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5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34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3.xml"/>
  <Override ContentType="application/vnd.openxmlformats-officedocument.presentationml.slide+xml" PartName="/ppt/slides/slide38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9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2.xml"/>
  <Override ContentType="application/vnd.openxmlformats-officedocument.presentationml.slide+xml" PartName="/ppt/slides/slide37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41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36.xml"/>
  <Override ContentType="application/vnd.openxmlformats-officedocument.presentationml.slide+xml" PartName="/ppt/slides/slide31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slide+xml" PartName="/ppt/slides/slide40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y="5143500" cx="9144000"/>
  <p:notesSz cx="6858000" cy="9144000"/>
  <p:embeddedFontLst>
    <p:embeddedFont>
      <p:font typeface="Montserrat Alternates"/>
      <p:regular r:id="rId50"/>
      <p:bold r:id="rId51"/>
      <p:italic r:id="rId52"/>
      <p:boldItalic r:id="rId53"/>
    </p:embeddedFont>
    <p:embeddedFont>
      <p:font typeface="Quicksand"/>
      <p:regular r:id="rId54"/>
      <p:bold r:id="rId5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GoogleSlidesCustomDataVersion2">
      <go:slidesCustomData xmlns:go="http://customooxmlschemas.google.com/" r:id="rId56" roundtripDataSignature="AMtx7mhOryTDbeFTH2qMrlBCkvvoYrNEO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42" Type="http://schemas.openxmlformats.org/officeDocument/2006/relationships/slide" Target="slides/slide37.xml"/><Relationship Id="rId41" Type="http://schemas.openxmlformats.org/officeDocument/2006/relationships/slide" Target="slides/slide36.xml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3" Type="http://schemas.openxmlformats.org/officeDocument/2006/relationships/slide" Target="slides/slide28.xml"/><Relationship Id="rId32" Type="http://schemas.openxmlformats.org/officeDocument/2006/relationships/slide" Target="slides/slide27.xml"/><Relationship Id="rId35" Type="http://schemas.openxmlformats.org/officeDocument/2006/relationships/slide" Target="slides/slide30.xml"/><Relationship Id="rId34" Type="http://schemas.openxmlformats.org/officeDocument/2006/relationships/slide" Target="slides/slide29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font" Target="fonts/MontserratAlternates-bold.fntdata"/><Relationship Id="rId50" Type="http://schemas.openxmlformats.org/officeDocument/2006/relationships/font" Target="fonts/MontserratAlternates-regular.fntdata"/><Relationship Id="rId53" Type="http://schemas.openxmlformats.org/officeDocument/2006/relationships/font" Target="fonts/MontserratAlternates-boldItalic.fntdata"/><Relationship Id="rId52" Type="http://schemas.openxmlformats.org/officeDocument/2006/relationships/font" Target="fonts/MontserratAlternates-italic.fntdata"/><Relationship Id="rId11" Type="http://schemas.openxmlformats.org/officeDocument/2006/relationships/slide" Target="slides/slide6.xml"/><Relationship Id="rId55" Type="http://schemas.openxmlformats.org/officeDocument/2006/relationships/font" Target="fonts/Quicksand-bold.fntdata"/><Relationship Id="rId10" Type="http://schemas.openxmlformats.org/officeDocument/2006/relationships/slide" Target="slides/slide5.xml"/><Relationship Id="rId54" Type="http://schemas.openxmlformats.org/officeDocument/2006/relationships/font" Target="fonts/Quicksand-regular.fntdata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56" Type="http://customschemas.google.com/relationships/presentationmetadata" Target="meta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" name="Google Shape;150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9" name="Google Shape;209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fb87d94594_0_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5" name="Google Shape;275;g3fb87d94594_0_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g3fb87d94594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41" name="Google Shape;341;g3fb87d94594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4" name="Shape 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Google Shape;385;p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86" name="Google Shape;38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22" name="Google Shape;42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6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58" name="Google Shape;458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4" name="Shape 4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5" name="Google Shape;485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86" name="Google Shape;48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8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10" name="Google Shape;510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2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4" name="Google Shape;54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p1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86" name="Google Shape;586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p1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93" name="Google Shape;593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1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30" name="Google Shape;630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9" name="Google Shape;659;p1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60" name="Google Shape;660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2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1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84" name="Google Shape;684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7" name="Shape 7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8" name="Google Shape;728;p1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29" name="Google Shape;729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p1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74" name="Google Shape;774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8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1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10" name="Google Shape;810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4" name="Shape 8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845;p1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6" name="Google Shape;846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3e5bf25a708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2" name="Google Shape;882;g3e5bf25a70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6" name="Shape 9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7" name="Google Shape;917;g3e5bf25a708_0_3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18" name="Google Shape;918;g3e5bf25a708_0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2" name="Shape 9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3" name="Google Shape;953;p1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954" name="Google Shape;954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2" name="Shape 10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" name="Google Shape;1013;p2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14" name="Google Shape;1014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8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p21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50" name="Google Shape;1050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p2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78" name="Google Shape;1078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0" name="Shape 1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1" name="Google Shape;1101;p2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02" name="Google Shape;1102;p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4" name="Shape 1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5" name="Google Shape;1135;p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36" name="Google Shape;1136;p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2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78" name="Google Shape;1178;p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3" name="Shape 1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4" name="Google Shape;1184;p2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185" name="Google Shape;1185;p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0" name="Shape 1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" name="Google Shape;1221;p2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22" name="Google Shape;1222;p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5" name="Shape 1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6" name="Google Shape;1266;p2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67" name="Google Shape;1267;p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5" name="Shape 1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6" name="Google Shape;1326;p29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27" name="Google Shape;1327;p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1" name="Shape 1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" name="Google Shape;1372;p3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73" name="Google Shape;1373;p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7" name="Shape 1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8" name="Google Shape;1418;p3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19" name="Google Shape;1419;p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2" name="Shape 1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3" name="Google Shape;1463;g3fb87d947e9_0_2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64" name="Google Shape;1464;g3fb87d947e9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7" name="Shape 1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8" name="Google Shape;1508;g3fb87d947e9_0_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09" name="Google Shape;1509;g3fb87d947e9_0_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53" name="Shape 1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4" name="Google Shape;1554;g3fb87d947e9_0_9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555" name="Google Shape;1555;g3fb87d947e9_0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9" name="Shape 15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0" name="Google Shape;1600;p4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1" name="Google Shape;1601;p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65" name="Shape 1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6" name="Google Shape;1666;p4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67" name="Google Shape;1667;p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1" name="Shape 1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2" name="Google Shape;1672;g3e285c18a9b_0_8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3" name="Google Shape;1673;g3e285c18a9b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7" name="Shape 16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8" name="Google Shape;1678;g3e285c18a9b_0_3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79" name="Google Shape;1679;g3e285c18a9b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3" name="Shape 16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4" name="Google Shape;1684;p45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85" name="Google Shape;1685;p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9" name="Shape 1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0" name="Google Shape;1690;p46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1" name="Google Shape;1691;p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5" name="Shape 1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6" name="Google Shape;1696;p4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97" name="Google Shape;1697;p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://bit.ly/2Tynxth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oogle Shape;9;p49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10" name="Google Shape;10;p49"/>
            <p:cNvSpPr/>
            <p:nvPr/>
          </p:nvSpPr>
          <p:spPr>
            <a:xfrm>
              <a:off x="2363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" name="Google Shape;11;p49"/>
            <p:cNvSpPr/>
            <p:nvPr/>
          </p:nvSpPr>
          <p:spPr>
            <a:xfrm>
              <a:off x="2366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27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" name="Google Shape;12;p49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fmla="val 11238" name="adj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49"/>
          <p:cNvSpPr txBox="1"/>
          <p:nvPr>
            <p:ph type="ctrTitle"/>
          </p:nvPr>
        </p:nvSpPr>
        <p:spPr>
          <a:xfrm>
            <a:off x="831625" y="1237401"/>
            <a:ext cx="5388900" cy="22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b="1" sz="9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4" name="Google Shape;14;p49"/>
          <p:cNvSpPr txBox="1"/>
          <p:nvPr>
            <p:ph idx="1" type="subTitle"/>
          </p:nvPr>
        </p:nvSpPr>
        <p:spPr>
          <a:xfrm>
            <a:off x="831625" y="3858463"/>
            <a:ext cx="4528800" cy="47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" name="Google Shape;15;p49"/>
          <p:cNvSpPr txBox="1"/>
          <p:nvPr>
            <p:ph idx="2" type="subTitle"/>
          </p:nvPr>
        </p:nvSpPr>
        <p:spPr>
          <a:xfrm>
            <a:off x="7035300" y="539500"/>
            <a:ext cx="2108700" cy="34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50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18" name="Google Shape;18;p50"/>
            <p:cNvSpPr/>
            <p:nvPr/>
          </p:nvSpPr>
          <p:spPr>
            <a:xfrm>
              <a:off x="2363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50"/>
            <p:cNvSpPr/>
            <p:nvPr/>
          </p:nvSpPr>
          <p:spPr>
            <a:xfrm>
              <a:off x="2366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27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" name="Google Shape;20;p50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fmla="val 11238" name="adj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50"/>
          <p:cNvSpPr txBox="1"/>
          <p:nvPr>
            <p:ph type="title"/>
          </p:nvPr>
        </p:nvSpPr>
        <p:spPr>
          <a:xfrm>
            <a:off x="1536100" y="1307100"/>
            <a:ext cx="6071700" cy="25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7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oogle Shape;23;p51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24" name="Google Shape;24;p51"/>
            <p:cNvSpPr/>
            <p:nvPr/>
          </p:nvSpPr>
          <p:spPr>
            <a:xfrm>
              <a:off x="2363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" name="Google Shape;25;p51"/>
            <p:cNvSpPr/>
            <p:nvPr/>
          </p:nvSpPr>
          <p:spPr>
            <a:xfrm>
              <a:off x="2366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27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6" name="Google Shape;26;p51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fmla="val 11238" name="adj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51"/>
          <p:cNvSpPr txBox="1"/>
          <p:nvPr>
            <p:ph type="title"/>
          </p:nvPr>
        </p:nvSpPr>
        <p:spPr>
          <a:xfrm>
            <a:off x="1461875" y="2790100"/>
            <a:ext cx="62202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8" name="Google Shape;28;p51"/>
          <p:cNvSpPr txBox="1"/>
          <p:nvPr>
            <p:ph idx="2" type="title"/>
          </p:nvPr>
        </p:nvSpPr>
        <p:spPr>
          <a:xfrm>
            <a:off x="3853825" y="1231900"/>
            <a:ext cx="1436400" cy="11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5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9" name="Google Shape;29;p51"/>
          <p:cNvSpPr txBox="1"/>
          <p:nvPr>
            <p:ph idx="1" type="subTitle"/>
          </p:nvPr>
        </p:nvSpPr>
        <p:spPr>
          <a:xfrm>
            <a:off x="2038200" y="3769500"/>
            <a:ext cx="5067600" cy="3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oogle Shape;31;p52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32" name="Google Shape;32;p52"/>
            <p:cNvSpPr/>
            <p:nvPr/>
          </p:nvSpPr>
          <p:spPr>
            <a:xfrm>
              <a:off x="2363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52"/>
            <p:cNvSpPr/>
            <p:nvPr/>
          </p:nvSpPr>
          <p:spPr>
            <a:xfrm>
              <a:off x="2366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27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" name="Google Shape;34;p52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fmla="val 11238" name="adj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5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oogle Shape;37;p53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38" name="Google Shape;38;p53"/>
            <p:cNvSpPr/>
            <p:nvPr/>
          </p:nvSpPr>
          <p:spPr>
            <a:xfrm>
              <a:off x="2363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" name="Google Shape;39;p53"/>
            <p:cNvSpPr/>
            <p:nvPr/>
          </p:nvSpPr>
          <p:spPr>
            <a:xfrm>
              <a:off x="2366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27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" name="Google Shape;40;p53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fmla="val 11238" name="adj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5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42" name="Google Shape;42;p53"/>
          <p:cNvSpPr txBox="1"/>
          <p:nvPr>
            <p:ph idx="1" type="body"/>
          </p:nvPr>
        </p:nvSpPr>
        <p:spPr>
          <a:xfrm>
            <a:off x="720000" y="1215752"/>
            <a:ext cx="77040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1pPr>
            <a:lvl2pPr indent="-317500" lvl="1" marL="914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indent="-317500" lvl="2" marL="1371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indent="-317500" lvl="3" marL="1828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indent="-317500" lvl="4" marL="22860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indent="-317500" lvl="5" marL="2743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indent="-317500" lvl="6" marL="32004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indent="-317500" lvl="7" marL="3657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indent="-317500" lvl="8" marL="41148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CUSTOM_11">
    <p:spTree>
      <p:nvGrpSpPr>
        <p:cNvPr id="43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oogle Shape;44;p54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45" name="Google Shape;45;p54"/>
            <p:cNvSpPr/>
            <p:nvPr/>
          </p:nvSpPr>
          <p:spPr>
            <a:xfrm>
              <a:off x="2363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54"/>
            <p:cNvSpPr/>
            <p:nvPr/>
          </p:nvSpPr>
          <p:spPr>
            <a:xfrm>
              <a:off x="2366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27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7" name="Google Shape;47;p54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fmla="val 11238" name="adj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54"/>
          <p:cNvSpPr txBox="1"/>
          <p:nvPr>
            <p:ph type="title"/>
          </p:nvPr>
        </p:nvSpPr>
        <p:spPr>
          <a:xfrm>
            <a:off x="3227725" y="1733500"/>
            <a:ext cx="4563300" cy="15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000">
                <a:highlight>
                  <a:schemeClr val="accent2"/>
                </a:highlight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49" name="Google Shape;49;p54"/>
          <p:cNvSpPr txBox="1"/>
          <p:nvPr>
            <p:ph idx="2" type="title"/>
          </p:nvPr>
        </p:nvSpPr>
        <p:spPr>
          <a:xfrm>
            <a:off x="1428150" y="2020700"/>
            <a:ext cx="1436400" cy="11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5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50" name="Google Shape;50;p54"/>
          <p:cNvSpPr txBox="1"/>
          <p:nvPr>
            <p:ph idx="1" type="subTitle"/>
          </p:nvPr>
        </p:nvSpPr>
        <p:spPr>
          <a:xfrm>
            <a:off x="3227725" y="3324950"/>
            <a:ext cx="4563300" cy="3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oogle Shape;52;p55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53" name="Google Shape;53;p55"/>
            <p:cNvSpPr/>
            <p:nvPr/>
          </p:nvSpPr>
          <p:spPr>
            <a:xfrm>
              <a:off x="2363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" name="Google Shape;54;p55"/>
            <p:cNvSpPr/>
            <p:nvPr/>
          </p:nvSpPr>
          <p:spPr>
            <a:xfrm>
              <a:off x="2366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27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5" name="Google Shape;55;p55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fmla="val 11238" name="adj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55"/>
          <p:cNvSpPr txBox="1"/>
          <p:nvPr>
            <p:ph type="title"/>
          </p:nvPr>
        </p:nvSpPr>
        <p:spPr>
          <a:xfrm>
            <a:off x="936150" y="540000"/>
            <a:ext cx="4909800" cy="13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8000">
                <a:highlight>
                  <a:schemeClr val="accent2"/>
                </a:highlight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57" name="Google Shape;57;p55"/>
          <p:cNvSpPr txBox="1"/>
          <p:nvPr>
            <p:ph idx="1" type="subTitle"/>
          </p:nvPr>
        </p:nvSpPr>
        <p:spPr>
          <a:xfrm>
            <a:off x="936150" y="1917650"/>
            <a:ext cx="4448100" cy="1301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55"/>
          <p:cNvSpPr txBox="1"/>
          <p:nvPr/>
        </p:nvSpPr>
        <p:spPr>
          <a:xfrm>
            <a:off x="936150" y="3764350"/>
            <a:ext cx="49458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</a:rPr>
              <a:t>CREDITS:</a:t>
            </a:r>
            <a:r>
              <a:rPr b="0" i="0" lang="en-US" sz="12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This presentation template was created by </a:t>
            </a:r>
            <a:r>
              <a:rPr b="1" i="0" lang="en-US" sz="1200" u="sng" cap="none" strike="noStrike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b="0" i="0" lang="en-US" sz="12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, and includes icons by </a:t>
            </a:r>
            <a:r>
              <a:rPr b="1" i="0" lang="en-US" sz="1200" u="sng" cap="none" strike="noStrike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0" i="0" lang="en-US" sz="12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, and infographics &amp; images by </a:t>
            </a:r>
            <a:r>
              <a:rPr b="1" i="0" lang="en-US" sz="1200" u="sng" cap="none" strike="noStrike">
                <a:solidFill>
                  <a:schemeClr val="accent2"/>
                </a:solidFill>
                <a:latin typeface="Quicksand"/>
                <a:ea typeface="Quicksand"/>
                <a:cs typeface="Quicksand"/>
                <a:sym typeface="Quicksan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b="0" i="0" lang="en-US" sz="1200" u="sng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endParaRPr b="1" i="0" sz="1200" u="sng" cap="none" strike="noStrike">
              <a:solidFill>
                <a:schemeClr val="dk1"/>
              </a:solidFill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Google Shape;61;p57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62" name="Google Shape;62;p57"/>
            <p:cNvSpPr/>
            <p:nvPr/>
          </p:nvSpPr>
          <p:spPr>
            <a:xfrm>
              <a:off x="2363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" name="Google Shape;63;p57"/>
            <p:cNvSpPr/>
            <p:nvPr/>
          </p:nvSpPr>
          <p:spPr>
            <a:xfrm>
              <a:off x="2366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27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4" name="Google Shape;64;p57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fmla="val 11238" name="adj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5" name="Google Shape;65;p57"/>
          <p:cNvGrpSpPr/>
          <p:nvPr/>
        </p:nvGrpSpPr>
        <p:grpSpPr>
          <a:xfrm rot="880177">
            <a:off x="7537921" y="267048"/>
            <a:ext cx="1248076" cy="1248076"/>
            <a:chOff x="3203492" y="2185314"/>
            <a:chExt cx="735900" cy="735900"/>
          </a:xfrm>
        </p:grpSpPr>
        <p:sp>
          <p:nvSpPr>
            <p:cNvPr id="66" name="Google Shape;66;p57"/>
            <p:cNvSpPr/>
            <p:nvPr/>
          </p:nvSpPr>
          <p:spPr>
            <a:xfrm>
              <a:off x="3203492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" name="Google Shape;67;p57"/>
            <p:cNvSpPr/>
            <p:nvPr/>
          </p:nvSpPr>
          <p:spPr>
            <a:xfrm>
              <a:off x="3268988" y="2248225"/>
              <a:ext cx="637925" cy="606650"/>
            </a:xfrm>
            <a:custGeom>
              <a:rect b="b" l="l" r="r" t="t"/>
              <a:pathLst>
                <a:path extrusionOk="0" h="24266" w="25517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" name="Google Shape;68;p57"/>
            <p:cNvSpPr/>
            <p:nvPr/>
          </p:nvSpPr>
          <p:spPr>
            <a:xfrm>
              <a:off x="3291913" y="2270850"/>
              <a:ext cx="564375" cy="561700"/>
            </a:xfrm>
            <a:custGeom>
              <a:rect b="b" l="l" r="r" t="t"/>
              <a:pathLst>
                <a:path extrusionOk="0" h="22468" w="22575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57"/>
            <p:cNvSpPr/>
            <p:nvPr/>
          </p:nvSpPr>
          <p:spPr>
            <a:xfrm>
              <a:off x="3333288" y="2469175"/>
              <a:ext cx="109875" cy="109450"/>
            </a:xfrm>
            <a:custGeom>
              <a:rect b="b" l="l" r="r" t="t"/>
              <a:pathLst>
                <a:path extrusionOk="0" h="4378" w="4395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57"/>
            <p:cNvSpPr/>
            <p:nvPr/>
          </p:nvSpPr>
          <p:spPr>
            <a:xfrm>
              <a:off x="3705663" y="2469100"/>
              <a:ext cx="106000" cy="109400"/>
            </a:xfrm>
            <a:custGeom>
              <a:rect b="b" l="l" r="r" t="t"/>
              <a:pathLst>
                <a:path extrusionOk="0" h="4376" w="424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57"/>
            <p:cNvSpPr/>
            <p:nvPr/>
          </p:nvSpPr>
          <p:spPr>
            <a:xfrm>
              <a:off x="3355013" y="2520450"/>
              <a:ext cx="434600" cy="212425"/>
            </a:xfrm>
            <a:custGeom>
              <a:rect b="b" l="l" r="r" t="t"/>
              <a:pathLst>
                <a:path extrusionOk="0" h="8497" w="17384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57"/>
            <p:cNvSpPr/>
            <p:nvPr/>
          </p:nvSpPr>
          <p:spPr>
            <a:xfrm>
              <a:off x="3498488" y="2468075"/>
              <a:ext cx="28000" cy="60125"/>
            </a:xfrm>
            <a:custGeom>
              <a:rect b="b" l="l" r="r" t="t"/>
              <a:pathLst>
                <a:path extrusionOk="0" h="2405" w="112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57"/>
            <p:cNvSpPr/>
            <p:nvPr/>
          </p:nvSpPr>
          <p:spPr>
            <a:xfrm>
              <a:off x="3619638" y="2468200"/>
              <a:ext cx="28300" cy="60150"/>
            </a:xfrm>
            <a:custGeom>
              <a:rect b="b" l="l" r="r" t="t"/>
              <a:pathLst>
                <a:path extrusionOk="0" h="2406" w="1132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" name="Google Shape;74;p57"/>
          <p:cNvGrpSpPr/>
          <p:nvPr/>
        </p:nvGrpSpPr>
        <p:grpSpPr>
          <a:xfrm>
            <a:off x="7917291" y="1308798"/>
            <a:ext cx="963229" cy="962557"/>
            <a:chOff x="2213513" y="3078684"/>
            <a:chExt cx="736470" cy="735900"/>
          </a:xfrm>
        </p:grpSpPr>
        <p:sp>
          <p:nvSpPr>
            <p:cNvPr id="75" name="Google Shape;75;p57"/>
            <p:cNvSpPr/>
            <p:nvPr/>
          </p:nvSpPr>
          <p:spPr>
            <a:xfrm>
              <a:off x="2214083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" name="Google Shape;76;p57"/>
            <p:cNvSpPr/>
            <p:nvPr/>
          </p:nvSpPr>
          <p:spPr>
            <a:xfrm>
              <a:off x="2213513" y="3136750"/>
              <a:ext cx="675000" cy="610475"/>
            </a:xfrm>
            <a:custGeom>
              <a:rect b="b" l="l" r="r" t="t"/>
              <a:pathLst>
                <a:path extrusionOk="0" h="24419" w="27000">
                  <a:moveTo>
                    <a:pt x="14789" y="1"/>
                  </a:moveTo>
                  <a:cubicBezTo>
                    <a:pt x="13286" y="1"/>
                    <a:pt x="11744" y="283"/>
                    <a:pt x="10228" y="892"/>
                  </a:cubicBezTo>
                  <a:cubicBezTo>
                    <a:pt x="2203" y="4119"/>
                    <a:pt x="0" y="14453"/>
                    <a:pt x="6013" y="20680"/>
                  </a:cubicBezTo>
                  <a:cubicBezTo>
                    <a:pt x="8287" y="23050"/>
                    <a:pt x="11383" y="24371"/>
                    <a:pt x="14764" y="24419"/>
                  </a:cubicBezTo>
                  <a:lnTo>
                    <a:pt x="14788" y="24419"/>
                  </a:lnTo>
                  <a:cubicBezTo>
                    <a:pt x="21598" y="24312"/>
                    <a:pt x="26956" y="18966"/>
                    <a:pt x="26980" y="12251"/>
                  </a:cubicBezTo>
                  <a:cubicBezTo>
                    <a:pt x="26999" y="5228"/>
                    <a:pt x="21251" y="1"/>
                    <a:pt x="147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" name="Google Shape;77;p57"/>
            <p:cNvSpPr/>
            <p:nvPr/>
          </p:nvSpPr>
          <p:spPr>
            <a:xfrm>
              <a:off x="2301013" y="3162325"/>
              <a:ext cx="566175" cy="562300"/>
            </a:xfrm>
            <a:custGeom>
              <a:rect b="b" l="l" r="r" t="t"/>
              <a:pathLst>
                <a:path extrusionOk="0" h="22492" w="22647">
                  <a:moveTo>
                    <a:pt x="11472" y="0"/>
                  </a:moveTo>
                  <a:cubicBezTo>
                    <a:pt x="11451" y="0"/>
                    <a:pt x="11429" y="0"/>
                    <a:pt x="11407" y="0"/>
                  </a:cubicBezTo>
                  <a:cubicBezTo>
                    <a:pt x="4573" y="0"/>
                    <a:pt x="1" y="5596"/>
                    <a:pt x="60" y="11287"/>
                  </a:cubicBezTo>
                  <a:cubicBezTo>
                    <a:pt x="13" y="17109"/>
                    <a:pt x="4644" y="22408"/>
                    <a:pt x="11276" y="22491"/>
                  </a:cubicBezTo>
                  <a:cubicBezTo>
                    <a:pt x="17622" y="22384"/>
                    <a:pt x="22551" y="17419"/>
                    <a:pt x="22575" y="11228"/>
                  </a:cubicBezTo>
                  <a:cubicBezTo>
                    <a:pt x="22646" y="5046"/>
                    <a:pt x="17645" y="0"/>
                    <a:pt x="11472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" name="Google Shape;78;p57"/>
            <p:cNvSpPr/>
            <p:nvPr/>
          </p:nvSpPr>
          <p:spPr>
            <a:xfrm>
              <a:off x="2464138" y="3460450"/>
              <a:ext cx="285775" cy="165650"/>
            </a:xfrm>
            <a:custGeom>
              <a:rect b="b" l="l" r="r" t="t"/>
              <a:pathLst>
                <a:path extrusionOk="0" h="6626" w="11431">
                  <a:moveTo>
                    <a:pt x="11188" y="1"/>
                  </a:moveTo>
                  <a:cubicBezTo>
                    <a:pt x="11107" y="1"/>
                    <a:pt x="11027" y="17"/>
                    <a:pt x="10954" y="53"/>
                  </a:cubicBezTo>
                  <a:cubicBezTo>
                    <a:pt x="9680" y="434"/>
                    <a:pt x="8430" y="922"/>
                    <a:pt x="7239" y="1505"/>
                  </a:cubicBezTo>
                  <a:cubicBezTo>
                    <a:pt x="5430" y="2398"/>
                    <a:pt x="3751" y="3494"/>
                    <a:pt x="2120" y="4673"/>
                  </a:cubicBezTo>
                  <a:cubicBezTo>
                    <a:pt x="1477" y="5149"/>
                    <a:pt x="858" y="5637"/>
                    <a:pt x="262" y="6161"/>
                  </a:cubicBezTo>
                  <a:cubicBezTo>
                    <a:pt x="167" y="6220"/>
                    <a:pt x="96" y="6292"/>
                    <a:pt x="48" y="6387"/>
                  </a:cubicBezTo>
                  <a:cubicBezTo>
                    <a:pt x="0" y="6494"/>
                    <a:pt x="72" y="6613"/>
                    <a:pt x="191" y="6625"/>
                  </a:cubicBezTo>
                  <a:cubicBezTo>
                    <a:pt x="322" y="6625"/>
                    <a:pt x="405" y="6530"/>
                    <a:pt x="501" y="6458"/>
                  </a:cubicBezTo>
                  <a:cubicBezTo>
                    <a:pt x="1060" y="6018"/>
                    <a:pt x="1632" y="5565"/>
                    <a:pt x="2203" y="5137"/>
                  </a:cubicBezTo>
                  <a:cubicBezTo>
                    <a:pt x="3525" y="4149"/>
                    <a:pt x="4906" y="3244"/>
                    <a:pt x="6346" y="2446"/>
                  </a:cubicBezTo>
                  <a:cubicBezTo>
                    <a:pt x="7835" y="1613"/>
                    <a:pt x="9418" y="946"/>
                    <a:pt x="11061" y="470"/>
                  </a:cubicBezTo>
                  <a:cubicBezTo>
                    <a:pt x="11157" y="446"/>
                    <a:pt x="11252" y="410"/>
                    <a:pt x="11347" y="351"/>
                  </a:cubicBezTo>
                  <a:cubicBezTo>
                    <a:pt x="11407" y="315"/>
                    <a:pt x="11430" y="232"/>
                    <a:pt x="11419" y="160"/>
                  </a:cubicBezTo>
                  <a:cubicBezTo>
                    <a:pt x="11395" y="77"/>
                    <a:pt x="11335" y="17"/>
                    <a:pt x="11264" y="5"/>
                  </a:cubicBezTo>
                  <a:cubicBezTo>
                    <a:pt x="11238" y="2"/>
                    <a:pt x="11213" y="1"/>
                    <a:pt x="1118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" name="Google Shape;79;p57"/>
            <p:cNvSpPr/>
            <p:nvPr/>
          </p:nvSpPr>
          <p:spPr>
            <a:xfrm>
              <a:off x="2665063" y="3321400"/>
              <a:ext cx="50925" cy="100275"/>
            </a:xfrm>
            <a:custGeom>
              <a:rect b="b" l="l" r="r" t="t"/>
              <a:pathLst>
                <a:path extrusionOk="0" h="4011" w="2037">
                  <a:moveTo>
                    <a:pt x="1220" y="1"/>
                  </a:moveTo>
                  <a:cubicBezTo>
                    <a:pt x="1135" y="1"/>
                    <a:pt x="1048" y="18"/>
                    <a:pt x="965" y="55"/>
                  </a:cubicBezTo>
                  <a:cubicBezTo>
                    <a:pt x="750" y="138"/>
                    <a:pt x="572" y="281"/>
                    <a:pt x="441" y="460"/>
                  </a:cubicBezTo>
                  <a:cubicBezTo>
                    <a:pt x="286" y="662"/>
                    <a:pt x="179" y="900"/>
                    <a:pt x="119" y="1150"/>
                  </a:cubicBezTo>
                  <a:cubicBezTo>
                    <a:pt x="36" y="1448"/>
                    <a:pt x="0" y="1769"/>
                    <a:pt x="12" y="2091"/>
                  </a:cubicBezTo>
                  <a:cubicBezTo>
                    <a:pt x="0" y="2436"/>
                    <a:pt x="36" y="2769"/>
                    <a:pt x="119" y="3103"/>
                  </a:cubicBezTo>
                  <a:cubicBezTo>
                    <a:pt x="179" y="3388"/>
                    <a:pt x="322" y="3638"/>
                    <a:pt x="524" y="3841"/>
                  </a:cubicBezTo>
                  <a:cubicBezTo>
                    <a:pt x="637" y="3954"/>
                    <a:pt x="783" y="4011"/>
                    <a:pt x="929" y="4011"/>
                  </a:cubicBezTo>
                  <a:cubicBezTo>
                    <a:pt x="1075" y="4011"/>
                    <a:pt x="1221" y="3954"/>
                    <a:pt x="1334" y="3841"/>
                  </a:cubicBezTo>
                  <a:cubicBezTo>
                    <a:pt x="1536" y="3662"/>
                    <a:pt x="1679" y="3424"/>
                    <a:pt x="1750" y="3162"/>
                  </a:cubicBezTo>
                  <a:cubicBezTo>
                    <a:pt x="1929" y="2591"/>
                    <a:pt x="2024" y="1995"/>
                    <a:pt x="2036" y="1400"/>
                  </a:cubicBezTo>
                  <a:cubicBezTo>
                    <a:pt x="2036" y="1233"/>
                    <a:pt x="2024" y="1067"/>
                    <a:pt x="2000" y="912"/>
                  </a:cubicBezTo>
                  <a:cubicBezTo>
                    <a:pt x="1965" y="674"/>
                    <a:pt x="1869" y="448"/>
                    <a:pt x="1727" y="257"/>
                  </a:cubicBezTo>
                  <a:cubicBezTo>
                    <a:pt x="1602" y="92"/>
                    <a:pt x="1415" y="1"/>
                    <a:pt x="122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" name="Google Shape;80;p57"/>
            <p:cNvSpPr/>
            <p:nvPr/>
          </p:nvSpPr>
          <p:spPr>
            <a:xfrm>
              <a:off x="2449563" y="3342200"/>
              <a:ext cx="49725" cy="77975"/>
            </a:xfrm>
            <a:custGeom>
              <a:rect b="b" l="l" r="r" t="t"/>
              <a:pathLst>
                <a:path extrusionOk="0" h="3119" w="1989">
                  <a:moveTo>
                    <a:pt x="622" y="1"/>
                  </a:moveTo>
                  <a:cubicBezTo>
                    <a:pt x="568" y="1"/>
                    <a:pt x="516" y="8"/>
                    <a:pt x="464" y="20"/>
                  </a:cubicBezTo>
                  <a:cubicBezTo>
                    <a:pt x="310" y="32"/>
                    <a:pt x="191" y="139"/>
                    <a:pt x="155" y="294"/>
                  </a:cubicBezTo>
                  <a:cubicBezTo>
                    <a:pt x="60" y="663"/>
                    <a:pt x="12" y="1032"/>
                    <a:pt x="0" y="1413"/>
                  </a:cubicBezTo>
                  <a:cubicBezTo>
                    <a:pt x="0" y="1663"/>
                    <a:pt x="24" y="1914"/>
                    <a:pt x="95" y="2164"/>
                  </a:cubicBezTo>
                  <a:cubicBezTo>
                    <a:pt x="143" y="2414"/>
                    <a:pt x="262" y="2640"/>
                    <a:pt x="417" y="2842"/>
                  </a:cubicBezTo>
                  <a:cubicBezTo>
                    <a:pt x="536" y="2997"/>
                    <a:pt x="714" y="3104"/>
                    <a:pt x="905" y="3116"/>
                  </a:cubicBezTo>
                  <a:cubicBezTo>
                    <a:pt x="924" y="3118"/>
                    <a:pt x="943" y="3119"/>
                    <a:pt x="962" y="3119"/>
                  </a:cubicBezTo>
                  <a:cubicBezTo>
                    <a:pt x="1202" y="3119"/>
                    <a:pt x="1426" y="2980"/>
                    <a:pt x="1536" y="2759"/>
                  </a:cubicBezTo>
                  <a:cubicBezTo>
                    <a:pt x="1810" y="2223"/>
                    <a:pt x="1965" y="1628"/>
                    <a:pt x="1976" y="1032"/>
                  </a:cubicBezTo>
                  <a:cubicBezTo>
                    <a:pt x="1988" y="830"/>
                    <a:pt x="1893" y="640"/>
                    <a:pt x="1715" y="544"/>
                  </a:cubicBezTo>
                  <a:cubicBezTo>
                    <a:pt x="1453" y="366"/>
                    <a:pt x="1179" y="223"/>
                    <a:pt x="905" y="68"/>
                  </a:cubicBezTo>
                  <a:cubicBezTo>
                    <a:pt x="813" y="22"/>
                    <a:pt x="717" y="1"/>
                    <a:pt x="6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" name="Google Shape;81;p57"/>
            <p:cNvSpPr/>
            <p:nvPr/>
          </p:nvSpPr>
          <p:spPr>
            <a:xfrm>
              <a:off x="2617738" y="3274700"/>
              <a:ext cx="150625" cy="48000"/>
            </a:xfrm>
            <a:custGeom>
              <a:rect b="b" l="l" r="r" t="t"/>
              <a:pathLst>
                <a:path extrusionOk="0" h="1920" w="6025">
                  <a:moveTo>
                    <a:pt x="3093" y="0"/>
                  </a:moveTo>
                  <a:cubicBezTo>
                    <a:pt x="2882" y="0"/>
                    <a:pt x="2665" y="18"/>
                    <a:pt x="2441" y="53"/>
                  </a:cubicBezTo>
                  <a:cubicBezTo>
                    <a:pt x="1607" y="196"/>
                    <a:pt x="834" y="565"/>
                    <a:pt x="202" y="1125"/>
                  </a:cubicBezTo>
                  <a:cubicBezTo>
                    <a:pt x="143" y="1161"/>
                    <a:pt x="95" y="1220"/>
                    <a:pt x="48" y="1280"/>
                  </a:cubicBezTo>
                  <a:cubicBezTo>
                    <a:pt x="0" y="1363"/>
                    <a:pt x="0" y="1458"/>
                    <a:pt x="60" y="1530"/>
                  </a:cubicBezTo>
                  <a:cubicBezTo>
                    <a:pt x="96" y="1573"/>
                    <a:pt x="150" y="1599"/>
                    <a:pt x="206" y="1599"/>
                  </a:cubicBezTo>
                  <a:cubicBezTo>
                    <a:pt x="241" y="1599"/>
                    <a:pt x="277" y="1589"/>
                    <a:pt x="310" y="1566"/>
                  </a:cubicBezTo>
                  <a:cubicBezTo>
                    <a:pt x="429" y="1470"/>
                    <a:pt x="536" y="1375"/>
                    <a:pt x="655" y="1292"/>
                  </a:cubicBezTo>
                  <a:cubicBezTo>
                    <a:pt x="1345" y="732"/>
                    <a:pt x="2203" y="423"/>
                    <a:pt x="3084" y="411"/>
                  </a:cubicBezTo>
                  <a:cubicBezTo>
                    <a:pt x="3917" y="411"/>
                    <a:pt x="4703" y="756"/>
                    <a:pt x="5251" y="1363"/>
                  </a:cubicBezTo>
                  <a:cubicBezTo>
                    <a:pt x="5370" y="1482"/>
                    <a:pt x="5465" y="1613"/>
                    <a:pt x="5572" y="1744"/>
                  </a:cubicBezTo>
                  <a:cubicBezTo>
                    <a:pt x="5608" y="1792"/>
                    <a:pt x="5644" y="1827"/>
                    <a:pt x="5691" y="1875"/>
                  </a:cubicBezTo>
                  <a:cubicBezTo>
                    <a:pt x="5727" y="1905"/>
                    <a:pt x="5772" y="1920"/>
                    <a:pt x="5816" y="1920"/>
                  </a:cubicBezTo>
                  <a:cubicBezTo>
                    <a:pt x="5861" y="1920"/>
                    <a:pt x="5906" y="1905"/>
                    <a:pt x="5941" y="1875"/>
                  </a:cubicBezTo>
                  <a:cubicBezTo>
                    <a:pt x="6001" y="1827"/>
                    <a:pt x="6025" y="1744"/>
                    <a:pt x="6001" y="1673"/>
                  </a:cubicBezTo>
                  <a:cubicBezTo>
                    <a:pt x="5977" y="1601"/>
                    <a:pt x="5941" y="1530"/>
                    <a:pt x="5894" y="1482"/>
                  </a:cubicBezTo>
                  <a:cubicBezTo>
                    <a:pt x="5151" y="509"/>
                    <a:pt x="4222" y="0"/>
                    <a:pt x="30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" name="Google Shape;82;p57"/>
            <p:cNvSpPr/>
            <p:nvPr/>
          </p:nvSpPr>
          <p:spPr>
            <a:xfrm>
              <a:off x="2426038" y="3275900"/>
              <a:ext cx="110450" cy="72475"/>
            </a:xfrm>
            <a:custGeom>
              <a:rect b="b" l="l" r="r" t="t"/>
              <a:pathLst>
                <a:path extrusionOk="0" h="2899" w="4418">
                  <a:moveTo>
                    <a:pt x="219" y="0"/>
                  </a:moveTo>
                  <a:cubicBezTo>
                    <a:pt x="159" y="0"/>
                    <a:pt x="99" y="30"/>
                    <a:pt x="60" y="89"/>
                  </a:cubicBezTo>
                  <a:cubicBezTo>
                    <a:pt x="36" y="124"/>
                    <a:pt x="24" y="172"/>
                    <a:pt x="12" y="220"/>
                  </a:cubicBezTo>
                  <a:cubicBezTo>
                    <a:pt x="0" y="398"/>
                    <a:pt x="60" y="589"/>
                    <a:pt x="167" y="732"/>
                  </a:cubicBezTo>
                  <a:cubicBezTo>
                    <a:pt x="334" y="982"/>
                    <a:pt x="548" y="1196"/>
                    <a:pt x="786" y="1375"/>
                  </a:cubicBezTo>
                  <a:cubicBezTo>
                    <a:pt x="1727" y="2077"/>
                    <a:pt x="2798" y="2589"/>
                    <a:pt x="3941" y="2863"/>
                  </a:cubicBezTo>
                  <a:cubicBezTo>
                    <a:pt x="4037" y="2887"/>
                    <a:pt x="4144" y="2899"/>
                    <a:pt x="4251" y="2899"/>
                  </a:cubicBezTo>
                  <a:cubicBezTo>
                    <a:pt x="4322" y="2887"/>
                    <a:pt x="4394" y="2827"/>
                    <a:pt x="4394" y="2744"/>
                  </a:cubicBezTo>
                  <a:cubicBezTo>
                    <a:pt x="4418" y="2672"/>
                    <a:pt x="4394" y="2589"/>
                    <a:pt x="4322" y="2553"/>
                  </a:cubicBezTo>
                  <a:cubicBezTo>
                    <a:pt x="4227" y="2506"/>
                    <a:pt x="4132" y="2470"/>
                    <a:pt x="4025" y="2446"/>
                  </a:cubicBezTo>
                  <a:cubicBezTo>
                    <a:pt x="3703" y="2375"/>
                    <a:pt x="3394" y="2268"/>
                    <a:pt x="3084" y="2149"/>
                  </a:cubicBezTo>
                  <a:cubicBezTo>
                    <a:pt x="2358" y="1887"/>
                    <a:pt x="1679" y="1518"/>
                    <a:pt x="1072" y="1053"/>
                  </a:cubicBezTo>
                  <a:cubicBezTo>
                    <a:pt x="774" y="815"/>
                    <a:pt x="453" y="577"/>
                    <a:pt x="393" y="148"/>
                  </a:cubicBezTo>
                  <a:cubicBezTo>
                    <a:pt x="393" y="113"/>
                    <a:pt x="381" y="89"/>
                    <a:pt x="358" y="65"/>
                  </a:cubicBezTo>
                  <a:cubicBezTo>
                    <a:pt x="320" y="22"/>
                    <a:pt x="269" y="0"/>
                    <a:pt x="21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3" name="Google Shape;83;p57"/>
          <p:cNvGrpSpPr/>
          <p:nvPr/>
        </p:nvGrpSpPr>
        <p:grpSpPr>
          <a:xfrm rot="1093084">
            <a:off x="677489" y="629074"/>
            <a:ext cx="682386" cy="682456"/>
            <a:chOff x="4192900" y="2185314"/>
            <a:chExt cx="735900" cy="735900"/>
          </a:xfrm>
        </p:grpSpPr>
        <p:sp>
          <p:nvSpPr>
            <p:cNvPr id="84" name="Google Shape;84;p57"/>
            <p:cNvSpPr/>
            <p:nvPr/>
          </p:nvSpPr>
          <p:spPr>
            <a:xfrm>
              <a:off x="4192900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57"/>
            <p:cNvSpPr/>
            <p:nvPr/>
          </p:nvSpPr>
          <p:spPr>
            <a:xfrm>
              <a:off x="4235188" y="2229775"/>
              <a:ext cx="651000" cy="643550"/>
            </a:xfrm>
            <a:custGeom>
              <a:rect b="b" l="l" r="r" t="t"/>
              <a:pathLst>
                <a:path extrusionOk="0" h="25742" w="26040">
                  <a:moveTo>
                    <a:pt x="13217" y="0"/>
                  </a:moveTo>
                  <a:cubicBezTo>
                    <a:pt x="12919" y="0"/>
                    <a:pt x="12621" y="12"/>
                    <a:pt x="12324" y="36"/>
                  </a:cubicBezTo>
                  <a:cubicBezTo>
                    <a:pt x="7525" y="357"/>
                    <a:pt x="3299" y="3310"/>
                    <a:pt x="1346" y="7691"/>
                  </a:cubicBezTo>
                  <a:cubicBezTo>
                    <a:pt x="346" y="9882"/>
                    <a:pt x="1" y="12323"/>
                    <a:pt x="346" y="14704"/>
                  </a:cubicBezTo>
                  <a:cubicBezTo>
                    <a:pt x="822" y="18026"/>
                    <a:pt x="2370" y="20776"/>
                    <a:pt x="4942" y="22872"/>
                  </a:cubicBezTo>
                  <a:cubicBezTo>
                    <a:pt x="7178" y="24720"/>
                    <a:pt x="10008" y="25742"/>
                    <a:pt x="12925" y="25742"/>
                  </a:cubicBezTo>
                  <a:cubicBezTo>
                    <a:pt x="12959" y="25742"/>
                    <a:pt x="12992" y="25742"/>
                    <a:pt x="13026" y="25741"/>
                  </a:cubicBezTo>
                  <a:lnTo>
                    <a:pt x="13240" y="25741"/>
                  </a:lnTo>
                  <a:cubicBezTo>
                    <a:pt x="13931" y="25741"/>
                    <a:pt x="14622" y="25682"/>
                    <a:pt x="15300" y="25551"/>
                  </a:cubicBezTo>
                  <a:cubicBezTo>
                    <a:pt x="18432" y="24967"/>
                    <a:pt x="21051" y="23443"/>
                    <a:pt x="23051" y="21026"/>
                  </a:cubicBezTo>
                  <a:cubicBezTo>
                    <a:pt x="24932" y="18764"/>
                    <a:pt x="25932" y="16062"/>
                    <a:pt x="26028" y="12978"/>
                  </a:cubicBezTo>
                  <a:cubicBezTo>
                    <a:pt x="26040" y="12216"/>
                    <a:pt x="25980" y="11454"/>
                    <a:pt x="25837" y="10704"/>
                  </a:cubicBezTo>
                  <a:cubicBezTo>
                    <a:pt x="25409" y="8072"/>
                    <a:pt x="24158" y="5632"/>
                    <a:pt x="22265" y="3751"/>
                  </a:cubicBezTo>
                  <a:cubicBezTo>
                    <a:pt x="21039" y="2512"/>
                    <a:pt x="19563" y="1548"/>
                    <a:pt x="17931" y="917"/>
                  </a:cubicBezTo>
                  <a:cubicBezTo>
                    <a:pt x="16431" y="322"/>
                    <a:pt x="14824" y="12"/>
                    <a:pt x="13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57"/>
            <p:cNvSpPr/>
            <p:nvPr/>
          </p:nvSpPr>
          <p:spPr>
            <a:xfrm>
              <a:off x="4259313" y="2253875"/>
              <a:ext cx="603075" cy="595675"/>
            </a:xfrm>
            <a:custGeom>
              <a:rect b="b" l="l" r="r" t="t"/>
              <a:pathLst>
                <a:path extrusionOk="0" h="23827" w="24123">
                  <a:moveTo>
                    <a:pt x="12202" y="0"/>
                  </a:moveTo>
                  <a:cubicBezTo>
                    <a:pt x="7599" y="0"/>
                    <a:pt x="3227" y="2673"/>
                    <a:pt x="1250" y="7132"/>
                  </a:cubicBezTo>
                  <a:cubicBezTo>
                    <a:pt x="322" y="9156"/>
                    <a:pt x="0" y="11407"/>
                    <a:pt x="333" y="13609"/>
                  </a:cubicBezTo>
                  <a:cubicBezTo>
                    <a:pt x="762" y="16681"/>
                    <a:pt x="2179" y="19217"/>
                    <a:pt x="4584" y="21170"/>
                  </a:cubicBezTo>
                  <a:cubicBezTo>
                    <a:pt x="6665" y="22887"/>
                    <a:pt x="9281" y="23825"/>
                    <a:pt x="11972" y="23825"/>
                  </a:cubicBezTo>
                  <a:cubicBezTo>
                    <a:pt x="12006" y="23825"/>
                    <a:pt x="12039" y="23825"/>
                    <a:pt x="12073" y="23825"/>
                  </a:cubicBezTo>
                  <a:cubicBezTo>
                    <a:pt x="12132" y="23826"/>
                    <a:pt x="12190" y="23826"/>
                    <a:pt x="12249" y="23826"/>
                  </a:cubicBezTo>
                  <a:cubicBezTo>
                    <a:pt x="12892" y="23826"/>
                    <a:pt x="13535" y="23766"/>
                    <a:pt x="14168" y="23646"/>
                  </a:cubicBezTo>
                  <a:cubicBezTo>
                    <a:pt x="17062" y="23110"/>
                    <a:pt x="19467" y="21729"/>
                    <a:pt x="21360" y="19455"/>
                  </a:cubicBezTo>
                  <a:cubicBezTo>
                    <a:pt x="23158" y="17288"/>
                    <a:pt x="24027" y="14776"/>
                    <a:pt x="24110" y="11990"/>
                  </a:cubicBezTo>
                  <a:cubicBezTo>
                    <a:pt x="24122" y="11288"/>
                    <a:pt x="24063" y="10585"/>
                    <a:pt x="23932" y="9906"/>
                  </a:cubicBezTo>
                  <a:cubicBezTo>
                    <a:pt x="23539" y="7466"/>
                    <a:pt x="22372" y="5203"/>
                    <a:pt x="20622" y="3465"/>
                  </a:cubicBezTo>
                  <a:cubicBezTo>
                    <a:pt x="19479" y="2322"/>
                    <a:pt x="18121" y="1429"/>
                    <a:pt x="16609" y="846"/>
                  </a:cubicBezTo>
                  <a:cubicBezTo>
                    <a:pt x="15163" y="273"/>
                    <a:pt x="13671" y="0"/>
                    <a:pt x="12202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57"/>
            <p:cNvSpPr/>
            <p:nvPr/>
          </p:nvSpPr>
          <p:spPr>
            <a:xfrm>
              <a:off x="4432238" y="2453900"/>
              <a:ext cx="42900" cy="99150"/>
            </a:xfrm>
            <a:custGeom>
              <a:rect b="b" l="l" r="r" t="t"/>
              <a:pathLst>
                <a:path extrusionOk="0" h="3966" w="1716">
                  <a:moveTo>
                    <a:pt x="746" y="0"/>
                  </a:moveTo>
                  <a:cubicBezTo>
                    <a:pt x="579" y="0"/>
                    <a:pt x="412" y="67"/>
                    <a:pt x="286" y="203"/>
                  </a:cubicBezTo>
                  <a:cubicBezTo>
                    <a:pt x="132" y="381"/>
                    <a:pt x="36" y="620"/>
                    <a:pt x="36" y="858"/>
                  </a:cubicBezTo>
                  <a:cubicBezTo>
                    <a:pt x="12" y="1072"/>
                    <a:pt x="1" y="1298"/>
                    <a:pt x="12" y="1524"/>
                  </a:cubicBezTo>
                  <a:cubicBezTo>
                    <a:pt x="24" y="2108"/>
                    <a:pt x="108" y="2691"/>
                    <a:pt x="274" y="3251"/>
                  </a:cubicBezTo>
                  <a:cubicBezTo>
                    <a:pt x="334" y="3465"/>
                    <a:pt x="441" y="3668"/>
                    <a:pt x="596" y="3822"/>
                  </a:cubicBezTo>
                  <a:cubicBezTo>
                    <a:pt x="691" y="3918"/>
                    <a:pt x="819" y="3966"/>
                    <a:pt x="944" y="3966"/>
                  </a:cubicBezTo>
                  <a:cubicBezTo>
                    <a:pt x="1085" y="3966"/>
                    <a:pt x="1222" y="3906"/>
                    <a:pt x="1310" y="3787"/>
                  </a:cubicBezTo>
                  <a:cubicBezTo>
                    <a:pt x="1406" y="3656"/>
                    <a:pt x="1477" y="3513"/>
                    <a:pt x="1525" y="3358"/>
                  </a:cubicBezTo>
                  <a:cubicBezTo>
                    <a:pt x="1656" y="2941"/>
                    <a:pt x="1715" y="2501"/>
                    <a:pt x="1715" y="2048"/>
                  </a:cubicBezTo>
                  <a:cubicBezTo>
                    <a:pt x="1691" y="1834"/>
                    <a:pt x="1667" y="1513"/>
                    <a:pt x="1608" y="1203"/>
                  </a:cubicBezTo>
                  <a:cubicBezTo>
                    <a:pt x="1548" y="870"/>
                    <a:pt x="1441" y="560"/>
                    <a:pt x="1263" y="274"/>
                  </a:cubicBezTo>
                  <a:cubicBezTo>
                    <a:pt x="1140" y="93"/>
                    <a:pt x="944" y="0"/>
                    <a:pt x="7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57"/>
            <p:cNvSpPr/>
            <p:nvPr/>
          </p:nvSpPr>
          <p:spPr>
            <a:xfrm>
              <a:off x="4661138" y="2454075"/>
              <a:ext cx="44075" cy="98700"/>
            </a:xfrm>
            <a:custGeom>
              <a:rect b="b" l="l" r="r" t="t"/>
              <a:pathLst>
                <a:path extrusionOk="0" h="3948" w="1763">
                  <a:moveTo>
                    <a:pt x="1067" y="0"/>
                  </a:moveTo>
                  <a:cubicBezTo>
                    <a:pt x="1041" y="0"/>
                    <a:pt x="1015" y="2"/>
                    <a:pt x="989" y="5"/>
                  </a:cubicBezTo>
                  <a:cubicBezTo>
                    <a:pt x="979" y="5"/>
                    <a:pt x="969" y="5"/>
                    <a:pt x="959" y="5"/>
                  </a:cubicBezTo>
                  <a:cubicBezTo>
                    <a:pt x="757" y="5"/>
                    <a:pt x="580" y="121"/>
                    <a:pt x="489" y="303"/>
                  </a:cubicBezTo>
                  <a:cubicBezTo>
                    <a:pt x="417" y="422"/>
                    <a:pt x="358" y="553"/>
                    <a:pt x="310" y="684"/>
                  </a:cubicBezTo>
                  <a:cubicBezTo>
                    <a:pt x="36" y="1494"/>
                    <a:pt x="0" y="2363"/>
                    <a:pt x="203" y="3184"/>
                  </a:cubicBezTo>
                  <a:cubicBezTo>
                    <a:pt x="239" y="3327"/>
                    <a:pt x="286" y="3458"/>
                    <a:pt x="346" y="3589"/>
                  </a:cubicBezTo>
                  <a:cubicBezTo>
                    <a:pt x="417" y="3792"/>
                    <a:pt x="596" y="3934"/>
                    <a:pt x="810" y="3946"/>
                  </a:cubicBezTo>
                  <a:cubicBezTo>
                    <a:pt x="820" y="3947"/>
                    <a:pt x="829" y="3947"/>
                    <a:pt x="839" y="3947"/>
                  </a:cubicBezTo>
                  <a:cubicBezTo>
                    <a:pt x="1054" y="3947"/>
                    <a:pt x="1255" y="3818"/>
                    <a:pt x="1346" y="3613"/>
                  </a:cubicBezTo>
                  <a:cubicBezTo>
                    <a:pt x="1429" y="3446"/>
                    <a:pt x="1501" y="3268"/>
                    <a:pt x="1548" y="3089"/>
                  </a:cubicBezTo>
                  <a:cubicBezTo>
                    <a:pt x="1691" y="2565"/>
                    <a:pt x="1763" y="2017"/>
                    <a:pt x="1751" y="1482"/>
                  </a:cubicBezTo>
                  <a:cubicBezTo>
                    <a:pt x="1751" y="1279"/>
                    <a:pt x="1763" y="1065"/>
                    <a:pt x="1739" y="851"/>
                  </a:cubicBezTo>
                  <a:cubicBezTo>
                    <a:pt x="1727" y="696"/>
                    <a:pt x="1691" y="541"/>
                    <a:pt x="1632" y="398"/>
                  </a:cubicBezTo>
                  <a:cubicBezTo>
                    <a:pt x="1545" y="151"/>
                    <a:pt x="1313" y="0"/>
                    <a:pt x="1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" name="Google Shape;89;p57"/>
            <p:cNvSpPr/>
            <p:nvPr/>
          </p:nvSpPr>
          <p:spPr>
            <a:xfrm>
              <a:off x="4435813" y="2660775"/>
              <a:ext cx="49125" cy="86350"/>
            </a:xfrm>
            <a:custGeom>
              <a:rect b="b" l="l" r="r" t="t"/>
              <a:pathLst>
                <a:path extrusionOk="0" h="3454" w="1965">
                  <a:moveTo>
                    <a:pt x="727" y="0"/>
                  </a:moveTo>
                  <a:lnTo>
                    <a:pt x="0" y="3453"/>
                  </a:lnTo>
                  <a:lnTo>
                    <a:pt x="620" y="3453"/>
                  </a:lnTo>
                  <a:lnTo>
                    <a:pt x="1965" y="643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" name="Google Shape;90;p57"/>
            <p:cNvSpPr/>
            <p:nvPr/>
          </p:nvSpPr>
          <p:spPr>
            <a:xfrm>
              <a:off x="4364663" y="2609975"/>
              <a:ext cx="206900" cy="191650"/>
            </a:xfrm>
            <a:custGeom>
              <a:rect b="b" l="l" r="r" t="t"/>
              <a:pathLst>
                <a:path extrusionOk="0" h="7666" w="8276">
                  <a:moveTo>
                    <a:pt x="1164" y="1"/>
                  </a:moveTo>
                  <a:cubicBezTo>
                    <a:pt x="1117" y="1"/>
                    <a:pt x="1070" y="14"/>
                    <a:pt x="1037" y="44"/>
                  </a:cubicBezTo>
                  <a:cubicBezTo>
                    <a:pt x="989" y="92"/>
                    <a:pt x="953" y="139"/>
                    <a:pt x="918" y="199"/>
                  </a:cubicBezTo>
                  <a:cubicBezTo>
                    <a:pt x="822" y="342"/>
                    <a:pt x="739" y="496"/>
                    <a:pt x="668" y="651"/>
                  </a:cubicBezTo>
                  <a:cubicBezTo>
                    <a:pt x="215" y="1604"/>
                    <a:pt x="1" y="2639"/>
                    <a:pt x="37" y="3699"/>
                  </a:cubicBezTo>
                  <a:cubicBezTo>
                    <a:pt x="60" y="4485"/>
                    <a:pt x="275" y="5271"/>
                    <a:pt x="668" y="5961"/>
                  </a:cubicBezTo>
                  <a:cubicBezTo>
                    <a:pt x="1271" y="7032"/>
                    <a:pt x="2392" y="7665"/>
                    <a:pt x="3575" y="7665"/>
                  </a:cubicBezTo>
                  <a:cubicBezTo>
                    <a:pt x="3839" y="7665"/>
                    <a:pt x="4106" y="7634"/>
                    <a:pt x="4370" y="7569"/>
                  </a:cubicBezTo>
                  <a:cubicBezTo>
                    <a:pt x="5311" y="7331"/>
                    <a:pt x="6156" y="6830"/>
                    <a:pt x="6799" y="6128"/>
                  </a:cubicBezTo>
                  <a:cubicBezTo>
                    <a:pt x="7359" y="5533"/>
                    <a:pt x="7799" y="4842"/>
                    <a:pt x="8097" y="4092"/>
                  </a:cubicBezTo>
                  <a:cubicBezTo>
                    <a:pt x="8157" y="3937"/>
                    <a:pt x="8204" y="3794"/>
                    <a:pt x="8252" y="3640"/>
                  </a:cubicBezTo>
                  <a:cubicBezTo>
                    <a:pt x="8276" y="3509"/>
                    <a:pt x="8216" y="3378"/>
                    <a:pt x="8097" y="3318"/>
                  </a:cubicBezTo>
                  <a:cubicBezTo>
                    <a:pt x="8040" y="3275"/>
                    <a:pt x="7974" y="3254"/>
                    <a:pt x="7910" y="3254"/>
                  </a:cubicBezTo>
                  <a:cubicBezTo>
                    <a:pt x="7868" y="3254"/>
                    <a:pt x="7826" y="3263"/>
                    <a:pt x="7788" y="3282"/>
                  </a:cubicBezTo>
                  <a:cubicBezTo>
                    <a:pt x="7680" y="3318"/>
                    <a:pt x="7567" y="3336"/>
                    <a:pt x="7456" y="3336"/>
                  </a:cubicBezTo>
                  <a:cubicBezTo>
                    <a:pt x="7344" y="3336"/>
                    <a:pt x="7234" y="3318"/>
                    <a:pt x="7133" y="3282"/>
                  </a:cubicBezTo>
                  <a:cubicBezTo>
                    <a:pt x="7026" y="3247"/>
                    <a:pt x="6918" y="3235"/>
                    <a:pt x="6811" y="3211"/>
                  </a:cubicBezTo>
                  <a:cubicBezTo>
                    <a:pt x="6085" y="3020"/>
                    <a:pt x="5394" y="2735"/>
                    <a:pt x="4692" y="2473"/>
                  </a:cubicBezTo>
                  <a:cubicBezTo>
                    <a:pt x="4626" y="2448"/>
                    <a:pt x="4555" y="2401"/>
                    <a:pt x="4471" y="2401"/>
                  </a:cubicBezTo>
                  <a:cubicBezTo>
                    <a:pt x="4433" y="2401"/>
                    <a:pt x="4391" y="2411"/>
                    <a:pt x="4347" y="2437"/>
                  </a:cubicBezTo>
                  <a:cubicBezTo>
                    <a:pt x="4442" y="2663"/>
                    <a:pt x="4359" y="2890"/>
                    <a:pt x="4275" y="3104"/>
                  </a:cubicBezTo>
                  <a:cubicBezTo>
                    <a:pt x="4061" y="3675"/>
                    <a:pt x="3823" y="4235"/>
                    <a:pt x="3561" y="4771"/>
                  </a:cubicBezTo>
                  <a:cubicBezTo>
                    <a:pt x="3466" y="4949"/>
                    <a:pt x="3370" y="5104"/>
                    <a:pt x="3275" y="5271"/>
                  </a:cubicBezTo>
                  <a:cubicBezTo>
                    <a:pt x="3226" y="5352"/>
                    <a:pt x="3166" y="5389"/>
                    <a:pt x="3110" y="5389"/>
                  </a:cubicBezTo>
                  <a:cubicBezTo>
                    <a:pt x="3085" y="5389"/>
                    <a:pt x="3060" y="5381"/>
                    <a:pt x="3037" y="5366"/>
                  </a:cubicBezTo>
                  <a:cubicBezTo>
                    <a:pt x="2977" y="5318"/>
                    <a:pt x="2954" y="5235"/>
                    <a:pt x="2977" y="5152"/>
                  </a:cubicBezTo>
                  <a:cubicBezTo>
                    <a:pt x="3001" y="5092"/>
                    <a:pt x="3013" y="5033"/>
                    <a:pt x="3025" y="4973"/>
                  </a:cubicBezTo>
                  <a:cubicBezTo>
                    <a:pt x="3239" y="4283"/>
                    <a:pt x="3442" y="3604"/>
                    <a:pt x="3668" y="2925"/>
                  </a:cubicBezTo>
                  <a:cubicBezTo>
                    <a:pt x="3787" y="2532"/>
                    <a:pt x="3799" y="2532"/>
                    <a:pt x="4025" y="2282"/>
                  </a:cubicBezTo>
                  <a:cubicBezTo>
                    <a:pt x="3942" y="2175"/>
                    <a:pt x="3835" y="2116"/>
                    <a:pt x="3704" y="2092"/>
                  </a:cubicBezTo>
                  <a:cubicBezTo>
                    <a:pt x="3323" y="1937"/>
                    <a:pt x="2954" y="1735"/>
                    <a:pt x="2632" y="1496"/>
                  </a:cubicBezTo>
                  <a:cubicBezTo>
                    <a:pt x="2299" y="1246"/>
                    <a:pt x="1977" y="973"/>
                    <a:pt x="1656" y="711"/>
                  </a:cubicBezTo>
                  <a:cubicBezTo>
                    <a:pt x="1489" y="568"/>
                    <a:pt x="1334" y="437"/>
                    <a:pt x="1358" y="163"/>
                  </a:cubicBezTo>
                  <a:cubicBezTo>
                    <a:pt x="1375" y="65"/>
                    <a:pt x="1268" y="1"/>
                    <a:pt x="11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" name="Google Shape;91;p57"/>
            <p:cNvSpPr/>
            <p:nvPr/>
          </p:nvSpPr>
          <p:spPr>
            <a:xfrm>
              <a:off x="4344138" y="2512250"/>
              <a:ext cx="449175" cy="183975"/>
            </a:xfrm>
            <a:custGeom>
              <a:rect b="b" l="l" r="r" t="t"/>
              <a:pathLst>
                <a:path extrusionOk="0" h="7359" w="17967">
                  <a:moveTo>
                    <a:pt x="203" y="0"/>
                  </a:moveTo>
                  <a:cubicBezTo>
                    <a:pt x="131" y="12"/>
                    <a:pt x="72" y="60"/>
                    <a:pt x="36" y="131"/>
                  </a:cubicBezTo>
                  <a:cubicBezTo>
                    <a:pt x="12" y="286"/>
                    <a:pt x="0" y="452"/>
                    <a:pt x="24" y="607"/>
                  </a:cubicBezTo>
                  <a:cubicBezTo>
                    <a:pt x="72" y="1084"/>
                    <a:pt x="179" y="1548"/>
                    <a:pt x="346" y="1988"/>
                  </a:cubicBezTo>
                  <a:cubicBezTo>
                    <a:pt x="762" y="3048"/>
                    <a:pt x="1429" y="3989"/>
                    <a:pt x="2286" y="4739"/>
                  </a:cubicBezTo>
                  <a:cubicBezTo>
                    <a:pt x="4179" y="6453"/>
                    <a:pt x="6430" y="7299"/>
                    <a:pt x="9097" y="7358"/>
                  </a:cubicBezTo>
                  <a:cubicBezTo>
                    <a:pt x="9394" y="7334"/>
                    <a:pt x="9799" y="7322"/>
                    <a:pt x="10216" y="7263"/>
                  </a:cubicBezTo>
                  <a:cubicBezTo>
                    <a:pt x="12216" y="7025"/>
                    <a:pt x="14097" y="6179"/>
                    <a:pt x="15609" y="4834"/>
                  </a:cubicBezTo>
                  <a:cubicBezTo>
                    <a:pt x="16490" y="4072"/>
                    <a:pt x="17181" y="3108"/>
                    <a:pt x="17622" y="2036"/>
                  </a:cubicBezTo>
                  <a:cubicBezTo>
                    <a:pt x="17824" y="1524"/>
                    <a:pt x="17943" y="1000"/>
                    <a:pt x="17967" y="452"/>
                  </a:cubicBezTo>
                  <a:cubicBezTo>
                    <a:pt x="17967" y="345"/>
                    <a:pt x="17955" y="238"/>
                    <a:pt x="17931" y="131"/>
                  </a:cubicBezTo>
                  <a:cubicBezTo>
                    <a:pt x="17895" y="60"/>
                    <a:pt x="17836" y="12"/>
                    <a:pt x="17764" y="0"/>
                  </a:cubicBezTo>
                  <a:cubicBezTo>
                    <a:pt x="17681" y="12"/>
                    <a:pt x="17622" y="48"/>
                    <a:pt x="17586" y="119"/>
                  </a:cubicBezTo>
                  <a:cubicBezTo>
                    <a:pt x="17550" y="238"/>
                    <a:pt x="17526" y="369"/>
                    <a:pt x="17526" y="488"/>
                  </a:cubicBezTo>
                  <a:cubicBezTo>
                    <a:pt x="17443" y="1369"/>
                    <a:pt x="17145" y="2203"/>
                    <a:pt x="16657" y="2941"/>
                  </a:cubicBezTo>
                  <a:cubicBezTo>
                    <a:pt x="16371" y="3393"/>
                    <a:pt x="16026" y="3822"/>
                    <a:pt x="15633" y="4191"/>
                  </a:cubicBezTo>
                  <a:cubicBezTo>
                    <a:pt x="13734" y="6007"/>
                    <a:pt x="11500" y="6892"/>
                    <a:pt x="8987" y="6892"/>
                  </a:cubicBezTo>
                  <a:cubicBezTo>
                    <a:pt x="8617" y="6892"/>
                    <a:pt x="8241" y="6872"/>
                    <a:pt x="7858" y="6834"/>
                  </a:cubicBezTo>
                  <a:cubicBezTo>
                    <a:pt x="6180" y="6656"/>
                    <a:pt x="4572" y="6001"/>
                    <a:pt x="3227" y="4965"/>
                  </a:cubicBezTo>
                  <a:cubicBezTo>
                    <a:pt x="2536" y="4453"/>
                    <a:pt x="1929" y="3834"/>
                    <a:pt x="1441" y="3131"/>
                  </a:cubicBezTo>
                  <a:cubicBezTo>
                    <a:pt x="869" y="2298"/>
                    <a:pt x="500" y="1393"/>
                    <a:pt x="453" y="381"/>
                  </a:cubicBezTo>
                  <a:cubicBezTo>
                    <a:pt x="453" y="286"/>
                    <a:pt x="429" y="191"/>
                    <a:pt x="393" y="107"/>
                  </a:cubicBezTo>
                  <a:cubicBezTo>
                    <a:pt x="346" y="48"/>
                    <a:pt x="286" y="12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2" name="Google Shape;92;p57"/>
          <p:cNvGrpSpPr/>
          <p:nvPr/>
        </p:nvGrpSpPr>
        <p:grpSpPr>
          <a:xfrm rot="346007">
            <a:off x="266117" y="3316313"/>
            <a:ext cx="1149849" cy="1149849"/>
            <a:chOff x="2214083" y="1263025"/>
            <a:chExt cx="735900" cy="735900"/>
          </a:xfrm>
        </p:grpSpPr>
        <p:sp>
          <p:nvSpPr>
            <p:cNvPr id="93" name="Google Shape;93;p57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" name="Google Shape;94;p57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5" name="Google Shape;95;p57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57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" name="Google Shape;97;p57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" name="Google Shape;98;p57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" name="Google Shape;99;p57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" name="Google Shape;100;p57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1" name="Google Shape;101;p57"/>
          <p:cNvGrpSpPr/>
          <p:nvPr/>
        </p:nvGrpSpPr>
        <p:grpSpPr>
          <a:xfrm rot="817245">
            <a:off x="922211" y="4194131"/>
            <a:ext cx="735918" cy="735918"/>
            <a:chOff x="1224675" y="2185314"/>
            <a:chExt cx="735900" cy="735900"/>
          </a:xfrm>
        </p:grpSpPr>
        <p:sp>
          <p:nvSpPr>
            <p:cNvPr id="102" name="Google Shape;102;p57"/>
            <p:cNvSpPr/>
            <p:nvPr/>
          </p:nvSpPr>
          <p:spPr>
            <a:xfrm>
              <a:off x="1224675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57"/>
            <p:cNvSpPr/>
            <p:nvPr/>
          </p:nvSpPr>
          <p:spPr>
            <a:xfrm>
              <a:off x="1288988" y="2248225"/>
              <a:ext cx="619150" cy="606950"/>
            </a:xfrm>
            <a:custGeom>
              <a:rect b="b" l="l" r="r" t="t"/>
              <a:pathLst>
                <a:path extrusionOk="0" h="24278" w="24766">
                  <a:moveTo>
                    <a:pt x="12395" y="0"/>
                  </a:moveTo>
                  <a:cubicBezTo>
                    <a:pt x="11633" y="0"/>
                    <a:pt x="10859" y="72"/>
                    <a:pt x="10109" y="203"/>
                  </a:cubicBezTo>
                  <a:cubicBezTo>
                    <a:pt x="6978" y="762"/>
                    <a:pt x="4406" y="2346"/>
                    <a:pt x="2477" y="4918"/>
                  </a:cubicBezTo>
                  <a:cubicBezTo>
                    <a:pt x="858" y="7061"/>
                    <a:pt x="1" y="9704"/>
                    <a:pt x="48" y="12407"/>
                  </a:cubicBezTo>
                  <a:cubicBezTo>
                    <a:pt x="60" y="12990"/>
                    <a:pt x="120" y="13573"/>
                    <a:pt x="215" y="14145"/>
                  </a:cubicBezTo>
                  <a:cubicBezTo>
                    <a:pt x="644" y="16919"/>
                    <a:pt x="2048" y="19443"/>
                    <a:pt x="4168" y="21277"/>
                  </a:cubicBezTo>
                  <a:cubicBezTo>
                    <a:pt x="6454" y="23277"/>
                    <a:pt x="9156" y="24253"/>
                    <a:pt x="12431" y="24277"/>
                  </a:cubicBezTo>
                  <a:lnTo>
                    <a:pt x="12466" y="24265"/>
                  </a:lnTo>
                  <a:lnTo>
                    <a:pt x="12502" y="24265"/>
                  </a:lnTo>
                  <a:lnTo>
                    <a:pt x="12776" y="24253"/>
                  </a:lnTo>
                  <a:cubicBezTo>
                    <a:pt x="13074" y="24229"/>
                    <a:pt x="13478" y="24206"/>
                    <a:pt x="13895" y="24146"/>
                  </a:cubicBezTo>
                  <a:cubicBezTo>
                    <a:pt x="16979" y="23694"/>
                    <a:pt x="19551" y="22265"/>
                    <a:pt x="21515" y="19884"/>
                  </a:cubicBezTo>
                  <a:cubicBezTo>
                    <a:pt x="23861" y="17086"/>
                    <a:pt x="24766" y="13835"/>
                    <a:pt x="24218" y="10228"/>
                  </a:cubicBezTo>
                  <a:cubicBezTo>
                    <a:pt x="23742" y="7025"/>
                    <a:pt x="22194" y="4406"/>
                    <a:pt x="19610" y="2477"/>
                  </a:cubicBezTo>
                  <a:cubicBezTo>
                    <a:pt x="17419" y="834"/>
                    <a:pt x="14991" y="0"/>
                    <a:pt x="123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57"/>
            <p:cNvSpPr/>
            <p:nvPr/>
          </p:nvSpPr>
          <p:spPr>
            <a:xfrm>
              <a:off x="1311613" y="2270675"/>
              <a:ext cx="573600" cy="561875"/>
            </a:xfrm>
            <a:custGeom>
              <a:rect b="b" l="l" r="r" t="t"/>
              <a:pathLst>
                <a:path extrusionOk="0" h="22475" w="22944">
                  <a:moveTo>
                    <a:pt x="11513" y="0"/>
                  </a:moveTo>
                  <a:cubicBezTo>
                    <a:pt x="10813" y="0"/>
                    <a:pt x="10099" y="66"/>
                    <a:pt x="9371" y="198"/>
                  </a:cubicBezTo>
                  <a:cubicBezTo>
                    <a:pt x="6454" y="710"/>
                    <a:pt x="4096" y="2186"/>
                    <a:pt x="2310" y="4555"/>
                  </a:cubicBezTo>
                  <a:cubicBezTo>
                    <a:pt x="798" y="6556"/>
                    <a:pt x="0" y="8996"/>
                    <a:pt x="48" y="11497"/>
                  </a:cubicBezTo>
                  <a:cubicBezTo>
                    <a:pt x="60" y="12032"/>
                    <a:pt x="108" y="12568"/>
                    <a:pt x="203" y="13104"/>
                  </a:cubicBezTo>
                  <a:cubicBezTo>
                    <a:pt x="596" y="15664"/>
                    <a:pt x="1894" y="18009"/>
                    <a:pt x="3858" y="19700"/>
                  </a:cubicBezTo>
                  <a:cubicBezTo>
                    <a:pt x="5977" y="21557"/>
                    <a:pt x="8466" y="22462"/>
                    <a:pt x="11526" y="22474"/>
                  </a:cubicBezTo>
                  <a:cubicBezTo>
                    <a:pt x="11811" y="22450"/>
                    <a:pt x="12335" y="22438"/>
                    <a:pt x="12859" y="22355"/>
                  </a:cubicBezTo>
                  <a:cubicBezTo>
                    <a:pt x="15717" y="21938"/>
                    <a:pt x="18086" y="20617"/>
                    <a:pt x="19932" y="18414"/>
                  </a:cubicBezTo>
                  <a:cubicBezTo>
                    <a:pt x="22098" y="15819"/>
                    <a:pt x="22944" y="12806"/>
                    <a:pt x="22432" y="9461"/>
                  </a:cubicBezTo>
                  <a:cubicBezTo>
                    <a:pt x="22039" y="6591"/>
                    <a:pt x="20503" y="4008"/>
                    <a:pt x="18169" y="2293"/>
                  </a:cubicBezTo>
                  <a:cubicBezTo>
                    <a:pt x="16141" y="772"/>
                    <a:pt x="13913" y="0"/>
                    <a:pt x="11513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57"/>
            <p:cNvSpPr/>
            <p:nvPr/>
          </p:nvSpPr>
          <p:spPr>
            <a:xfrm>
              <a:off x="1707188" y="2464775"/>
              <a:ext cx="44675" cy="76175"/>
            </a:xfrm>
            <a:custGeom>
              <a:rect b="b" l="l" r="r" t="t"/>
              <a:pathLst>
                <a:path extrusionOk="0" h="3047" w="1787">
                  <a:moveTo>
                    <a:pt x="993" y="0"/>
                  </a:moveTo>
                  <a:cubicBezTo>
                    <a:pt x="784" y="0"/>
                    <a:pt x="570" y="120"/>
                    <a:pt x="406" y="363"/>
                  </a:cubicBezTo>
                  <a:cubicBezTo>
                    <a:pt x="382" y="399"/>
                    <a:pt x="358" y="435"/>
                    <a:pt x="346" y="470"/>
                  </a:cubicBezTo>
                  <a:cubicBezTo>
                    <a:pt x="72" y="1066"/>
                    <a:pt x="1" y="1732"/>
                    <a:pt x="156" y="2363"/>
                  </a:cubicBezTo>
                  <a:cubicBezTo>
                    <a:pt x="227" y="2613"/>
                    <a:pt x="382" y="2828"/>
                    <a:pt x="608" y="2959"/>
                  </a:cubicBezTo>
                  <a:cubicBezTo>
                    <a:pt x="695" y="3017"/>
                    <a:pt x="797" y="3047"/>
                    <a:pt x="898" y="3047"/>
                  </a:cubicBezTo>
                  <a:cubicBezTo>
                    <a:pt x="1005" y="3047"/>
                    <a:pt x="1112" y="3014"/>
                    <a:pt x="1203" y="2947"/>
                  </a:cubicBezTo>
                  <a:cubicBezTo>
                    <a:pt x="1394" y="2816"/>
                    <a:pt x="1525" y="2625"/>
                    <a:pt x="1596" y="2411"/>
                  </a:cubicBezTo>
                  <a:cubicBezTo>
                    <a:pt x="1715" y="2090"/>
                    <a:pt x="1775" y="1744"/>
                    <a:pt x="1775" y="1399"/>
                  </a:cubicBezTo>
                  <a:cubicBezTo>
                    <a:pt x="1787" y="1066"/>
                    <a:pt x="1727" y="744"/>
                    <a:pt x="1584" y="435"/>
                  </a:cubicBezTo>
                  <a:cubicBezTo>
                    <a:pt x="1447" y="147"/>
                    <a:pt x="1224" y="0"/>
                    <a:pt x="9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57"/>
            <p:cNvSpPr/>
            <p:nvPr/>
          </p:nvSpPr>
          <p:spPr>
            <a:xfrm>
              <a:off x="1556288" y="2627950"/>
              <a:ext cx="78600" cy="105475"/>
            </a:xfrm>
            <a:custGeom>
              <a:rect b="b" l="l" r="r" t="t"/>
              <a:pathLst>
                <a:path extrusionOk="0" h="4219" w="3144">
                  <a:moveTo>
                    <a:pt x="1633" y="411"/>
                  </a:moveTo>
                  <a:cubicBezTo>
                    <a:pt x="1700" y="411"/>
                    <a:pt x="1768" y="426"/>
                    <a:pt x="1834" y="456"/>
                  </a:cubicBezTo>
                  <a:cubicBezTo>
                    <a:pt x="2036" y="539"/>
                    <a:pt x="2215" y="694"/>
                    <a:pt x="2334" y="885"/>
                  </a:cubicBezTo>
                  <a:cubicBezTo>
                    <a:pt x="2810" y="1563"/>
                    <a:pt x="2870" y="2456"/>
                    <a:pt x="2501" y="3194"/>
                  </a:cubicBezTo>
                  <a:cubicBezTo>
                    <a:pt x="2405" y="3444"/>
                    <a:pt x="2215" y="3635"/>
                    <a:pt x="1977" y="3730"/>
                  </a:cubicBezTo>
                  <a:cubicBezTo>
                    <a:pt x="1862" y="3779"/>
                    <a:pt x="1742" y="3802"/>
                    <a:pt x="1624" y="3802"/>
                  </a:cubicBezTo>
                  <a:cubicBezTo>
                    <a:pt x="1338" y="3802"/>
                    <a:pt x="1062" y="3665"/>
                    <a:pt x="893" y="3421"/>
                  </a:cubicBezTo>
                  <a:cubicBezTo>
                    <a:pt x="679" y="3111"/>
                    <a:pt x="548" y="2742"/>
                    <a:pt x="524" y="2373"/>
                  </a:cubicBezTo>
                  <a:lnTo>
                    <a:pt x="524" y="2194"/>
                  </a:lnTo>
                  <a:cubicBezTo>
                    <a:pt x="524" y="1754"/>
                    <a:pt x="643" y="1325"/>
                    <a:pt x="870" y="956"/>
                  </a:cubicBezTo>
                  <a:cubicBezTo>
                    <a:pt x="1001" y="730"/>
                    <a:pt x="1203" y="563"/>
                    <a:pt x="1441" y="456"/>
                  </a:cubicBezTo>
                  <a:cubicBezTo>
                    <a:pt x="1501" y="426"/>
                    <a:pt x="1566" y="411"/>
                    <a:pt x="1633" y="411"/>
                  </a:cubicBezTo>
                  <a:close/>
                  <a:moveTo>
                    <a:pt x="1614" y="1"/>
                  </a:moveTo>
                  <a:cubicBezTo>
                    <a:pt x="1420" y="1"/>
                    <a:pt x="1227" y="57"/>
                    <a:pt x="1060" y="170"/>
                  </a:cubicBezTo>
                  <a:cubicBezTo>
                    <a:pt x="798" y="337"/>
                    <a:pt x="572" y="575"/>
                    <a:pt x="429" y="861"/>
                  </a:cubicBezTo>
                  <a:cubicBezTo>
                    <a:pt x="48" y="1563"/>
                    <a:pt x="0" y="2409"/>
                    <a:pt x="286" y="3159"/>
                  </a:cubicBezTo>
                  <a:cubicBezTo>
                    <a:pt x="393" y="3468"/>
                    <a:pt x="572" y="3730"/>
                    <a:pt x="822" y="3933"/>
                  </a:cubicBezTo>
                  <a:cubicBezTo>
                    <a:pt x="1054" y="4123"/>
                    <a:pt x="1340" y="4218"/>
                    <a:pt x="1626" y="4218"/>
                  </a:cubicBezTo>
                  <a:cubicBezTo>
                    <a:pt x="1911" y="4218"/>
                    <a:pt x="2197" y="4123"/>
                    <a:pt x="2429" y="3933"/>
                  </a:cubicBezTo>
                  <a:cubicBezTo>
                    <a:pt x="2620" y="3778"/>
                    <a:pt x="2775" y="3587"/>
                    <a:pt x="2882" y="3361"/>
                  </a:cubicBezTo>
                  <a:cubicBezTo>
                    <a:pt x="3060" y="3016"/>
                    <a:pt x="3144" y="2623"/>
                    <a:pt x="3144" y="2230"/>
                  </a:cubicBezTo>
                  <a:cubicBezTo>
                    <a:pt x="3144" y="1766"/>
                    <a:pt x="3036" y="1301"/>
                    <a:pt x="2822" y="897"/>
                  </a:cubicBezTo>
                  <a:cubicBezTo>
                    <a:pt x="2667" y="599"/>
                    <a:pt x="2441" y="349"/>
                    <a:pt x="2167" y="170"/>
                  </a:cubicBezTo>
                  <a:cubicBezTo>
                    <a:pt x="2001" y="57"/>
                    <a:pt x="1807" y="1"/>
                    <a:pt x="16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57"/>
            <p:cNvSpPr/>
            <p:nvPr/>
          </p:nvSpPr>
          <p:spPr>
            <a:xfrm>
              <a:off x="1441088" y="2464725"/>
              <a:ext cx="44075" cy="76200"/>
            </a:xfrm>
            <a:custGeom>
              <a:rect b="b" l="l" r="r" t="t"/>
              <a:pathLst>
                <a:path extrusionOk="0" h="3048" w="1763">
                  <a:moveTo>
                    <a:pt x="875" y="0"/>
                  </a:moveTo>
                  <a:cubicBezTo>
                    <a:pt x="772" y="0"/>
                    <a:pt x="667" y="30"/>
                    <a:pt x="572" y="91"/>
                  </a:cubicBezTo>
                  <a:cubicBezTo>
                    <a:pt x="382" y="198"/>
                    <a:pt x="239" y="389"/>
                    <a:pt x="179" y="603"/>
                  </a:cubicBezTo>
                  <a:cubicBezTo>
                    <a:pt x="1" y="1210"/>
                    <a:pt x="24" y="1865"/>
                    <a:pt x="251" y="2461"/>
                  </a:cubicBezTo>
                  <a:cubicBezTo>
                    <a:pt x="322" y="2651"/>
                    <a:pt x="465" y="2830"/>
                    <a:pt x="632" y="2949"/>
                  </a:cubicBezTo>
                  <a:cubicBezTo>
                    <a:pt x="721" y="3014"/>
                    <a:pt x="825" y="3047"/>
                    <a:pt x="929" y="3047"/>
                  </a:cubicBezTo>
                  <a:cubicBezTo>
                    <a:pt x="1034" y="3047"/>
                    <a:pt x="1138" y="3014"/>
                    <a:pt x="1227" y="2949"/>
                  </a:cubicBezTo>
                  <a:cubicBezTo>
                    <a:pt x="1477" y="2794"/>
                    <a:pt x="1644" y="2544"/>
                    <a:pt x="1691" y="2270"/>
                  </a:cubicBezTo>
                  <a:cubicBezTo>
                    <a:pt x="1739" y="2056"/>
                    <a:pt x="1739" y="1853"/>
                    <a:pt x="1763" y="1699"/>
                  </a:cubicBezTo>
                  <a:cubicBezTo>
                    <a:pt x="1727" y="1449"/>
                    <a:pt x="1727" y="1258"/>
                    <a:pt x="1691" y="1056"/>
                  </a:cubicBezTo>
                  <a:cubicBezTo>
                    <a:pt x="1656" y="925"/>
                    <a:pt x="1620" y="794"/>
                    <a:pt x="1572" y="675"/>
                  </a:cubicBezTo>
                  <a:cubicBezTo>
                    <a:pt x="1513" y="448"/>
                    <a:pt x="1382" y="258"/>
                    <a:pt x="1203" y="115"/>
                  </a:cubicBezTo>
                  <a:cubicBezTo>
                    <a:pt x="1108" y="39"/>
                    <a:pt x="993" y="0"/>
                    <a:pt x="87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" name="Google Shape;108;p57"/>
            <p:cNvSpPr/>
            <p:nvPr/>
          </p:nvSpPr>
          <p:spPr>
            <a:xfrm>
              <a:off x="1685163" y="2356875"/>
              <a:ext cx="82475" cy="32875"/>
            </a:xfrm>
            <a:custGeom>
              <a:rect b="b" l="l" r="r" t="t"/>
              <a:pathLst>
                <a:path extrusionOk="0" h="1315" w="3299">
                  <a:moveTo>
                    <a:pt x="1656" y="0"/>
                  </a:moveTo>
                  <a:cubicBezTo>
                    <a:pt x="1108" y="24"/>
                    <a:pt x="584" y="202"/>
                    <a:pt x="144" y="524"/>
                  </a:cubicBezTo>
                  <a:cubicBezTo>
                    <a:pt x="120" y="536"/>
                    <a:pt x="96" y="560"/>
                    <a:pt x="84" y="583"/>
                  </a:cubicBezTo>
                  <a:cubicBezTo>
                    <a:pt x="25" y="643"/>
                    <a:pt x="1" y="786"/>
                    <a:pt x="60" y="833"/>
                  </a:cubicBezTo>
                  <a:cubicBezTo>
                    <a:pt x="120" y="869"/>
                    <a:pt x="191" y="893"/>
                    <a:pt x="263" y="893"/>
                  </a:cubicBezTo>
                  <a:cubicBezTo>
                    <a:pt x="346" y="857"/>
                    <a:pt x="429" y="822"/>
                    <a:pt x="501" y="774"/>
                  </a:cubicBezTo>
                  <a:cubicBezTo>
                    <a:pt x="715" y="667"/>
                    <a:pt x="941" y="583"/>
                    <a:pt x="1156" y="500"/>
                  </a:cubicBezTo>
                  <a:cubicBezTo>
                    <a:pt x="1333" y="447"/>
                    <a:pt x="1502" y="422"/>
                    <a:pt x="1662" y="422"/>
                  </a:cubicBezTo>
                  <a:cubicBezTo>
                    <a:pt x="2181" y="422"/>
                    <a:pt x="2601" y="683"/>
                    <a:pt x="2846" y="1083"/>
                  </a:cubicBezTo>
                  <a:cubicBezTo>
                    <a:pt x="2894" y="1155"/>
                    <a:pt x="2954" y="1226"/>
                    <a:pt x="3025" y="1286"/>
                  </a:cubicBezTo>
                  <a:cubicBezTo>
                    <a:pt x="3058" y="1306"/>
                    <a:pt x="3094" y="1314"/>
                    <a:pt x="3132" y="1314"/>
                  </a:cubicBezTo>
                  <a:cubicBezTo>
                    <a:pt x="3163" y="1314"/>
                    <a:pt x="3195" y="1308"/>
                    <a:pt x="3227" y="1298"/>
                  </a:cubicBezTo>
                  <a:cubicBezTo>
                    <a:pt x="3275" y="1262"/>
                    <a:pt x="3299" y="1203"/>
                    <a:pt x="3299" y="1143"/>
                  </a:cubicBezTo>
                  <a:cubicBezTo>
                    <a:pt x="3287" y="1060"/>
                    <a:pt x="3263" y="976"/>
                    <a:pt x="3215" y="893"/>
                  </a:cubicBezTo>
                  <a:cubicBezTo>
                    <a:pt x="2894" y="345"/>
                    <a:pt x="2299" y="0"/>
                    <a:pt x="165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" name="Google Shape;109;p57"/>
            <p:cNvSpPr/>
            <p:nvPr/>
          </p:nvSpPr>
          <p:spPr>
            <a:xfrm>
              <a:off x="1425613" y="2356875"/>
              <a:ext cx="83375" cy="33575"/>
            </a:xfrm>
            <a:custGeom>
              <a:rect b="b" l="l" r="r" t="t"/>
              <a:pathLst>
                <a:path extrusionOk="0" h="1343" w="3335">
                  <a:moveTo>
                    <a:pt x="1691" y="0"/>
                  </a:moveTo>
                  <a:cubicBezTo>
                    <a:pt x="1036" y="0"/>
                    <a:pt x="441" y="345"/>
                    <a:pt x="108" y="917"/>
                  </a:cubicBezTo>
                  <a:cubicBezTo>
                    <a:pt x="84" y="953"/>
                    <a:pt x="72" y="988"/>
                    <a:pt x="48" y="1036"/>
                  </a:cubicBezTo>
                  <a:cubicBezTo>
                    <a:pt x="1" y="1131"/>
                    <a:pt x="12" y="1250"/>
                    <a:pt x="108" y="1310"/>
                  </a:cubicBezTo>
                  <a:cubicBezTo>
                    <a:pt x="138" y="1332"/>
                    <a:pt x="175" y="1342"/>
                    <a:pt x="213" y="1342"/>
                  </a:cubicBezTo>
                  <a:cubicBezTo>
                    <a:pt x="277" y="1342"/>
                    <a:pt x="344" y="1310"/>
                    <a:pt x="382" y="1250"/>
                  </a:cubicBezTo>
                  <a:cubicBezTo>
                    <a:pt x="429" y="1179"/>
                    <a:pt x="477" y="1095"/>
                    <a:pt x="524" y="1024"/>
                  </a:cubicBezTo>
                  <a:cubicBezTo>
                    <a:pt x="779" y="647"/>
                    <a:pt x="1210" y="425"/>
                    <a:pt x="1662" y="425"/>
                  </a:cubicBezTo>
                  <a:cubicBezTo>
                    <a:pt x="1695" y="425"/>
                    <a:pt x="1729" y="426"/>
                    <a:pt x="1763" y="429"/>
                  </a:cubicBezTo>
                  <a:cubicBezTo>
                    <a:pt x="2108" y="452"/>
                    <a:pt x="2441" y="560"/>
                    <a:pt x="2739" y="726"/>
                  </a:cubicBezTo>
                  <a:cubicBezTo>
                    <a:pt x="2846" y="786"/>
                    <a:pt x="2941" y="845"/>
                    <a:pt x="3049" y="893"/>
                  </a:cubicBezTo>
                  <a:cubicBezTo>
                    <a:pt x="3077" y="904"/>
                    <a:pt x="3106" y="909"/>
                    <a:pt x="3133" y="909"/>
                  </a:cubicBezTo>
                  <a:cubicBezTo>
                    <a:pt x="3197" y="909"/>
                    <a:pt x="3253" y="880"/>
                    <a:pt x="3287" y="822"/>
                  </a:cubicBezTo>
                  <a:cubicBezTo>
                    <a:pt x="3334" y="738"/>
                    <a:pt x="3310" y="631"/>
                    <a:pt x="3239" y="572"/>
                  </a:cubicBezTo>
                  <a:cubicBezTo>
                    <a:pt x="3215" y="548"/>
                    <a:pt x="3191" y="536"/>
                    <a:pt x="3168" y="512"/>
                  </a:cubicBezTo>
                  <a:cubicBezTo>
                    <a:pt x="2739" y="214"/>
                    <a:pt x="2227" y="36"/>
                    <a:pt x="16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" name="Google Shape;110;p57"/>
            <p:cNvSpPr/>
            <p:nvPr/>
          </p:nvSpPr>
          <p:spPr>
            <a:xfrm>
              <a:off x="1569388" y="2638225"/>
              <a:ext cx="58650" cy="84800"/>
            </a:xfrm>
            <a:custGeom>
              <a:rect b="b" l="l" r="r" t="t"/>
              <a:pathLst>
                <a:path extrusionOk="0" h="3392" w="2346">
                  <a:moveTo>
                    <a:pt x="1109" y="0"/>
                  </a:moveTo>
                  <a:cubicBezTo>
                    <a:pt x="1042" y="0"/>
                    <a:pt x="977" y="15"/>
                    <a:pt x="917" y="45"/>
                  </a:cubicBezTo>
                  <a:cubicBezTo>
                    <a:pt x="679" y="140"/>
                    <a:pt x="477" y="319"/>
                    <a:pt x="346" y="545"/>
                  </a:cubicBezTo>
                  <a:cubicBezTo>
                    <a:pt x="119" y="914"/>
                    <a:pt x="0" y="1343"/>
                    <a:pt x="0" y="1783"/>
                  </a:cubicBezTo>
                  <a:cubicBezTo>
                    <a:pt x="0" y="1843"/>
                    <a:pt x="0" y="1902"/>
                    <a:pt x="0" y="1962"/>
                  </a:cubicBezTo>
                  <a:cubicBezTo>
                    <a:pt x="24" y="2331"/>
                    <a:pt x="155" y="2700"/>
                    <a:pt x="369" y="3010"/>
                  </a:cubicBezTo>
                  <a:cubicBezTo>
                    <a:pt x="538" y="3254"/>
                    <a:pt x="814" y="3391"/>
                    <a:pt x="1100" y="3391"/>
                  </a:cubicBezTo>
                  <a:cubicBezTo>
                    <a:pt x="1218" y="3391"/>
                    <a:pt x="1338" y="3368"/>
                    <a:pt x="1453" y="3319"/>
                  </a:cubicBezTo>
                  <a:cubicBezTo>
                    <a:pt x="1691" y="3212"/>
                    <a:pt x="1881" y="3022"/>
                    <a:pt x="1977" y="2783"/>
                  </a:cubicBezTo>
                  <a:cubicBezTo>
                    <a:pt x="2346" y="2045"/>
                    <a:pt x="2286" y="1152"/>
                    <a:pt x="1810" y="474"/>
                  </a:cubicBezTo>
                  <a:cubicBezTo>
                    <a:pt x="1691" y="283"/>
                    <a:pt x="1512" y="128"/>
                    <a:pt x="1310" y="45"/>
                  </a:cubicBezTo>
                  <a:cubicBezTo>
                    <a:pt x="1244" y="15"/>
                    <a:pt x="1176" y="0"/>
                    <a:pt x="11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" name="Google Shape;112;p58"/>
          <p:cNvGrpSpPr/>
          <p:nvPr/>
        </p:nvGrpSpPr>
        <p:grpSpPr>
          <a:xfrm>
            <a:off x="-1339" y="4"/>
            <a:ext cx="9146688" cy="5143520"/>
            <a:chOff x="236325" y="846675"/>
            <a:chExt cx="7145850" cy="4018375"/>
          </a:xfrm>
        </p:grpSpPr>
        <p:sp>
          <p:nvSpPr>
            <p:cNvPr id="113" name="Google Shape;113;p58"/>
            <p:cNvSpPr/>
            <p:nvPr/>
          </p:nvSpPr>
          <p:spPr>
            <a:xfrm>
              <a:off x="2363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1" y="0"/>
                  </a:moveTo>
                  <a:lnTo>
                    <a:pt x="1" y="160734"/>
                  </a:lnTo>
                  <a:lnTo>
                    <a:pt x="285822" y="160734"/>
                  </a:lnTo>
                  <a:lnTo>
                    <a:pt x="285822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" name="Google Shape;114;p58"/>
            <p:cNvSpPr/>
            <p:nvPr/>
          </p:nvSpPr>
          <p:spPr>
            <a:xfrm>
              <a:off x="236625" y="846675"/>
              <a:ext cx="7145550" cy="4018375"/>
            </a:xfrm>
            <a:custGeom>
              <a:rect b="b" l="l" r="r" t="t"/>
              <a:pathLst>
                <a:path extrusionOk="0" h="160735" w="285822">
                  <a:moveTo>
                    <a:pt x="265212" y="16835"/>
                  </a:moveTo>
                  <a:lnTo>
                    <a:pt x="265212" y="16835"/>
                  </a:lnTo>
                  <a:cubicBezTo>
                    <a:pt x="265129" y="23420"/>
                    <a:pt x="265069" y="30016"/>
                    <a:pt x="265022" y="36600"/>
                  </a:cubicBezTo>
                  <a:lnTo>
                    <a:pt x="240673" y="36969"/>
                  </a:lnTo>
                  <a:cubicBezTo>
                    <a:pt x="240745" y="30385"/>
                    <a:pt x="240828" y="23812"/>
                    <a:pt x="240923" y="17228"/>
                  </a:cubicBezTo>
                  <a:lnTo>
                    <a:pt x="265212" y="16835"/>
                  </a:lnTo>
                  <a:close/>
                  <a:moveTo>
                    <a:pt x="237697" y="17276"/>
                  </a:moveTo>
                  <a:cubicBezTo>
                    <a:pt x="237614" y="23860"/>
                    <a:pt x="237542" y="30432"/>
                    <a:pt x="237506" y="37016"/>
                  </a:cubicBezTo>
                  <a:lnTo>
                    <a:pt x="213146" y="37386"/>
                  </a:lnTo>
                  <a:cubicBezTo>
                    <a:pt x="213218" y="30813"/>
                    <a:pt x="213301" y="24241"/>
                    <a:pt x="213396" y="17669"/>
                  </a:cubicBezTo>
                  <a:cubicBezTo>
                    <a:pt x="219564" y="17574"/>
                    <a:pt x="225731" y="17478"/>
                    <a:pt x="231899" y="17371"/>
                  </a:cubicBezTo>
                  <a:lnTo>
                    <a:pt x="237697" y="17276"/>
                  </a:lnTo>
                  <a:close/>
                  <a:moveTo>
                    <a:pt x="210170" y="17728"/>
                  </a:moveTo>
                  <a:cubicBezTo>
                    <a:pt x="210086" y="24301"/>
                    <a:pt x="210027" y="30873"/>
                    <a:pt x="209979" y="37445"/>
                  </a:cubicBezTo>
                  <a:lnTo>
                    <a:pt x="184821" y="37838"/>
                  </a:lnTo>
                  <a:cubicBezTo>
                    <a:pt x="184893" y="31266"/>
                    <a:pt x="184976" y="24694"/>
                    <a:pt x="185071" y="18121"/>
                  </a:cubicBezTo>
                  <a:cubicBezTo>
                    <a:pt x="193441" y="17990"/>
                    <a:pt x="201800" y="17859"/>
                    <a:pt x="210170" y="17728"/>
                  </a:cubicBezTo>
                  <a:close/>
                  <a:moveTo>
                    <a:pt x="181833" y="18157"/>
                  </a:moveTo>
                  <a:cubicBezTo>
                    <a:pt x="181761" y="24741"/>
                    <a:pt x="181690" y="31313"/>
                    <a:pt x="181654" y="37886"/>
                  </a:cubicBezTo>
                  <a:cubicBezTo>
                    <a:pt x="173534" y="38017"/>
                    <a:pt x="165414" y="38148"/>
                    <a:pt x="157294" y="38279"/>
                  </a:cubicBezTo>
                  <a:cubicBezTo>
                    <a:pt x="157365" y="31694"/>
                    <a:pt x="157449" y="25110"/>
                    <a:pt x="157544" y="18538"/>
                  </a:cubicBezTo>
                  <a:lnTo>
                    <a:pt x="157544" y="18526"/>
                  </a:lnTo>
                  <a:lnTo>
                    <a:pt x="181833" y="18157"/>
                  </a:lnTo>
                  <a:close/>
                  <a:moveTo>
                    <a:pt x="154317" y="18586"/>
                  </a:moveTo>
                  <a:cubicBezTo>
                    <a:pt x="154234" y="25170"/>
                    <a:pt x="154175" y="31754"/>
                    <a:pt x="154127" y="38338"/>
                  </a:cubicBezTo>
                  <a:cubicBezTo>
                    <a:pt x="146019" y="38469"/>
                    <a:pt x="137899" y="38600"/>
                    <a:pt x="129779" y="38743"/>
                  </a:cubicBezTo>
                  <a:cubicBezTo>
                    <a:pt x="129850" y="32147"/>
                    <a:pt x="129921" y="25551"/>
                    <a:pt x="130017" y="18955"/>
                  </a:cubicBezTo>
                  <a:lnTo>
                    <a:pt x="154317" y="18586"/>
                  </a:lnTo>
                  <a:close/>
                  <a:moveTo>
                    <a:pt x="126802" y="19002"/>
                  </a:moveTo>
                  <a:cubicBezTo>
                    <a:pt x="126719" y="25598"/>
                    <a:pt x="126659" y="32194"/>
                    <a:pt x="126612" y="38790"/>
                  </a:cubicBezTo>
                  <a:cubicBezTo>
                    <a:pt x="118491" y="38933"/>
                    <a:pt x="110371" y="39076"/>
                    <a:pt x="102263" y="39219"/>
                  </a:cubicBezTo>
                  <a:cubicBezTo>
                    <a:pt x="102323" y="32599"/>
                    <a:pt x="102406" y="25991"/>
                    <a:pt x="102501" y="19371"/>
                  </a:cubicBezTo>
                  <a:lnTo>
                    <a:pt x="106669" y="19300"/>
                  </a:lnTo>
                  <a:lnTo>
                    <a:pt x="126802" y="19002"/>
                  </a:lnTo>
                  <a:close/>
                  <a:moveTo>
                    <a:pt x="99275" y="19419"/>
                  </a:moveTo>
                  <a:lnTo>
                    <a:pt x="99275" y="19419"/>
                  </a:lnTo>
                  <a:cubicBezTo>
                    <a:pt x="99191" y="26039"/>
                    <a:pt x="99132" y="32659"/>
                    <a:pt x="99096" y="39279"/>
                  </a:cubicBezTo>
                  <a:cubicBezTo>
                    <a:pt x="90964" y="39422"/>
                    <a:pt x="82856" y="39576"/>
                    <a:pt x="74736" y="39719"/>
                  </a:cubicBezTo>
                  <a:cubicBezTo>
                    <a:pt x="74796" y="33099"/>
                    <a:pt x="74879" y="26468"/>
                    <a:pt x="74974" y="19848"/>
                  </a:cubicBezTo>
                  <a:cubicBezTo>
                    <a:pt x="83070" y="19705"/>
                    <a:pt x="91179" y="19562"/>
                    <a:pt x="99275" y="19419"/>
                  </a:cubicBezTo>
                  <a:close/>
                  <a:moveTo>
                    <a:pt x="71748" y="19907"/>
                  </a:moveTo>
                  <a:lnTo>
                    <a:pt x="71748" y="19907"/>
                  </a:lnTo>
                  <a:cubicBezTo>
                    <a:pt x="71676" y="26527"/>
                    <a:pt x="71617" y="33159"/>
                    <a:pt x="71569" y="39779"/>
                  </a:cubicBezTo>
                  <a:lnTo>
                    <a:pt x="56841" y="40064"/>
                  </a:lnTo>
                  <a:cubicBezTo>
                    <a:pt x="53626" y="40124"/>
                    <a:pt x="50423" y="40184"/>
                    <a:pt x="47209" y="40243"/>
                  </a:cubicBezTo>
                  <a:cubicBezTo>
                    <a:pt x="47280" y="33599"/>
                    <a:pt x="47352" y="26956"/>
                    <a:pt x="47447" y="20312"/>
                  </a:cubicBezTo>
                  <a:cubicBezTo>
                    <a:pt x="55555" y="20193"/>
                    <a:pt x="63651" y="20050"/>
                    <a:pt x="71748" y="19907"/>
                  </a:cubicBezTo>
                  <a:close/>
                  <a:moveTo>
                    <a:pt x="44220" y="20360"/>
                  </a:moveTo>
                  <a:lnTo>
                    <a:pt x="44220" y="20360"/>
                  </a:lnTo>
                  <a:cubicBezTo>
                    <a:pt x="44149" y="27003"/>
                    <a:pt x="44089" y="33647"/>
                    <a:pt x="44054" y="40303"/>
                  </a:cubicBezTo>
                  <a:cubicBezTo>
                    <a:pt x="35934" y="40445"/>
                    <a:pt x="27813" y="40588"/>
                    <a:pt x="19682" y="40743"/>
                  </a:cubicBezTo>
                  <a:cubicBezTo>
                    <a:pt x="19753" y="34052"/>
                    <a:pt x="19836" y="27349"/>
                    <a:pt x="19932" y="20657"/>
                  </a:cubicBezTo>
                  <a:cubicBezTo>
                    <a:pt x="28028" y="20586"/>
                    <a:pt x="36124" y="20491"/>
                    <a:pt x="44220" y="20360"/>
                  </a:cubicBezTo>
                  <a:close/>
                  <a:moveTo>
                    <a:pt x="264998" y="39636"/>
                  </a:moveTo>
                  <a:lnTo>
                    <a:pt x="264998" y="39636"/>
                  </a:lnTo>
                  <a:cubicBezTo>
                    <a:pt x="264974" y="43041"/>
                    <a:pt x="264950" y="46446"/>
                    <a:pt x="264938" y="49851"/>
                  </a:cubicBezTo>
                  <a:cubicBezTo>
                    <a:pt x="264903" y="53721"/>
                    <a:pt x="264891" y="57590"/>
                    <a:pt x="264879" y="61472"/>
                  </a:cubicBezTo>
                  <a:cubicBezTo>
                    <a:pt x="256735" y="61472"/>
                    <a:pt x="248603" y="61496"/>
                    <a:pt x="240471" y="61531"/>
                  </a:cubicBezTo>
                  <a:cubicBezTo>
                    <a:pt x="240507" y="54364"/>
                    <a:pt x="240566" y="47196"/>
                    <a:pt x="240638" y="40041"/>
                  </a:cubicBezTo>
                  <a:lnTo>
                    <a:pt x="264998" y="39636"/>
                  </a:lnTo>
                  <a:close/>
                  <a:moveTo>
                    <a:pt x="237471" y="40076"/>
                  </a:moveTo>
                  <a:lnTo>
                    <a:pt x="237471" y="40076"/>
                  </a:lnTo>
                  <a:cubicBezTo>
                    <a:pt x="237447" y="43339"/>
                    <a:pt x="237423" y="46589"/>
                    <a:pt x="237411" y="49851"/>
                  </a:cubicBezTo>
                  <a:cubicBezTo>
                    <a:pt x="237387" y="53745"/>
                    <a:pt x="237363" y="57638"/>
                    <a:pt x="237352" y="61543"/>
                  </a:cubicBezTo>
                  <a:cubicBezTo>
                    <a:pt x="229220" y="61579"/>
                    <a:pt x="221076" y="61639"/>
                    <a:pt x="212944" y="61710"/>
                  </a:cubicBezTo>
                  <a:cubicBezTo>
                    <a:pt x="212991" y="54626"/>
                    <a:pt x="213051" y="47553"/>
                    <a:pt x="213122" y="40469"/>
                  </a:cubicBezTo>
                  <a:cubicBezTo>
                    <a:pt x="221004" y="40338"/>
                    <a:pt x="228898" y="40219"/>
                    <a:pt x="236780" y="40088"/>
                  </a:cubicBezTo>
                  <a:lnTo>
                    <a:pt x="237471" y="40076"/>
                  </a:lnTo>
                  <a:close/>
                  <a:moveTo>
                    <a:pt x="209955" y="40517"/>
                  </a:moveTo>
                  <a:cubicBezTo>
                    <a:pt x="209931" y="43624"/>
                    <a:pt x="209920" y="46744"/>
                    <a:pt x="209896" y="49851"/>
                  </a:cubicBezTo>
                  <a:cubicBezTo>
                    <a:pt x="209872" y="53816"/>
                    <a:pt x="209848" y="57781"/>
                    <a:pt x="209836" y="61746"/>
                  </a:cubicBezTo>
                  <a:cubicBezTo>
                    <a:pt x="201430" y="61817"/>
                    <a:pt x="193025" y="61912"/>
                    <a:pt x="184619" y="62031"/>
                  </a:cubicBezTo>
                  <a:cubicBezTo>
                    <a:pt x="184666" y="54983"/>
                    <a:pt x="184714" y="47946"/>
                    <a:pt x="184785" y="40910"/>
                  </a:cubicBezTo>
                  <a:cubicBezTo>
                    <a:pt x="193179" y="40779"/>
                    <a:pt x="201573" y="40648"/>
                    <a:pt x="209955" y="40517"/>
                  </a:cubicBezTo>
                  <a:close/>
                  <a:moveTo>
                    <a:pt x="181630" y="40946"/>
                  </a:moveTo>
                  <a:lnTo>
                    <a:pt x="181630" y="40946"/>
                  </a:lnTo>
                  <a:cubicBezTo>
                    <a:pt x="181607" y="43910"/>
                    <a:pt x="181595" y="46875"/>
                    <a:pt x="181571" y="49839"/>
                  </a:cubicBezTo>
                  <a:cubicBezTo>
                    <a:pt x="181547" y="53911"/>
                    <a:pt x="181523" y="57983"/>
                    <a:pt x="181511" y="62067"/>
                  </a:cubicBezTo>
                  <a:cubicBezTo>
                    <a:pt x="173379" y="62174"/>
                    <a:pt x="165235" y="62293"/>
                    <a:pt x="157103" y="62436"/>
                  </a:cubicBezTo>
                  <a:cubicBezTo>
                    <a:pt x="157139" y="55400"/>
                    <a:pt x="157199" y="48363"/>
                    <a:pt x="157270" y="41327"/>
                  </a:cubicBezTo>
                  <a:lnTo>
                    <a:pt x="157270" y="41315"/>
                  </a:lnTo>
                  <a:lnTo>
                    <a:pt x="181630" y="40946"/>
                  </a:lnTo>
                  <a:close/>
                  <a:moveTo>
                    <a:pt x="154115" y="41374"/>
                  </a:moveTo>
                  <a:cubicBezTo>
                    <a:pt x="154091" y="44196"/>
                    <a:pt x="154067" y="47018"/>
                    <a:pt x="154055" y="49851"/>
                  </a:cubicBezTo>
                  <a:cubicBezTo>
                    <a:pt x="154032" y="54066"/>
                    <a:pt x="154008" y="58281"/>
                    <a:pt x="153996" y="62496"/>
                  </a:cubicBezTo>
                  <a:cubicBezTo>
                    <a:pt x="145864" y="62639"/>
                    <a:pt x="137720" y="62793"/>
                    <a:pt x="129588" y="62960"/>
                  </a:cubicBezTo>
                  <a:cubicBezTo>
                    <a:pt x="129624" y="55876"/>
                    <a:pt x="129671" y="48804"/>
                    <a:pt x="129743" y="41743"/>
                  </a:cubicBezTo>
                  <a:lnTo>
                    <a:pt x="154115" y="41374"/>
                  </a:lnTo>
                  <a:close/>
                  <a:moveTo>
                    <a:pt x="126576" y="41791"/>
                  </a:moveTo>
                  <a:lnTo>
                    <a:pt x="126576" y="41791"/>
                  </a:lnTo>
                  <a:cubicBezTo>
                    <a:pt x="126564" y="44470"/>
                    <a:pt x="126552" y="47161"/>
                    <a:pt x="126528" y="49851"/>
                  </a:cubicBezTo>
                  <a:cubicBezTo>
                    <a:pt x="126504" y="54233"/>
                    <a:pt x="126481" y="58626"/>
                    <a:pt x="126469" y="63008"/>
                  </a:cubicBezTo>
                  <a:cubicBezTo>
                    <a:pt x="118337" y="63174"/>
                    <a:pt x="110193" y="63353"/>
                    <a:pt x="102061" y="63544"/>
                  </a:cubicBezTo>
                  <a:cubicBezTo>
                    <a:pt x="102097" y="56412"/>
                    <a:pt x="102156" y="49292"/>
                    <a:pt x="102228" y="42172"/>
                  </a:cubicBezTo>
                  <a:cubicBezTo>
                    <a:pt x="105335" y="42112"/>
                    <a:pt x="108443" y="42065"/>
                    <a:pt x="111550" y="42017"/>
                  </a:cubicBezTo>
                  <a:lnTo>
                    <a:pt x="126576" y="41791"/>
                  </a:lnTo>
                  <a:close/>
                  <a:moveTo>
                    <a:pt x="99072" y="42219"/>
                  </a:moveTo>
                  <a:lnTo>
                    <a:pt x="99025" y="49851"/>
                  </a:lnTo>
                  <a:cubicBezTo>
                    <a:pt x="98989" y="54435"/>
                    <a:pt x="98977" y="59019"/>
                    <a:pt x="98953" y="63615"/>
                  </a:cubicBezTo>
                  <a:cubicBezTo>
                    <a:pt x="90821" y="63794"/>
                    <a:pt x="82689" y="63996"/>
                    <a:pt x="74546" y="64210"/>
                  </a:cubicBezTo>
                  <a:cubicBezTo>
                    <a:pt x="74581" y="57019"/>
                    <a:pt x="74629" y="49839"/>
                    <a:pt x="74700" y="42648"/>
                  </a:cubicBezTo>
                  <a:cubicBezTo>
                    <a:pt x="82832" y="42505"/>
                    <a:pt x="90952" y="42362"/>
                    <a:pt x="99072" y="42219"/>
                  </a:cubicBezTo>
                  <a:close/>
                  <a:moveTo>
                    <a:pt x="71545" y="42708"/>
                  </a:moveTo>
                  <a:lnTo>
                    <a:pt x="71545" y="42708"/>
                  </a:lnTo>
                  <a:cubicBezTo>
                    <a:pt x="71533" y="45089"/>
                    <a:pt x="71521" y="47470"/>
                    <a:pt x="71509" y="49851"/>
                  </a:cubicBezTo>
                  <a:cubicBezTo>
                    <a:pt x="71474" y="54661"/>
                    <a:pt x="71450" y="59472"/>
                    <a:pt x="71438" y="64282"/>
                  </a:cubicBezTo>
                  <a:cubicBezTo>
                    <a:pt x="66235" y="64425"/>
                    <a:pt x="61020" y="64556"/>
                    <a:pt x="55817" y="64698"/>
                  </a:cubicBezTo>
                  <a:cubicBezTo>
                    <a:pt x="52888" y="64782"/>
                    <a:pt x="49959" y="64841"/>
                    <a:pt x="47018" y="64901"/>
                  </a:cubicBezTo>
                  <a:cubicBezTo>
                    <a:pt x="47054" y="57638"/>
                    <a:pt x="47114" y="50375"/>
                    <a:pt x="47185" y="43101"/>
                  </a:cubicBezTo>
                  <a:cubicBezTo>
                    <a:pt x="55305" y="42981"/>
                    <a:pt x="63425" y="42851"/>
                    <a:pt x="71545" y="42708"/>
                  </a:cubicBezTo>
                  <a:close/>
                  <a:moveTo>
                    <a:pt x="44030" y="43148"/>
                  </a:moveTo>
                  <a:cubicBezTo>
                    <a:pt x="44018" y="45387"/>
                    <a:pt x="44006" y="47613"/>
                    <a:pt x="43982" y="49839"/>
                  </a:cubicBezTo>
                  <a:cubicBezTo>
                    <a:pt x="43958" y="54888"/>
                    <a:pt x="43935" y="59924"/>
                    <a:pt x="43923" y="64960"/>
                  </a:cubicBezTo>
                  <a:cubicBezTo>
                    <a:pt x="35814" y="65115"/>
                    <a:pt x="27647" y="65234"/>
                    <a:pt x="19515" y="65437"/>
                  </a:cubicBezTo>
                  <a:cubicBezTo>
                    <a:pt x="19539" y="58090"/>
                    <a:pt x="19586" y="50756"/>
                    <a:pt x="19658" y="43410"/>
                  </a:cubicBezTo>
                  <a:cubicBezTo>
                    <a:pt x="27778" y="43351"/>
                    <a:pt x="35910" y="43267"/>
                    <a:pt x="44030" y="43148"/>
                  </a:cubicBezTo>
                  <a:close/>
                  <a:moveTo>
                    <a:pt x="264867" y="64782"/>
                  </a:moveTo>
                  <a:lnTo>
                    <a:pt x="264867" y="64782"/>
                  </a:lnTo>
                  <a:cubicBezTo>
                    <a:pt x="264843" y="73033"/>
                    <a:pt x="264843" y="81284"/>
                    <a:pt x="264867" y="89547"/>
                  </a:cubicBezTo>
                  <a:lnTo>
                    <a:pt x="240400" y="89701"/>
                  </a:lnTo>
                  <a:cubicBezTo>
                    <a:pt x="240388" y="81439"/>
                    <a:pt x="240411" y="73164"/>
                    <a:pt x="240447" y="64901"/>
                  </a:cubicBezTo>
                  <a:lnTo>
                    <a:pt x="240447" y="64913"/>
                  </a:lnTo>
                  <a:cubicBezTo>
                    <a:pt x="244733" y="64877"/>
                    <a:pt x="249020" y="64853"/>
                    <a:pt x="253306" y="64829"/>
                  </a:cubicBezTo>
                  <a:cubicBezTo>
                    <a:pt x="257164" y="64817"/>
                    <a:pt x="261009" y="64806"/>
                    <a:pt x="264867" y="64782"/>
                  </a:cubicBezTo>
                  <a:close/>
                  <a:moveTo>
                    <a:pt x="237340" y="64925"/>
                  </a:moveTo>
                  <a:lnTo>
                    <a:pt x="237340" y="64925"/>
                  </a:lnTo>
                  <a:cubicBezTo>
                    <a:pt x="237316" y="73188"/>
                    <a:pt x="237316" y="81450"/>
                    <a:pt x="237340" y="89713"/>
                  </a:cubicBezTo>
                  <a:lnTo>
                    <a:pt x="212884" y="89892"/>
                  </a:lnTo>
                  <a:cubicBezTo>
                    <a:pt x="212872" y="81629"/>
                    <a:pt x="212896" y="73354"/>
                    <a:pt x="212932" y="65103"/>
                  </a:cubicBezTo>
                  <a:cubicBezTo>
                    <a:pt x="221076" y="65032"/>
                    <a:pt x="229208" y="64972"/>
                    <a:pt x="237340" y="64925"/>
                  </a:cubicBezTo>
                  <a:close/>
                  <a:moveTo>
                    <a:pt x="209836" y="65127"/>
                  </a:moveTo>
                  <a:cubicBezTo>
                    <a:pt x="209812" y="73378"/>
                    <a:pt x="209812" y="81641"/>
                    <a:pt x="209836" y="89904"/>
                  </a:cubicBezTo>
                  <a:lnTo>
                    <a:pt x="200014" y="89975"/>
                  </a:lnTo>
                  <a:lnTo>
                    <a:pt x="184559" y="90082"/>
                  </a:lnTo>
                  <a:cubicBezTo>
                    <a:pt x="184547" y="81843"/>
                    <a:pt x="184571" y="73604"/>
                    <a:pt x="184607" y="65365"/>
                  </a:cubicBezTo>
                  <a:cubicBezTo>
                    <a:pt x="193013" y="65270"/>
                    <a:pt x="201419" y="65198"/>
                    <a:pt x="209836" y="65127"/>
                  </a:cubicBezTo>
                  <a:close/>
                  <a:moveTo>
                    <a:pt x="181499" y="65401"/>
                  </a:moveTo>
                  <a:lnTo>
                    <a:pt x="181499" y="65401"/>
                  </a:lnTo>
                  <a:cubicBezTo>
                    <a:pt x="181476" y="73628"/>
                    <a:pt x="181476" y="81867"/>
                    <a:pt x="181499" y="90106"/>
                  </a:cubicBezTo>
                  <a:lnTo>
                    <a:pt x="157032" y="90273"/>
                  </a:lnTo>
                  <a:cubicBezTo>
                    <a:pt x="157032" y="82082"/>
                    <a:pt x="157044" y="73890"/>
                    <a:pt x="157092" y="65699"/>
                  </a:cubicBezTo>
                  <a:cubicBezTo>
                    <a:pt x="165224" y="65579"/>
                    <a:pt x="173367" y="65484"/>
                    <a:pt x="181499" y="65401"/>
                  </a:cubicBezTo>
                  <a:close/>
                  <a:moveTo>
                    <a:pt x="153984" y="65746"/>
                  </a:moveTo>
                  <a:lnTo>
                    <a:pt x="153984" y="65746"/>
                  </a:lnTo>
                  <a:cubicBezTo>
                    <a:pt x="153960" y="73926"/>
                    <a:pt x="153960" y="82117"/>
                    <a:pt x="153984" y="90297"/>
                  </a:cubicBezTo>
                  <a:cubicBezTo>
                    <a:pt x="145828" y="90356"/>
                    <a:pt x="137672" y="90416"/>
                    <a:pt x="129517" y="90475"/>
                  </a:cubicBezTo>
                  <a:cubicBezTo>
                    <a:pt x="129517" y="82355"/>
                    <a:pt x="129529" y="74235"/>
                    <a:pt x="129564" y="66103"/>
                  </a:cubicBezTo>
                  <a:cubicBezTo>
                    <a:pt x="137708" y="65972"/>
                    <a:pt x="145840" y="65853"/>
                    <a:pt x="153984" y="65746"/>
                  </a:cubicBezTo>
                  <a:close/>
                  <a:moveTo>
                    <a:pt x="126469" y="66163"/>
                  </a:moveTo>
                  <a:lnTo>
                    <a:pt x="126469" y="66163"/>
                  </a:lnTo>
                  <a:cubicBezTo>
                    <a:pt x="126445" y="74271"/>
                    <a:pt x="126445" y="82391"/>
                    <a:pt x="126469" y="90511"/>
                  </a:cubicBezTo>
                  <a:cubicBezTo>
                    <a:pt x="118313" y="90571"/>
                    <a:pt x="110157" y="90630"/>
                    <a:pt x="102001" y="90702"/>
                  </a:cubicBezTo>
                  <a:cubicBezTo>
                    <a:pt x="101989" y="82665"/>
                    <a:pt x="102013" y="74628"/>
                    <a:pt x="102049" y="66592"/>
                  </a:cubicBezTo>
                  <a:cubicBezTo>
                    <a:pt x="106954" y="66496"/>
                    <a:pt x="111860" y="66401"/>
                    <a:pt x="116765" y="66318"/>
                  </a:cubicBezTo>
                  <a:cubicBezTo>
                    <a:pt x="119992" y="66258"/>
                    <a:pt x="123230" y="66211"/>
                    <a:pt x="126469" y="66163"/>
                  </a:cubicBezTo>
                  <a:close/>
                  <a:moveTo>
                    <a:pt x="98953" y="66639"/>
                  </a:moveTo>
                  <a:cubicBezTo>
                    <a:pt x="98930" y="74664"/>
                    <a:pt x="98930" y="82701"/>
                    <a:pt x="98953" y="90725"/>
                  </a:cubicBezTo>
                  <a:cubicBezTo>
                    <a:pt x="90798" y="90797"/>
                    <a:pt x="82642" y="90868"/>
                    <a:pt x="74486" y="90940"/>
                  </a:cubicBezTo>
                  <a:cubicBezTo>
                    <a:pt x="74474" y="83010"/>
                    <a:pt x="74486" y="75069"/>
                    <a:pt x="74534" y="67127"/>
                  </a:cubicBezTo>
                  <a:cubicBezTo>
                    <a:pt x="82666" y="66949"/>
                    <a:pt x="90809" y="66794"/>
                    <a:pt x="98953" y="66639"/>
                  </a:cubicBezTo>
                  <a:close/>
                  <a:moveTo>
                    <a:pt x="71426" y="67187"/>
                  </a:moveTo>
                  <a:lnTo>
                    <a:pt x="71426" y="67187"/>
                  </a:lnTo>
                  <a:cubicBezTo>
                    <a:pt x="71402" y="75116"/>
                    <a:pt x="71414" y="83046"/>
                    <a:pt x="71438" y="90975"/>
                  </a:cubicBezTo>
                  <a:lnTo>
                    <a:pt x="62544" y="91071"/>
                  </a:lnTo>
                  <a:cubicBezTo>
                    <a:pt x="58253" y="91110"/>
                    <a:pt x="53955" y="91133"/>
                    <a:pt x="49648" y="91133"/>
                  </a:cubicBezTo>
                  <a:cubicBezTo>
                    <a:pt x="48756" y="91133"/>
                    <a:pt x="47863" y="91132"/>
                    <a:pt x="46971" y="91130"/>
                  </a:cubicBezTo>
                  <a:cubicBezTo>
                    <a:pt x="46959" y="83320"/>
                    <a:pt x="46983" y="75521"/>
                    <a:pt x="47006" y="67723"/>
                  </a:cubicBezTo>
                  <a:lnTo>
                    <a:pt x="48507" y="67687"/>
                  </a:lnTo>
                  <a:cubicBezTo>
                    <a:pt x="56150" y="67508"/>
                    <a:pt x="63782" y="67342"/>
                    <a:pt x="71426" y="67187"/>
                  </a:cubicBezTo>
                  <a:close/>
                  <a:moveTo>
                    <a:pt x="43911" y="67794"/>
                  </a:moveTo>
                  <a:lnTo>
                    <a:pt x="43911" y="67794"/>
                  </a:lnTo>
                  <a:cubicBezTo>
                    <a:pt x="43899" y="75569"/>
                    <a:pt x="43899" y="83344"/>
                    <a:pt x="43923" y="91130"/>
                  </a:cubicBezTo>
                  <a:cubicBezTo>
                    <a:pt x="39481" y="91130"/>
                    <a:pt x="35031" y="91120"/>
                    <a:pt x="30581" y="91120"/>
                  </a:cubicBezTo>
                  <a:cubicBezTo>
                    <a:pt x="26872" y="91120"/>
                    <a:pt x="23162" y="91127"/>
                    <a:pt x="19455" y="91154"/>
                  </a:cubicBezTo>
                  <a:cubicBezTo>
                    <a:pt x="19443" y="83641"/>
                    <a:pt x="19455" y="76128"/>
                    <a:pt x="19491" y="68616"/>
                  </a:cubicBezTo>
                  <a:cubicBezTo>
                    <a:pt x="27647" y="68342"/>
                    <a:pt x="35803" y="68020"/>
                    <a:pt x="43911" y="67794"/>
                  </a:cubicBezTo>
                  <a:close/>
                  <a:moveTo>
                    <a:pt x="264867" y="92619"/>
                  </a:moveTo>
                  <a:cubicBezTo>
                    <a:pt x="264903" y="100477"/>
                    <a:pt x="264950" y="108335"/>
                    <a:pt x="265046" y="116193"/>
                  </a:cubicBezTo>
                  <a:cubicBezTo>
                    <a:pt x="256854" y="116217"/>
                    <a:pt x="248674" y="116229"/>
                    <a:pt x="240483" y="116229"/>
                  </a:cubicBezTo>
                  <a:cubicBezTo>
                    <a:pt x="240459" y="111240"/>
                    <a:pt x="240435" y="106239"/>
                    <a:pt x="240423" y="101239"/>
                  </a:cubicBezTo>
                  <a:lnTo>
                    <a:pt x="240423" y="101251"/>
                  </a:lnTo>
                  <a:cubicBezTo>
                    <a:pt x="240411" y="98429"/>
                    <a:pt x="240400" y="95619"/>
                    <a:pt x="240400" y="92809"/>
                  </a:cubicBezTo>
                  <a:lnTo>
                    <a:pt x="259604" y="92654"/>
                  </a:lnTo>
                  <a:lnTo>
                    <a:pt x="264867" y="92619"/>
                  </a:lnTo>
                  <a:close/>
                  <a:moveTo>
                    <a:pt x="237363" y="92821"/>
                  </a:moveTo>
                  <a:cubicBezTo>
                    <a:pt x="237387" y="100631"/>
                    <a:pt x="237447" y="108430"/>
                    <a:pt x="237530" y="116229"/>
                  </a:cubicBezTo>
                  <a:cubicBezTo>
                    <a:pt x="229351" y="116229"/>
                    <a:pt x="221159" y="116240"/>
                    <a:pt x="212979" y="116240"/>
                  </a:cubicBezTo>
                  <a:cubicBezTo>
                    <a:pt x="212944" y="111240"/>
                    <a:pt x="212920" y="106239"/>
                    <a:pt x="212908" y="101239"/>
                  </a:cubicBezTo>
                  <a:cubicBezTo>
                    <a:pt x="212896" y="98500"/>
                    <a:pt x="212884" y="95750"/>
                    <a:pt x="212884" y="93000"/>
                  </a:cubicBezTo>
                  <a:lnTo>
                    <a:pt x="237363" y="92821"/>
                  </a:lnTo>
                  <a:close/>
                  <a:moveTo>
                    <a:pt x="209848" y="93023"/>
                  </a:moveTo>
                  <a:cubicBezTo>
                    <a:pt x="209872" y="100762"/>
                    <a:pt x="209931" y="108501"/>
                    <a:pt x="210015" y="116240"/>
                  </a:cubicBezTo>
                  <a:cubicBezTo>
                    <a:pt x="205621" y="116240"/>
                    <a:pt x="201228" y="116240"/>
                    <a:pt x="196835" y="116264"/>
                  </a:cubicBezTo>
                  <a:lnTo>
                    <a:pt x="184655" y="116288"/>
                  </a:lnTo>
                  <a:cubicBezTo>
                    <a:pt x="184619" y="111276"/>
                    <a:pt x="184595" y="106263"/>
                    <a:pt x="184583" y="101239"/>
                  </a:cubicBezTo>
                  <a:cubicBezTo>
                    <a:pt x="184571" y="98560"/>
                    <a:pt x="184559" y="95881"/>
                    <a:pt x="184559" y="93202"/>
                  </a:cubicBezTo>
                  <a:lnTo>
                    <a:pt x="209848" y="93023"/>
                  </a:lnTo>
                  <a:close/>
                  <a:moveTo>
                    <a:pt x="181523" y="93226"/>
                  </a:moveTo>
                  <a:cubicBezTo>
                    <a:pt x="181547" y="100917"/>
                    <a:pt x="181607" y="108609"/>
                    <a:pt x="181690" y="116300"/>
                  </a:cubicBezTo>
                  <a:lnTo>
                    <a:pt x="157127" y="116348"/>
                  </a:lnTo>
                  <a:cubicBezTo>
                    <a:pt x="157103" y="111311"/>
                    <a:pt x="157080" y="106275"/>
                    <a:pt x="157056" y="101239"/>
                  </a:cubicBezTo>
                  <a:cubicBezTo>
                    <a:pt x="157056" y="98619"/>
                    <a:pt x="157044" y="96012"/>
                    <a:pt x="157044" y="93404"/>
                  </a:cubicBezTo>
                  <a:lnTo>
                    <a:pt x="181523" y="93226"/>
                  </a:lnTo>
                  <a:close/>
                  <a:moveTo>
                    <a:pt x="153996" y="93428"/>
                  </a:moveTo>
                  <a:cubicBezTo>
                    <a:pt x="154032" y="101072"/>
                    <a:pt x="154091" y="108704"/>
                    <a:pt x="154175" y="116348"/>
                  </a:cubicBezTo>
                  <a:lnTo>
                    <a:pt x="129612" y="116395"/>
                  </a:lnTo>
                  <a:cubicBezTo>
                    <a:pt x="129588" y="111347"/>
                    <a:pt x="129564" y="106299"/>
                    <a:pt x="129540" y="101239"/>
                  </a:cubicBezTo>
                  <a:cubicBezTo>
                    <a:pt x="129529" y="98691"/>
                    <a:pt x="129529" y="96143"/>
                    <a:pt x="129529" y="93595"/>
                  </a:cubicBezTo>
                  <a:lnTo>
                    <a:pt x="153996" y="93428"/>
                  </a:lnTo>
                  <a:close/>
                  <a:moveTo>
                    <a:pt x="126481" y="93619"/>
                  </a:moveTo>
                  <a:cubicBezTo>
                    <a:pt x="126516" y="101215"/>
                    <a:pt x="126576" y="108811"/>
                    <a:pt x="126659" y="116419"/>
                  </a:cubicBezTo>
                  <a:cubicBezTo>
                    <a:pt x="118468" y="116431"/>
                    <a:pt x="110288" y="116455"/>
                    <a:pt x="102097" y="116479"/>
                  </a:cubicBezTo>
                  <a:cubicBezTo>
                    <a:pt x="102073" y="111407"/>
                    <a:pt x="102049" y="106323"/>
                    <a:pt x="102025" y="101239"/>
                  </a:cubicBezTo>
                  <a:cubicBezTo>
                    <a:pt x="102013" y="98750"/>
                    <a:pt x="102013" y="96262"/>
                    <a:pt x="102013" y="93773"/>
                  </a:cubicBezTo>
                  <a:cubicBezTo>
                    <a:pt x="108728" y="93738"/>
                    <a:pt x="115432" y="93690"/>
                    <a:pt x="122147" y="93642"/>
                  </a:cubicBezTo>
                  <a:lnTo>
                    <a:pt x="126481" y="93619"/>
                  </a:lnTo>
                  <a:close/>
                  <a:moveTo>
                    <a:pt x="98965" y="93785"/>
                  </a:moveTo>
                  <a:cubicBezTo>
                    <a:pt x="99001" y="101346"/>
                    <a:pt x="99060" y="108918"/>
                    <a:pt x="99144" y="116479"/>
                  </a:cubicBezTo>
                  <a:cubicBezTo>
                    <a:pt x="90952" y="116502"/>
                    <a:pt x="82773" y="116538"/>
                    <a:pt x="74581" y="116562"/>
                  </a:cubicBezTo>
                  <a:cubicBezTo>
                    <a:pt x="74557" y="111466"/>
                    <a:pt x="74522" y="106358"/>
                    <a:pt x="74510" y="101239"/>
                  </a:cubicBezTo>
                  <a:cubicBezTo>
                    <a:pt x="74498" y="98810"/>
                    <a:pt x="74498" y="96369"/>
                    <a:pt x="74498" y="93940"/>
                  </a:cubicBezTo>
                  <a:cubicBezTo>
                    <a:pt x="82654" y="93892"/>
                    <a:pt x="90809" y="93845"/>
                    <a:pt x="98965" y="93785"/>
                  </a:cubicBezTo>
                  <a:close/>
                  <a:moveTo>
                    <a:pt x="71450" y="93952"/>
                  </a:moveTo>
                  <a:cubicBezTo>
                    <a:pt x="71486" y="101501"/>
                    <a:pt x="71545" y="109049"/>
                    <a:pt x="71617" y="116586"/>
                  </a:cubicBezTo>
                  <a:cubicBezTo>
                    <a:pt x="67926" y="116610"/>
                    <a:pt x="64235" y="116621"/>
                    <a:pt x="60544" y="116633"/>
                  </a:cubicBezTo>
                  <a:cubicBezTo>
                    <a:pt x="56055" y="116657"/>
                    <a:pt x="51555" y="116669"/>
                    <a:pt x="47066" y="116681"/>
                  </a:cubicBezTo>
                  <a:cubicBezTo>
                    <a:pt x="47030" y="111538"/>
                    <a:pt x="47006" y="106394"/>
                    <a:pt x="46994" y="101239"/>
                  </a:cubicBezTo>
                  <a:cubicBezTo>
                    <a:pt x="46983" y="98857"/>
                    <a:pt x="46983" y="96476"/>
                    <a:pt x="46971" y="94083"/>
                  </a:cubicBezTo>
                  <a:cubicBezTo>
                    <a:pt x="48923" y="94071"/>
                    <a:pt x="50864" y="94059"/>
                    <a:pt x="52817" y="94047"/>
                  </a:cubicBezTo>
                  <a:cubicBezTo>
                    <a:pt x="59032" y="94023"/>
                    <a:pt x="65235" y="93988"/>
                    <a:pt x="71450" y="93952"/>
                  </a:cubicBezTo>
                  <a:close/>
                  <a:moveTo>
                    <a:pt x="43935" y="94119"/>
                  </a:moveTo>
                  <a:cubicBezTo>
                    <a:pt x="43970" y="101643"/>
                    <a:pt x="44030" y="109168"/>
                    <a:pt x="44101" y="116693"/>
                  </a:cubicBezTo>
                  <a:cubicBezTo>
                    <a:pt x="35922" y="116717"/>
                    <a:pt x="27730" y="116741"/>
                    <a:pt x="19551" y="116812"/>
                  </a:cubicBezTo>
                  <a:cubicBezTo>
                    <a:pt x="19515" y="111621"/>
                    <a:pt x="19491" y="106430"/>
                    <a:pt x="19479" y="101239"/>
                  </a:cubicBezTo>
                  <a:cubicBezTo>
                    <a:pt x="19467" y="98976"/>
                    <a:pt x="19467" y="96702"/>
                    <a:pt x="19467" y="94440"/>
                  </a:cubicBezTo>
                  <a:cubicBezTo>
                    <a:pt x="27635" y="94357"/>
                    <a:pt x="35803" y="94214"/>
                    <a:pt x="43935" y="94119"/>
                  </a:cubicBezTo>
                  <a:close/>
                  <a:moveTo>
                    <a:pt x="265081" y="119336"/>
                  </a:moveTo>
                  <a:cubicBezTo>
                    <a:pt x="265165" y="126182"/>
                    <a:pt x="265260" y="133028"/>
                    <a:pt x="265391" y="139874"/>
                  </a:cubicBezTo>
                  <a:cubicBezTo>
                    <a:pt x="262069" y="140005"/>
                    <a:pt x="258747" y="140101"/>
                    <a:pt x="255425" y="140184"/>
                  </a:cubicBezTo>
                  <a:cubicBezTo>
                    <a:pt x="250508" y="140303"/>
                    <a:pt x="245591" y="140386"/>
                    <a:pt x="240673" y="140458"/>
                  </a:cubicBezTo>
                  <a:cubicBezTo>
                    <a:pt x="240614" y="133433"/>
                    <a:pt x="240554" y="126408"/>
                    <a:pt x="240507" y="119384"/>
                  </a:cubicBezTo>
                  <a:lnTo>
                    <a:pt x="257676" y="119360"/>
                  </a:lnTo>
                  <a:lnTo>
                    <a:pt x="265081" y="119336"/>
                  </a:lnTo>
                  <a:close/>
                  <a:moveTo>
                    <a:pt x="71652" y="119717"/>
                  </a:moveTo>
                  <a:cubicBezTo>
                    <a:pt x="71736" y="126658"/>
                    <a:pt x="71843" y="133588"/>
                    <a:pt x="71974" y="140529"/>
                  </a:cubicBezTo>
                  <a:lnTo>
                    <a:pt x="59175" y="140541"/>
                  </a:lnTo>
                  <a:lnTo>
                    <a:pt x="59175" y="140529"/>
                  </a:lnTo>
                  <a:lnTo>
                    <a:pt x="47244" y="140529"/>
                  </a:lnTo>
                  <a:cubicBezTo>
                    <a:pt x="47185" y="133612"/>
                    <a:pt x="47125" y="126694"/>
                    <a:pt x="47078" y="119777"/>
                  </a:cubicBezTo>
                  <a:cubicBezTo>
                    <a:pt x="55269" y="119777"/>
                    <a:pt x="63461" y="119753"/>
                    <a:pt x="71652" y="119717"/>
                  </a:cubicBezTo>
                  <a:close/>
                  <a:moveTo>
                    <a:pt x="19562" y="119646"/>
                  </a:moveTo>
                  <a:lnTo>
                    <a:pt x="19562" y="119646"/>
                  </a:lnTo>
                  <a:cubicBezTo>
                    <a:pt x="27754" y="119729"/>
                    <a:pt x="35945" y="119765"/>
                    <a:pt x="44137" y="119777"/>
                  </a:cubicBezTo>
                  <a:cubicBezTo>
                    <a:pt x="44220" y="126694"/>
                    <a:pt x="44327" y="133612"/>
                    <a:pt x="44458" y="140541"/>
                  </a:cubicBezTo>
                  <a:cubicBezTo>
                    <a:pt x="42251" y="140538"/>
                    <a:pt x="40043" y="140536"/>
                    <a:pt x="37835" y="140536"/>
                  </a:cubicBezTo>
                  <a:cubicBezTo>
                    <a:pt x="31803" y="140536"/>
                    <a:pt x="25769" y="140547"/>
                    <a:pt x="19729" y="140565"/>
                  </a:cubicBezTo>
                  <a:cubicBezTo>
                    <a:pt x="19670" y="133588"/>
                    <a:pt x="19610" y="126623"/>
                    <a:pt x="19562" y="119646"/>
                  </a:cubicBezTo>
                  <a:close/>
                  <a:moveTo>
                    <a:pt x="99180" y="119586"/>
                  </a:moveTo>
                  <a:cubicBezTo>
                    <a:pt x="99251" y="126587"/>
                    <a:pt x="99358" y="133576"/>
                    <a:pt x="99489" y="140565"/>
                  </a:cubicBezTo>
                  <a:cubicBezTo>
                    <a:pt x="91250" y="140553"/>
                    <a:pt x="83011" y="140541"/>
                    <a:pt x="74772" y="140529"/>
                  </a:cubicBezTo>
                  <a:cubicBezTo>
                    <a:pt x="74700" y="133588"/>
                    <a:pt x="74641" y="126647"/>
                    <a:pt x="74605" y="119705"/>
                  </a:cubicBezTo>
                  <a:cubicBezTo>
                    <a:pt x="82797" y="119669"/>
                    <a:pt x="90988" y="119634"/>
                    <a:pt x="99180" y="119586"/>
                  </a:cubicBezTo>
                  <a:close/>
                  <a:moveTo>
                    <a:pt x="126695" y="119539"/>
                  </a:moveTo>
                  <a:cubicBezTo>
                    <a:pt x="126778" y="126563"/>
                    <a:pt x="126873" y="133600"/>
                    <a:pt x="127016" y="140648"/>
                  </a:cubicBezTo>
                  <a:cubicBezTo>
                    <a:pt x="118765" y="140613"/>
                    <a:pt x="110526" y="140589"/>
                    <a:pt x="102287" y="140577"/>
                  </a:cubicBezTo>
                  <a:cubicBezTo>
                    <a:pt x="102216" y="133576"/>
                    <a:pt x="102156" y="126587"/>
                    <a:pt x="102120" y="119586"/>
                  </a:cubicBezTo>
                  <a:cubicBezTo>
                    <a:pt x="108133" y="119562"/>
                    <a:pt x="114158" y="119550"/>
                    <a:pt x="120170" y="119539"/>
                  </a:cubicBezTo>
                  <a:close/>
                  <a:moveTo>
                    <a:pt x="154210" y="119479"/>
                  </a:moveTo>
                  <a:cubicBezTo>
                    <a:pt x="154294" y="126563"/>
                    <a:pt x="154401" y="133635"/>
                    <a:pt x="154532" y="140708"/>
                  </a:cubicBezTo>
                  <a:cubicBezTo>
                    <a:pt x="146293" y="140696"/>
                    <a:pt x="138042" y="140672"/>
                    <a:pt x="129802" y="140648"/>
                  </a:cubicBezTo>
                  <a:cubicBezTo>
                    <a:pt x="129731" y="133600"/>
                    <a:pt x="129683" y="126551"/>
                    <a:pt x="129636" y="119515"/>
                  </a:cubicBezTo>
                  <a:lnTo>
                    <a:pt x="154210" y="119479"/>
                  </a:lnTo>
                  <a:close/>
                  <a:moveTo>
                    <a:pt x="237566" y="119384"/>
                  </a:moveTo>
                  <a:cubicBezTo>
                    <a:pt x="237649" y="126420"/>
                    <a:pt x="237756" y="133469"/>
                    <a:pt x="237887" y="140505"/>
                  </a:cubicBezTo>
                  <a:cubicBezTo>
                    <a:pt x="229648" y="140613"/>
                    <a:pt x="221409" y="140684"/>
                    <a:pt x="213158" y="140720"/>
                  </a:cubicBezTo>
                  <a:cubicBezTo>
                    <a:pt x="213099" y="133624"/>
                    <a:pt x="213039" y="126527"/>
                    <a:pt x="212991" y="119419"/>
                  </a:cubicBezTo>
                  <a:cubicBezTo>
                    <a:pt x="221183" y="119419"/>
                    <a:pt x="229374" y="119408"/>
                    <a:pt x="237566" y="119384"/>
                  </a:cubicBezTo>
                  <a:close/>
                  <a:moveTo>
                    <a:pt x="181726" y="119455"/>
                  </a:moveTo>
                  <a:cubicBezTo>
                    <a:pt x="181809" y="126551"/>
                    <a:pt x="181916" y="133659"/>
                    <a:pt x="182047" y="140755"/>
                  </a:cubicBezTo>
                  <a:cubicBezTo>
                    <a:pt x="173808" y="140755"/>
                    <a:pt x="165557" y="140743"/>
                    <a:pt x="157318" y="140720"/>
                  </a:cubicBezTo>
                  <a:cubicBezTo>
                    <a:pt x="157246" y="133635"/>
                    <a:pt x="157199" y="126563"/>
                    <a:pt x="157151" y="119479"/>
                  </a:cubicBezTo>
                  <a:lnTo>
                    <a:pt x="181726" y="119455"/>
                  </a:lnTo>
                  <a:close/>
                  <a:moveTo>
                    <a:pt x="210051" y="119431"/>
                  </a:moveTo>
                  <a:cubicBezTo>
                    <a:pt x="210134" y="126539"/>
                    <a:pt x="210241" y="133635"/>
                    <a:pt x="210372" y="140743"/>
                  </a:cubicBezTo>
                  <a:cubicBezTo>
                    <a:pt x="205543" y="140761"/>
                    <a:pt x="200715" y="140772"/>
                    <a:pt x="195886" y="140772"/>
                  </a:cubicBezTo>
                  <a:cubicBezTo>
                    <a:pt x="194119" y="140772"/>
                    <a:pt x="192351" y="140770"/>
                    <a:pt x="190584" y="140767"/>
                  </a:cubicBezTo>
                  <a:lnTo>
                    <a:pt x="184833" y="140767"/>
                  </a:lnTo>
                  <a:cubicBezTo>
                    <a:pt x="184774" y="133671"/>
                    <a:pt x="184714" y="126563"/>
                    <a:pt x="184666" y="119467"/>
                  </a:cubicBezTo>
                  <a:lnTo>
                    <a:pt x="210051" y="119431"/>
                  </a:lnTo>
                  <a:close/>
                  <a:moveTo>
                    <a:pt x="17026" y="0"/>
                  </a:moveTo>
                  <a:cubicBezTo>
                    <a:pt x="16907" y="6001"/>
                    <a:pt x="16812" y="12001"/>
                    <a:pt x="16741" y="17990"/>
                  </a:cubicBezTo>
                  <a:cubicBezTo>
                    <a:pt x="11157" y="18109"/>
                    <a:pt x="5573" y="18240"/>
                    <a:pt x="0" y="18383"/>
                  </a:cubicBezTo>
                  <a:lnTo>
                    <a:pt x="0" y="20753"/>
                  </a:lnTo>
                  <a:cubicBezTo>
                    <a:pt x="5561" y="20753"/>
                    <a:pt x="11133" y="20729"/>
                    <a:pt x="16705" y="20681"/>
                  </a:cubicBezTo>
                  <a:lnTo>
                    <a:pt x="16705" y="20681"/>
                  </a:lnTo>
                  <a:cubicBezTo>
                    <a:pt x="16622" y="27396"/>
                    <a:pt x="16574" y="34099"/>
                    <a:pt x="16526" y="40815"/>
                  </a:cubicBezTo>
                  <a:cubicBezTo>
                    <a:pt x="11014" y="40934"/>
                    <a:pt x="5501" y="41076"/>
                    <a:pt x="0" y="41243"/>
                  </a:cubicBezTo>
                  <a:lnTo>
                    <a:pt x="0" y="43458"/>
                  </a:lnTo>
                  <a:cubicBezTo>
                    <a:pt x="1376" y="43461"/>
                    <a:pt x="2751" y="43462"/>
                    <a:pt x="4126" y="43462"/>
                  </a:cubicBezTo>
                  <a:cubicBezTo>
                    <a:pt x="8252" y="43462"/>
                    <a:pt x="12380" y="43449"/>
                    <a:pt x="16514" y="43422"/>
                  </a:cubicBezTo>
                  <a:lnTo>
                    <a:pt x="16514" y="43422"/>
                  </a:lnTo>
                  <a:lnTo>
                    <a:pt x="16479" y="49851"/>
                  </a:lnTo>
                  <a:cubicBezTo>
                    <a:pt x="16443" y="55078"/>
                    <a:pt x="16419" y="60293"/>
                    <a:pt x="16407" y="65520"/>
                  </a:cubicBezTo>
                  <a:cubicBezTo>
                    <a:pt x="10930" y="65675"/>
                    <a:pt x="5454" y="65865"/>
                    <a:pt x="0" y="66139"/>
                  </a:cubicBezTo>
                  <a:lnTo>
                    <a:pt x="0" y="69080"/>
                  </a:lnTo>
                  <a:cubicBezTo>
                    <a:pt x="5465" y="69020"/>
                    <a:pt x="10930" y="68878"/>
                    <a:pt x="16395" y="68711"/>
                  </a:cubicBezTo>
                  <a:lnTo>
                    <a:pt x="16395" y="68711"/>
                  </a:lnTo>
                  <a:cubicBezTo>
                    <a:pt x="16383" y="76200"/>
                    <a:pt x="16383" y="83689"/>
                    <a:pt x="16419" y="91178"/>
                  </a:cubicBezTo>
                  <a:cubicBezTo>
                    <a:pt x="10930" y="91237"/>
                    <a:pt x="5465" y="91333"/>
                    <a:pt x="0" y="91511"/>
                  </a:cubicBezTo>
                  <a:lnTo>
                    <a:pt x="0" y="94428"/>
                  </a:lnTo>
                  <a:cubicBezTo>
                    <a:pt x="3113" y="94476"/>
                    <a:pt x="6229" y="94496"/>
                    <a:pt x="9349" y="94496"/>
                  </a:cubicBezTo>
                  <a:cubicBezTo>
                    <a:pt x="11707" y="94496"/>
                    <a:pt x="14068" y="94484"/>
                    <a:pt x="16431" y="94464"/>
                  </a:cubicBezTo>
                  <a:cubicBezTo>
                    <a:pt x="16455" y="101917"/>
                    <a:pt x="16514" y="109382"/>
                    <a:pt x="16598" y="116836"/>
                  </a:cubicBezTo>
                  <a:cubicBezTo>
                    <a:pt x="11061" y="116883"/>
                    <a:pt x="5537" y="116967"/>
                    <a:pt x="0" y="117074"/>
                  </a:cubicBezTo>
                  <a:lnTo>
                    <a:pt x="0" y="119348"/>
                  </a:lnTo>
                  <a:cubicBezTo>
                    <a:pt x="5537" y="119467"/>
                    <a:pt x="11085" y="119550"/>
                    <a:pt x="16634" y="119610"/>
                  </a:cubicBezTo>
                  <a:cubicBezTo>
                    <a:pt x="16717" y="126599"/>
                    <a:pt x="16812" y="133588"/>
                    <a:pt x="16943" y="140577"/>
                  </a:cubicBezTo>
                  <a:cubicBezTo>
                    <a:pt x="11300" y="140613"/>
                    <a:pt x="5644" y="140672"/>
                    <a:pt x="0" y="140755"/>
                  </a:cubicBezTo>
                  <a:lnTo>
                    <a:pt x="0" y="143791"/>
                  </a:lnTo>
                  <a:cubicBezTo>
                    <a:pt x="5668" y="143934"/>
                    <a:pt x="11335" y="144042"/>
                    <a:pt x="17015" y="144125"/>
                  </a:cubicBezTo>
                  <a:cubicBezTo>
                    <a:pt x="17110" y="149626"/>
                    <a:pt x="17110" y="155174"/>
                    <a:pt x="17157" y="160734"/>
                  </a:cubicBezTo>
                  <a:lnTo>
                    <a:pt x="20098" y="160734"/>
                  </a:lnTo>
                  <a:cubicBezTo>
                    <a:pt x="19979" y="156543"/>
                    <a:pt x="19860" y="152352"/>
                    <a:pt x="19812" y="148197"/>
                  </a:cubicBezTo>
                  <a:cubicBezTo>
                    <a:pt x="19801" y="146863"/>
                    <a:pt x="19789" y="145518"/>
                    <a:pt x="19777" y="144172"/>
                  </a:cubicBezTo>
                  <a:lnTo>
                    <a:pt x="19777" y="144172"/>
                  </a:lnTo>
                  <a:cubicBezTo>
                    <a:pt x="28028" y="144292"/>
                    <a:pt x="36279" y="144363"/>
                    <a:pt x="44530" y="144411"/>
                  </a:cubicBezTo>
                  <a:cubicBezTo>
                    <a:pt x="44625" y="149816"/>
                    <a:pt x="44625" y="155269"/>
                    <a:pt x="44673" y="160734"/>
                  </a:cubicBezTo>
                  <a:lnTo>
                    <a:pt x="47614" y="160734"/>
                  </a:lnTo>
                  <a:cubicBezTo>
                    <a:pt x="47495" y="156543"/>
                    <a:pt x="47375" y="152352"/>
                    <a:pt x="47328" y="148197"/>
                  </a:cubicBezTo>
                  <a:cubicBezTo>
                    <a:pt x="47316" y="146935"/>
                    <a:pt x="47304" y="145685"/>
                    <a:pt x="47292" y="144423"/>
                  </a:cubicBezTo>
                  <a:lnTo>
                    <a:pt x="47292" y="144423"/>
                  </a:lnTo>
                  <a:cubicBezTo>
                    <a:pt x="55543" y="144470"/>
                    <a:pt x="63794" y="144482"/>
                    <a:pt x="72057" y="144482"/>
                  </a:cubicBezTo>
                  <a:cubicBezTo>
                    <a:pt x="72140" y="149864"/>
                    <a:pt x="72152" y="155293"/>
                    <a:pt x="72188" y="160734"/>
                  </a:cubicBezTo>
                  <a:lnTo>
                    <a:pt x="75129" y="160734"/>
                  </a:lnTo>
                  <a:cubicBezTo>
                    <a:pt x="75010" y="156543"/>
                    <a:pt x="74891" y="152352"/>
                    <a:pt x="74843" y="148197"/>
                  </a:cubicBezTo>
                  <a:lnTo>
                    <a:pt x="74807" y="144494"/>
                  </a:lnTo>
                  <a:lnTo>
                    <a:pt x="99561" y="144494"/>
                  </a:lnTo>
                  <a:cubicBezTo>
                    <a:pt x="99656" y="149864"/>
                    <a:pt x="99656" y="155293"/>
                    <a:pt x="99703" y="160722"/>
                  </a:cubicBezTo>
                  <a:lnTo>
                    <a:pt x="102644" y="160722"/>
                  </a:lnTo>
                  <a:cubicBezTo>
                    <a:pt x="102525" y="156531"/>
                    <a:pt x="102406" y="152352"/>
                    <a:pt x="102359" y="148197"/>
                  </a:cubicBezTo>
                  <a:cubicBezTo>
                    <a:pt x="102347" y="146959"/>
                    <a:pt x="102335" y="145720"/>
                    <a:pt x="102323" y="144494"/>
                  </a:cubicBezTo>
                  <a:cubicBezTo>
                    <a:pt x="107061" y="144494"/>
                    <a:pt x="111812" y="144494"/>
                    <a:pt x="116551" y="144518"/>
                  </a:cubicBezTo>
                  <a:cubicBezTo>
                    <a:pt x="120063" y="144530"/>
                    <a:pt x="123575" y="144542"/>
                    <a:pt x="127088" y="144553"/>
                  </a:cubicBezTo>
                  <a:cubicBezTo>
                    <a:pt x="127171" y="149911"/>
                    <a:pt x="127171" y="155317"/>
                    <a:pt x="127219" y="160722"/>
                  </a:cubicBezTo>
                  <a:lnTo>
                    <a:pt x="130160" y="160722"/>
                  </a:lnTo>
                  <a:cubicBezTo>
                    <a:pt x="130041" y="156531"/>
                    <a:pt x="129921" y="152352"/>
                    <a:pt x="129874" y="148197"/>
                  </a:cubicBezTo>
                  <a:cubicBezTo>
                    <a:pt x="129862" y="146982"/>
                    <a:pt x="129850" y="145780"/>
                    <a:pt x="129838" y="144565"/>
                  </a:cubicBezTo>
                  <a:lnTo>
                    <a:pt x="129838" y="144565"/>
                  </a:lnTo>
                  <a:cubicBezTo>
                    <a:pt x="138089" y="144601"/>
                    <a:pt x="146352" y="144637"/>
                    <a:pt x="154603" y="144684"/>
                  </a:cubicBezTo>
                  <a:cubicBezTo>
                    <a:pt x="154686" y="149995"/>
                    <a:pt x="154686" y="155352"/>
                    <a:pt x="154734" y="160722"/>
                  </a:cubicBezTo>
                  <a:lnTo>
                    <a:pt x="157675" y="160722"/>
                  </a:lnTo>
                  <a:cubicBezTo>
                    <a:pt x="157556" y="156531"/>
                    <a:pt x="157437" y="152352"/>
                    <a:pt x="157389" y="148197"/>
                  </a:cubicBezTo>
                  <a:cubicBezTo>
                    <a:pt x="157377" y="147030"/>
                    <a:pt x="157365" y="145863"/>
                    <a:pt x="157353" y="144696"/>
                  </a:cubicBezTo>
                  <a:lnTo>
                    <a:pt x="157353" y="144696"/>
                  </a:lnTo>
                  <a:cubicBezTo>
                    <a:pt x="165616" y="144732"/>
                    <a:pt x="173867" y="144756"/>
                    <a:pt x="182118" y="144780"/>
                  </a:cubicBezTo>
                  <a:cubicBezTo>
                    <a:pt x="182202" y="150054"/>
                    <a:pt x="182214" y="155388"/>
                    <a:pt x="182249" y="160722"/>
                  </a:cubicBezTo>
                  <a:lnTo>
                    <a:pt x="185202" y="160722"/>
                  </a:lnTo>
                  <a:cubicBezTo>
                    <a:pt x="185083" y="156531"/>
                    <a:pt x="184952" y="152352"/>
                    <a:pt x="184916" y="148197"/>
                  </a:cubicBezTo>
                  <a:cubicBezTo>
                    <a:pt x="184905" y="147054"/>
                    <a:pt x="184893" y="145911"/>
                    <a:pt x="184881" y="144780"/>
                  </a:cubicBezTo>
                  <a:lnTo>
                    <a:pt x="184881" y="144780"/>
                  </a:lnTo>
                  <a:cubicBezTo>
                    <a:pt x="186391" y="144782"/>
                    <a:pt x="187901" y="144783"/>
                    <a:pt x="189411" y="144783"/>
                  </a:cubicBezTo>
                  <a:cubicBezTo>
                    <a:pt x="196426" y="144783"/>
                    <a:pt x="203440" y="144761"/>
                    <a:pt x="210455" y="144732"/>
                  </a:cubicBezTo>
                  <a:cubicBezTo>
                    <a:pt x="210539" y="150030"/>
                    <a:pt x="210539" y="155376"/>
                    <a:pt x="210586" y="160722"/>
                  </a:cubicBezTo>
                  <a:lnTo>
                    <a:pt x="213527" y="160722"/>
                  </a:lnTo>
                  <a:cubicBezTo>
                    <a:pt x="213408" y="156531"/>
                    <a:pt x="213289" y="152352"/>
                    <a:pt x="213241" y="148197"/>
                  </a:cubicBezTo>
                  <a:cubicBezTo>
                    <a:pt x="213230" y="147030"/>
                    <a:pt x="213218" y="145875"/>
                    <a:pt x="213206" y="144720"/>
                  </a:cubicBezTo>
                  <a:cubicBezTo>
                    <a:pt x="221457" y="144673"/>
                    <a:pt x="229708" y="144589"/>
                    <a:pt x="237959" y="144470"/>
                  </a:cubicBezTo>
                  <a:cubicBezTo>
                    <a:pt x="238054" y="149852"/>
                    <a:pt x="238054" y="155281"/>
                    <a:pt x="238102" y="160722"/>
                  </a:cubicBezTo>
                  <a:lnTo>
                    <a:pt x="241043" y="160722"/>
                  </a:lnTo>
                  <a:cubicBezTo>
                    <a:pt x="240923" y="156531"/>
                    <a:pt x="240804" y="152352"/>
                    <a:pt x="240757" y="148197"/>
                  </a:cubicBezTo>
                  <a:cubicBezTo>
                    <a:pt x="240745" y="146935"/>
                    <a:pt x="240733" y="145685"/>
                    <a:pt x="240721" y="144423"/>
                  </a:cubicBezTo>
                  <a:cubicBezTo>
                    <a:pt x="243221" y="144387"/>
                    <a:pt x="245722" y="144339"/>
                    <a:pt x="248222" y="144292"/>
                  </a:cubicBezTo>
                  <a:cubicBezTo>
                    <a:pt x="253913" y="144184"/>
                    <a:pt x="259688" y="144113"/>
                    <a:pt x="265474" y="144018"/>
                  </a:cubicBezTo>
                  <a:cubicBezTo>
                    <a:pt x="265569" y="149542"/>
                    <a:pt x="265569" y="155126"/>
                    <a:pt x="265617" y="160722"/>
                  </a:cubicBezTo>
                  <a:lnTo>
                    <a:pt x="268570" y="160722"/>
                  </a:lnTo>
                  <a:cubicBezTo>
                    <a:pt x="268439" y="156531"/>
                    <a:pt x="268320" y="152352"/>
                    <a:pt x="268272" y="148197"/>
                  </a:cubicBezTo>
                  <a:cubicBezTo>
                    <a:pt x="268260" y="146780"/>
                    <a:pt x="268248" y="145375"/>
                    <a:pt x="268236" y="143970"/>
                  </a:cubicBezTo>
                  <a:cubicBezTo>
                    <a:pt x="274082" y="143863"/>
                    <a:pt x="279952" y="143732"/>
                    <a:pt x="285822" y="143518"/>
                  </a:cubicBezTo>
                  <a:lnTo>
                    <a:pt x="285822" y="138886"/>
                  </a:lnTo>
                  <a:cubicBezTo>
                    <a:pt x="279940" y="139184"/>
                    <a:pt x="274059" y="139505"/>
                    <a:pt x="268189" y="139755"/>
                  </a:cubicBezTo>
                  <a:cubicBezTo>
                    <a:pt x="268129" y="132945"/>
                    <a:pt x="268082" y="126146"/>
                    <a:pt x="268034" y="119336"/>
                  </a:cubicBezTo>
                  <a:lnTo>
                    <a:pt x="285822" y="119300"/>
                  </a:lnTo>
                  <a:lnTo>
                    <a:pt x="285822" y="116086"/>
                  </a:lnTo>
                  <a:cubicBezTo>
                    <a:pt x="279881" y="116133"/>
                    <a:pt x="273951" y="116157"/>
                    <a:pt x="268010" y="116181"/>
                  </a:cubicBezTo>
                  <a:cubicBezTo>
                    <a:pt x="267986" y="111204"/>
                    <a:pt x="267963" y="106215"/>
                    <a:pt x="267951" y="101239"/>
                  </a:cubicBezTo>
                  <a:cubicBezTo>
                    <a:pt x="267939" y="98357"/>
                    <a:pt x="267927" y="95476"/>
                    <a:pt x="267927" y="92595"/>
                  </a:cubicBezTo>
                  <a:lnTo>
                    <a:pt x="285822" y="92452"/>
                  </a:lnTo>
                  <a:lnTo>
                    <a:pt x="285822" y="89273"/>
                  </a:lnTo>
                  <a:cubicBezTo>
                    <a:pt x="280309" y="89380"/>
                    <a:pt x="274821" y="89475"/>
                    <a:pt x="269344" y="89511"/>
                  </a:cubicBezTo>
                  <a:lnTo>
                    <a:pt x="267927" y="89511"/>
                  </a:lnTo>
                  <a:cubicBezTo>
                    <a:pt x="267927" y="81272"/>
                    <a:pt x="267939" y="73021"/>
                    <a:pt x="267974" y="64770"/>
                  </a:cubicBezTo>
                  <a:cubicBezTo>
                    <a:pt x="273928" y="64758"/>
                    <a:pt x="279869" y="64734"/>
                    <a:pt x="285822" y="64722"/>
                  </a:cubicBezTo>
                  <a:lnTo>
                    <a:pt x="285822" y="61508"/>
                  </a:lnTo>
                  <a:cubicBezTo>
                    <a:pt x="279881" y="61484"/>
                    <a:pt x="273939" y="61472"/>
                    <a:pt x="267998" y="61472"/>
                  </a:cubicBezTo>
                  <a:cubicBezTo>
                    <a:pt x="268034" y="54173"/>
                    <a:pt x="268094" y="46875"/>
                    <a:pt x="268165" y="39588"/>
                  </a:cubicBezTo>
                  <a:lnTo>
                    <a:pt x="285810" y="39291"/>
                  </a:lnTo>
                  <a:lnTo>
                    <a:pt x="285810" y="36266"/>
                  </a:lnTo>
                  <a:lnTo>
                    <a:pt x="268189" y="36540"/>
                  </a:lnTo>
                  <a:cubicBezTo>
                    <a:pt x="268260" y="29956"/>
                    <a:pt x="268355" y="23372"/>
                    <a:pt x="268451" y="16776"/>
                  </a:cubicBezTo>
                  <a:lnTo>
                    <a:pt x="285810" y="16502"/>
                  </a:lnTo>
                  <a:lnTo>
                    <a:pt x="285810" y="13490"/>
                  </a:lnTo>
                  <a:cubicBezTo>
                    <a:pt x="280035" y="13573"/>
                    <a:pt x="274261" y="13668"/>
                    <a:pt x="268498" y="13752"/>
                  </a:cubicBezTo>
                  <a:cubicBezTo>
                    <a:pt x="268522" y="12192"/>
                    <a:pt x="268546" y="10632"/>
                    <a:pt x="268570" y="9061"/>
                  </a:cubicBezTo>
                  <a:cubicBezTo>
                    <a:pt x="268617" y="6036"/>
                    <a:pt x="268665" y="3024"/>
                    <a:pt x="268736" y="0"/>
                  </a:cubicBezTo>
                  <a:lnTo>
                    <a:pt x="265486" y="0"/>
                  </a:lnTo>
                  <a:cubicBezTo>
                    <a:pt x="265391" y="4608"/>
                    <a:pt x="265319" y="9204"/>
                    <a:pt x="265248" y="13811"/>
                  </a:cubicBezTo>
                  <a:lnTo>
                    <a:pt x="240971" y="14180"/>
                  </a:lnTo>
                  <a:cubicBezTo>
                    <a:pt x="240995" y="12466"/>
                    <a:pt x="241019" y="10763"/>
                    <a:pt x="241054" y="9061"/>
                  </a:cubicBezTo>
                  <a:cubicBezTo>
                    <a:pt x="241102" y="6036"/>
                    <a:pt x="241150" y="3024"/>
                    <a:pt x="241221" y="0"/>
                  </a:cubicBezTo>
                  <a:lnTo>
                    <a:pt x="237971" y="0"/>
                  </a:lnTo>
                  <a:cubicBezTo>
                    <a:pt x="237875" y="4739"/>
                    <a:pt x="237792" y="9489"/>
                    <a:pt x="237733" y="14228"/>
                  </a:cubicBezTo>
                  <a:lnTo>
                    <a:pt x="213444" y="14597"/>
                  </a:lnTo>
                  <a:cubicBezTo>
                    <a:pt x="213480" y="12752"/>
                    <a:pt x="213503" y="10906"/>
                    <a:pt x="213527" y="9061"/>
                  </a:cubicBezTo>
                  <a:cubicBezTo>
                    <a:pt x="213587" y="6036"/>
                    <a:pt x="213634" y="3024"/>
                    <a:pt x="213694" y="0"/>
                  </a:cubicBezTo>
                  <a:lnTo>
                    <a:pt x="210443" y="0"/>
                  </a:lnTo>
                  <a:cubicBezTo>
                    <a:pt x="210348" y="4882"/>
                    <a:pt x="210265" y="9763"/>
                    <a:pt x="210205" y="14657"/>
                  </a:cubicBezTo>
                  <a:lnTo>
                    <a:pt x="185119" y="15049"/>
                  </a:lnTo>
                  <a:cubicBezTo>
                    <a:pt x="185143" y="13049"/>
                    <a:pt x="185178" y="11049"/>
                    <a:pt x="185202" y="9061"/>
                  </a:cubicBezTo>
                  <a:cubicBezTo>
                    <a:pt x="185250" y="6036"/>
                    <a:pt x="185309" y="3024"/>
                    <a:pt x="185369" y="0"/>
                  </a:cubicBezTo>
                  <a:lnTo>
                    <a:pt x="182118" y="0"/>
                  </a:lnTo>
                  <a:cubicBezTo>
                    <a:pt x="182023" y="5036"/>
                    <a:pt x="181940" y="10061"/>
                    <a:pt x="181868" y="15097"/>
                  </a:cubicBezTo>
                  <a:cubicBezTo>
                    <a:pt x="173784" y="15228"/>
                    <a:pt x="165688" y="15359"/>
                    <a:pt x="157592" y="15490"/>
                  </a:cubicBezTo>
                  <a:cubicBezTo>
                    <a:pt x="157627" y="13347"/>
                    <a:pt x="157651" y="11204"/>
                    <a:pt x="157687" y="9061"/>
                  </a:cubicBezTo>
                  <a:cubicBezTo>
                    <a:pt x="157734" y="6036"/>
                    <a:pt x="157794" y="3024"/>
                    <a:pt x="157854" y="0"/>
                  </a:cubicBezTo>
                  <a:lnTo>
                    <a:pt x="154603" y="0"/>
                  </a:lnTo>
                  <a:cubicBezTo>
                    <a:pt x="154508" y="5179"/>
                    <a:pt x="154425" y="10358"/>
                    <a:pt x="154353" y="15538"/>
                  </a:cubicBezTo>
                  <a:cubicBezTo>
                    <a:pt x="146257" y="15669"/>
                    <a:pt x="138161" y="15800"/>
                    <a:pt x="130064" y="15942"/>
                  </a:cubicBezTo>
                  <a:cubicBezTo>
                    <a:pt x="130100" y="13645"/>
                    <a:pt x="130136" y="11347"/>
                    <a:pt x="130172" y="9061"/>
                  </a:cubicBezTo>
                  <a:cubicBezTo>
                    <a:pt x="130219" y="6036"/>
                    <a:pt x="130279" y="3024"/>
                    <a:pt x="130338" y="0"/>
                  </a:cubicBezTo>
                  <a:lnTo>
                    <a:pt x="127088" y="0"/>
                  </a:lnTo>
                  <a:cubicBezTo>
                    <a:pt x="126981" y="5334"/>
                    <a:pt x="126897" y="10668"/>
                    <a:pt x="126826" y="16002"/>
                  </a:cubicBezTo>
                  <a:cubicBezTo>
                    <a:pt x="118730" y="16133"/>
                    <a:pt x="110633" y="16276"/>
                    <a:pt x="102537" y="16419"/>
                  </a:cubicBezTo>
                  <a:cubicBezTo>
                    <a:pt x="102585" y="13966"/>
                    <a:pt x="102620" y="11513"/>
                    <a:pt x="102656" y="9061"/>
                  </a:cubicBezTo>
                  <a:cubicBezTo>
                    <a:pt x="102704" y="6036"/>
                    <a:pt x="102763" y="3024"/>
                    <a:pt x="102823" y="0"/>
                  </a:cubicBezTo>
                  <a:lnTo>
                    <a:pt x="99572" y="0"/>
                  </a:lnTo>
                  <a:cubicBezTo>
                    <a:pt x="99465" y="5489"/>
                    <a:pt x="99370" y="10978"/>
                    <a:pt x="99311" y="16478"/>
                  </a:cubicBezTo>
                  <a:cubicBezTo>
                    <a:pt x="91214" y="16621"/>
                    <a:pt x="83118" y="16764"/>
                    <a:pt x="75022" y="16919"/>
                  </a:cubicBezTo>
                  <a:cubicBezTo>
                    <a:pt x="75057" y="14299"/>
                    <a:pt x="75093" y="11680"/>
                    <a:pt x="75141" y="9061"/>
                  </a:cubicBezTo>
                  <a:cubicBezTo>
                    <a:pt x="75188" y="6036"/>
                    <a:pt x="75248" y="3024"/>
                    <a:pt x="75308" y="0"/>
                  </a:cubicBezTo>
                  <a:lnTo>
                    <a:pt x="72057" y="0"/>
                  </a:lnTo>
                  <a:cubicBezTo>
                    <a:pt x="71938" y="5655"/>
                    <a:pt x="71855" y="11311"/>
                    <a:pt x="71783" y="16978"/>
                  </a:cubicBezTo>
                  <a:cubicBezTo>
                    <a:pt x="65175" y="17097"/>
                    <a:pt x="58555" y="17228"/>
                    <a:pt x="51947" y="17347"/>
                  </a:cubicBezTo>
                  <a:lnTo>
                    <a:pt x="47495" y="17443"/>
                  </a:lnTo>
                  <a:cubicBezTo>
                    <a:pt x="47530" y="14645"/>
                    <a:pt x="47578" y="11847"/>
                    <a:pt x="47625" y="9061"/>
                  </a:cubicBezTo>
                  <a:cubicBezTo>
                    <a:pt x="47673" y="6036"/>
                    <a:pt x="47721" y="3024"/>
                    <a:pt x="47792" y="0"/>
                  </a:cubicBezTo>
                  <a:lnTo>
                    <a:pt x="44542" y="0"/>
                  </a:lnTo>
                  <a:cubicBezTo>
                    <a:pt x="44423" y="5834"/>
                    <a:pt x="44327" y="11668"/>
                    <a:pt x="44268" y="17490"/>
                  </a:cubicBezTo>
                  <a:cubicBezTo>
                    <a:pt x="36172" y="17645"/>
                    <a:pt x="28064" y="17788"/>
                    <a:pt x="19967" y="17931"/>
                  </a:cubicBezTo>
                  <a:cubicBezTo>
                    <a:pt x="20015" y="14978"/>
                    <a:pt x="20063" y="12013"/>
                    <a:pt x="20110" y="9061"/>
                  </a:cubicBezTo>
                  <a:cubicBezTo>
                    <a:pt x="20158" y="6036"/>
                    <a:pt x="20205" y="3024"/>
                    <a:pt x="20277" y="0"/>
                  </a:cubicBezTo>
                  <a:close/>
                </a:path>
              </a:pathLst>
            </a:custGeom>
            <a:solidFill>
              <a:srgbClr val="FFFFFF">
                <a:alpha val="26275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5" name="Google Shape;115;p58"/>
          <p:cNvSpPr/>
          <p:nvPr/>
        </p:nvSpPr>
        <p:spPr>
          <a:xfrm>
            <a:off x="301200" y="301200"/>
            <a:ext cx="8541600" cy="4541100"/>
          </a:xfrm>
          <a:prstGeom prst="roundRect">
            <a:avLst>
              <a:gd fmla="val 11238" name="adj"/>
            </a:avLst>
          </a:prstGeom>
          <a:solidFill>
            <a:schemeClr val="l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16" name="Google Shape;116;p58"/>
          <p:cNvGrpSpPr/>
          <p:nvPr/>
        </p:nvGrpSpPr>
        <p:grpSpPr>
          <a:xfrm rot="689383">
            <a:off x="1208505" y="242755"/>
            <a:ext cx="735930" cy="735930"/>
            <a:chOff x="1224675" y="3078684"/>
            <a:chExt cx="735900" cy="735900"/>
          </a:xfrm>
        </p:grpSpPr>
        <p:sp>
          <p:nvSpPr>
            <p:cNvPr id="117" name="Google Shape;117;p58"/>
            <p:cNvSpPr/>
            <p:nvPr/>
          </p:nvSpPr>
          <p:spPr>
            <a:xfrm>
              <a:off x="122467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" name="Google Shape;118;p58"/>
            <p:cNvSpPr/>
            <p:nvPr/>
          </p:nvSpPr>
          <p:spPr>
            <a:xfrm>
              <a:off x="1266963" y="3140000"/>
              <a:ext cx="631650" cy="607225"/>
            </a:xfrm>
            <a:custGeom>
              <a:rect b="b" l="l" r="r" t="t"/>
              <a:pathLst>
                <a:path extrusionOk="0" h="24289" w="25266">
                  <a:moveTo>
                    <a:pt x="13193" y="0"/>
                  </a:moveTo>
                  <a:cubicBezTo>
                    <a:pt x="9752" y="36"/>
                    <a:pt x="6597" y="1381"/>
                    <a:pt x="4299" y="3786"/>
                  </a:cubicBezTo>
                  <a:cubicBezTo>
                    <a:pt x="941" y="7287"/>
                    <a:pt x="1" y="12442"/>
                    <a:pt x="1894" y="16907"/>
                  </a:cubicBezTo>
                  <a:cubicBezTo>
                    <a:pt x="3787" y="21360"/>
                    <a:pt x="8156" y="24265"/>
                    <a:pt x="13002" y="24289"/>
                  </a:cubicBezTo>
                  <a:lnTo>
                    <a:pt x="13050" y="24289"/>
                  </a:lnTo>
                  <a:cubicBezTo>
                    <a:pt x="19777" y="24289"/>
                    <a:pt x="25135" y="18955"/>
                    <a:pt x="25266" y="12145"/>
                  </a:cubicBezTo>
                  <a:lnTo>
                    <a:pt x="25266" y="12121"/>
                  </a:lnTo>
                  <a:cubicBezTo>
                    <a:pt x="25182" y="5358"/>
                    <a:pt x="20003" y="131"/>
                    <a:pt x="13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" name="Google Shape;119;p58"/>
            <p:cNvSpPr/>
            <p:nvPr/>
          </p:nvSpPr>
          <p:spPr>
            <a:xfrm>
              <a:off x="1311313" y="3162325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431" y="0"/>
                  </a:moveTo>
                  <a:cubicBezTo>
                    <a:pt x="4620" y="72"/>
                    <a:pt x="12" y="5537"/>
                    <a:pt x="60" y="11275"/>
                  </a:cubicBezTo>
                  <a:cubicBezTo>
                    <a:pt x="1" y="17457"/>
                    <a:pt x="5002" y="22491"/>
                    <a:pt x="11163" y="22491"/>
                  </a:cubicBezTo>
                  <a:cubicBezTo>
                    <a:pt x="11185" y="22491"/>
                    <a:pt x="11206" y="22491"/>
                    <a:pt x="11228" y="22491"/>
                  </a:cubicBezTo>
                  <a:cubicBezTo>
                    <a:pt x="11243" y="22491"/>
                    <a:pt x="11258" y="22491"/>
                    <a:pt x="11273" y="22491"/>
                  </a:cubicBezTo>
                  <a:cubicBezTo>
                    <a:pt x="17408" y="22491"/>
                    <a:pt x="22468" y="17642"/>
                    <a:pt x="22587" y="11240"/>
                  </a:cubicBezTo>
                  <a:cubicBezTo>
                    <a:pt x="22515" y="5001"/>
                    <a:pt x="17693" y="131"/>
                    <a:pt x="11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" name="Google Shape;120;p58"/>
            <p:cNvSpPr/>
            <p:nvPr/>
          </p:nvSpPr>
          <p:spPr>
            <a:xfrm>
              <a:off x="1421738" y="3399000"/>
              <a:ext cx="342925" cy="177975"/>
            </a:xfrm>
            <a:custGeom>
              <a:rect b="b" l="l" r="r" t="t"/>
              <a:pathLst>
                <a:path extrusionOk="0" h="7119" w="13717">
                  <a:moveTo>
                    <a:pt x="6860" y="0"/>
                  </a:moveTo>
                  <a:cubicBezTo>
                    <a:pt x="6695" y="0"/>
                    <a:pt x="6531" y="19"/>
                    <a:pt x="6371" y="58"/>
                  </a:cubicBezTo>
                  <a:cubicBezTo>
                    <a:pt x="5954" y="165"/>
                    <a:pt x="5537" y="308"/>
                    <a:pt x="5144" y="487"/>
                  </a:cubicBezTo>
                  <a:cubicBezTo>
                    <a:pt x="3763" y="1154"/>
                    <a:pt x="2525" y="2094"/>
                    <a:pt x="1525" y="3249"/>
                  </a:cubicBezTo>
                  <a:cubicBezTo>
                    <a:pt x="1144" y="3678"/>
                    <a:pt x="810" y="4142"/>
                    <a:pt x="525" y="4642"/>
                  </a:cubicBezTo>
                  <a:cubicBezTo>
                    <a:pt x="310" y="4987"/>
                    <a:pt x="156" y="5357"/>
                    <a:pt x="60" y="5761"/>
                  </a:cubicBezTo>
                  <a:cubicBezTo>
                    <a:pt x="25" y="5976"/>
                    <a:pt x="1" y="6202"/>
                    <a:pt x="1" y="6428"/>
                  </a:cubicBezTo>
                  <a:cubicBezTo>
                    <a:pt x="1" y="6630"/>
                    <a:pt x="120" y="6809"/>
                    <a:pt x="298" y="6892"/>
                  </a:cubicBezTo>
                  <a:cubicBezTo>
                    <a:pt x="382" y="6940"/>
                    <a:pt x="465" y="6976"/>
                    <a:pt x="548" y="7000"/>
                  </a:cubicBezTo>
                  <a:cubicBezTo>
                    <a:pt x="762" y="7085"/>
                    <a:pt x="981" y="7117"/>
                    <a:pt x="1202" y="7117"/>
                  </a:cubicBezTo>
                  <a:cubicBezTo>
                    <a:pt x="1413" y="7117"/>
                    <a:pt x="1625" y="7088"/>
                    <a:pt x="1834" y="7047"/>
                  </a:cubicBezTo>
                  <a:cubicBezTo>
                    <a:pt x="2346" y="6940"/>
                    <a:pt x="2834" y="6738"/>
                    <a:pt x="3275" y="6440"/>
                  </a:cubicBezTo>
                  <a:cubicBezTo>
                    <a:pt x="3787" y="6142"/>
                    <a:pt x="4275" y="5833"/>
                    <a:pt x="4763" y="5511"/>
                  </a:cubicBezTo>
                  <a:cubicBezTo>
                    <a:pt x="5192" y="5237"/>
                    <a:pt x="5644" y="4999"/>
                    <a:pt x="6132" y="4821"/>
                  </a:cubicBezTo>
                  <a:cubicBezTo>
                    <a:pt x="6335" y="4749"/>
                    <a:pt x="6561" y="4702"/>
                    <a:pt x="6787" y="4702"/>
                  </a:cubicBezTo>
                  <a:cubicBezTo>
                    <a:pt x="6815" y="4701"/>
                    <a:pt x="6843" y="4700"/>
                    <a:pt x="6870" y="4700"/>
                  </a:cubicBezTo>
                  <a:cubicBezTo>
                    <a:pt x="7174" y="4700"/>
                    <a:pt x="7468" y="4760"/>
                    <a:pt x="7752" y="4880"/>
                  </a:cubicBezTo>
                  <a:cubicBezTo>
                    <a:pt x="8216" y="5083"/>
                    <a:pt x="8669" y="5321"/>
                    <a:pt x="9085" y="5607"/>
                  </a:cubicBezTo>
                  <a:cubicBezTo>
                    <a:pt x="9716" y="6035"/>
                    <a:pt x="10383" y="6428"/>
                    <a:pt x="11062" y="6773"/>
                  </a:cubicBezTo>
                  <a:cubicBezTo>
                    <a:pt x="11490" y="6988"/>
                    <a:pt x="11967" y="7107"/>
                    <a:pt x="12455" y="7119"/>
                  </a:cubicBezTo>
                  <a:cubicBezTo>
                    <a:pt x="12598" y="7107"/>
                    <a:pt x="12752" y="7107"/>
                    <a:pt x="12895" y="7083"/>
                  </a:cubicBezTo>
                  <a:cubicBezTo>
                    <a:pt x="13002" y="7059"/>
                    <a:pt x="13098" y="7035"/>
                    <a:pt x="13193" y="6988"/>
                  </a:cubicBezTo>
                  <a:cubicBezTo>
                    <a:pt x="13610" y="6833"/>
                    <a:pt x="13717" y="6666"/>
                    <a:pt x="13717" y="6202"/>
                  </a:cubicBezTo>
                  <a:cubicBezTo>
                    <a:pt x="13693" y="5845"/>
                    <a:pt x="13610" y="5487"/>
                    <a:pt x="13455" y="5166"/>
                  </a:cubicBezTo>
                  <a:cubicBezTo>
                    <a:pt x="13217" y="4630"/>
                    <a:pt x="12907" y="4130"/>
                    <a:pt x="12538" y="3678"/>
                  </a:cubicBezTo>
                  <a:cubicBezTo>
                    <a:pt x="11693" y="2618"/>
                    <a:pt x="10669" y="1713"/>
                    <a:pt x="9526" y="999"/>
                  </a:cubicBezTo>
                  <a:cubicBezTo>
                    <a:pt x="8919" y="618"/>
                    <a:pt x="8252" y="308"/>
                    <a:pt x="7561" y="118"/>
                  </a:cubicBezTo>
                  <a:cubicBezTo>
                    <a:pt x="7336" y="40"/>
                    <a:pt x="7098" y="0"/>
                    <a:pt x="68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58"/>
            <p:cNvSpPr/>
            <p:nvPr/>
          </p:nvSpPr>
          <p:spPr>
            <a:xfrm>
              <a:off x="1520563" y="3448325"/>
              <a:ext cx="144400" cy="103275"/>
            </a:xfrm>
            <a:custGeom>
              <a:rect b="b" l="l" r="r" t="t"/>
              <a:pathLst>
                <a:path extrusionOk="0" h="4131" w="5776">
                  <a:moveTo>
                    <a:pt x="2063" y="0"/>
                  </a:moveTo>
                  <a:cubicBezTo>
                    <a:pt x="1923" y="0"/>
                    <a:pt x="1770" y="50"/>
                    <a:pt x="1584" y="145"/>
                  </a:cubicBezTo>
                  <a:cubicBezTo>
                    <a:pt x="1525" y="181"/>
                    <a:pt x="1453" y="216"/>
                    <a:pt x="1406" y="276"/>
                  </a:cubicBezTo>
                  <a:cubicBezTo>
                    <a:pt x="1084" y="526"/>
                    <a:pt x="822" y="847"/>
                    <a:pt x="632" y="1193"/>
                  </a:cubicBezTo>
                  <a:cubicBezTo>
                    <a:pt x="251" y="1919"/>
                    <a:pt x="108" y="2693"/>
                    <a:pt x="24" y="3479"/>
                  </a:cubicBezTo>
                  <a:cubicBezTo>
                    <a:pt x="13" y="3574"/>
                    <a:pt x="13" y="3669"/>
                    <a:pt x="13" y="3753"/>
                  </a:cubicBezTo>
                  <a:cubicBezTo>
                    <a:pt x="1" y="3895"/>
                    <a:pt x="24" y="4026"/>
                    <a:pt x="167" y="4098"/>
                  </a:cubicBezTo>
                  <a:cubicBezTo>
                    <a:pt x="206" y="4112"/>
                    <a:pt x="245" y="4119"/>
                    <a:pt x="283" y="4119"/>
                  </a:cubicBezTo>
                  <a:cubicBezTo>
                    <a:pt x="377" y="4119"/>
                    <a:pt x="465" y="4079"/>
                    <a:pt x="525" y="4003"/>
                  </a:cubicBezTo>
                  <a:cubicBezTo>
                    <a:pt x="644" y="3884"/>
                    <a:pt x="775" y="3776"/>
                    <a:pt x="917" y="3693"/>
                  </a:cubicBezTo>
                  <a:cubicBezTo>
                    <a:pt x="1429" y="3336"/>
                    <a:pt x="2025" y="3181"/>
                    <a:pt x="2620" y="3038"/>
                  </a:cubicBezTo>
                  <a:cubicBezTo>
                    <a:pt x="2714" y="3018"/>
                    <a:pt x="2809" y="3009"/>
                    <a:pt x="2903" y="3009"/>
                  </a:cubicBezTo>
                  <a:cubicBezTo>
                    <a:pt x="3035" y="3009"/>
                    <a:pt x="3167" y="3027"/>
                    <a:pt x="3299" y="3062"/>
                  </a:cubicBezTo>
                  <a:cubicBezTo>
                    <a:pt x="3608" y="3157"/>
                    <a:pt x="3930" y="3241"/>
                    <a:pt x="4239" y="3360"/>
                  </a:cubicBezTo>
                  <a:cubicBezTo>
                    <a:pt x="4620" y="3491"/>
                    <a:pt x="4966" y="3705"/>
                    <a:pt x="5263" y="3991"/>
                  </a:cubicBezTo>
                  <a:cubicBezTo>
                    <a:pt x="5299" y="4038"/>
                    <a:pt x="5347" y="4074"/>
                    <a:pt x="5394" y="4110"/>
                  </a:cubicBezTo>
                  <a:cubicBezTo>
                    <a:pt x="5431" y="4124"/>
                    <a:pt x="5468" y="4131"/>
                    <a:pt x="5505" y="4131"/>
                  </a:cubicBezTo>
                  <a:cubicBezTo>
                    <a:pt x="5621" y="4131"/>
                    <a:pt x="5727" y="4061"/>
                    <a:pt x="5763" y="3943"/>
                  </a:cubicBezTo>
                  <a:cubicBezTo>
                    <a:pt x="5775" y="3848"/>
                    <a:pt x="5775" y="3765"/>
                    <a:pt x="5775" y="3669"/>
                  </a:cubicBezTo>
                  <a:cubicBezTo>
                    <a:pt x="5751" y="2872"/>
                    <a:pt x="5573" y="2086"/>
                    <a:pt x="5251" y="1371"/>
                  </a:cubicBezTo>
                  <a:cubicBezTo>
                    <a:pt x="5085" y="1014"/>
                    <a:pt x="4858" y="693"/>
                    <a:pt x="4573" y="419"/>
                  </a:cubicBezTo>
                  <a:cubicBezTo>
                    <a:pt x="4442" y="276"/>
                    <a:pt x="4275" y="169"/>
                    <a:pt x="4096" y="97"/>
                  </a:cubicBezTo>
                  <a:cubicBezTo>
                    <a:pt x="3951" y="38"/>
                    <a:pt x="3829" y="7"/>
                    <a:pt x="3719" y="7"/>
                  </a:cubicBezTo>
                  <a:cubicBezTo>
                    <a:pt x="3520" y="7"/>
                    <a:pt x="3359" y="105"/>
                    <a:pt x="3168" y="312"/>
                  </a:cubicBezTo>
                  <a:cubicBezTo>
                    <a:pt x="3072" y="407"/>
                    <a:pt x="3037" y="538"/>
                    <a:pt x="2906" y="609"/>
                  </a:cubicBezTo>
                  <a:cubicBezTo>
                    <a:pt x="2775" y="562"/>
                    <a:pt x="2739" y="431"/>
                    <a:pt x="2656" y="347"/>
                  </a:cubicBezTo>
                  <a:cubicBezTo>
                    <a:pt x="2449" y="112"/>
                    <a:pt x="2271" y="0"/>
                    <a:pt x="20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58"/>
            <p:cNvSpPr/>
            <p:nvPr/>
          </p:nvSpPr>
          <p:spPr>
            <a:xfrm>
              <a:off x="1436913" y="3317150"/>
              <a:ext cx="48250" cy="88075"/>
            </a:xfrm>
            <a:custGeom>
              <a:rect b="b" l="l" r="r" t="t"/>
              <a:pathLst>
                <a:path extrusionOk="0" h="3523" w="1930">
                  <a:moveTo>
                    <a:pt x="858" y="1"/>
                  </a:moveTo>
                  <a:cubicBezTo>
                    <a:pt x="775" y="1"/>
                    <a:pt x="690" y="19"/>
                    <a:pt x="608" y="58"/>
                  </a:cubicBezTo>
                  <a:cubicBezTo>
                    <a:pt x="394" y="129"/>
                    <a:pt x="227" y="284"/>
                    <a:pt x="144" y="499"/>
                  </a:cubicBezTo>
                  <a:cubicBezTo>
                    <a:pt x="72" y="677"/>
                    <a:pt x="25" y="868"/>
                    <a:pt x="25" y="1070"/>
                  </a:cubicBezTo>
                  <a:cubicBezTo>
                    <a:pt x="1" y="1808"/>
                    <a:pt x="215" y="2535"/>
                    <a:pt x="632" y="3142"/>
                  </a:cubicBezTo>
                  <a:cubicBezTo>
                    <a:pt x="805" y="3414"/>
                    <a:pt x="984" y="3523"/>
                    <a:pt x="1154" y="3523"/>
                  </a:cubicBezTo>
                  <a:cubicBezTo>
                    <a:pt x="1370" y="3523"/>
                    <a:pt x="1569" y="3346"/>
                    <a:pt x="1715" y="3106"/>
                  </a:cubicBezTo>
                  <a:cubicBezTo>
                    <a:pt x="1811" y="2939"/>
                    <a:pt x="1870" y="2749"/>
                    <a:pt x="1906" y="2570"/>
                  </a:cubicBezTo>
                  <a:cubicBezTo>
                    <a:pt x="1930" y="2451"/>
                    <a:pt x="1930" y="2332"/>
                    <a:pt x="1930" y="2213"/>
                  </a:cubicBezTo>
                  <a:cubicBezTo>
                    <a:pt x="1906" y="1594"/>
                    <a:pt x="1739" y="999"/>
                    <a:pt x="1442" y="451"/>
                  </a:cubicBezTo>
                  <a:cubicBezTo>
                    <a:pt x="1406" y="368"/>
                    <a:pt x="1346" y="296"/>
                    <a:pt x="1299" y="225"/>
                  </a:cubicBezTo>
                  <a:cubicBezTo>
                    <a:pt x="1194" y="80"/>
                    <a:pt x="1030" y="1"/>
                    <a:pt x="8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58"/>
            <p:cNvSpPr/>
            <p:nvPr/>
          </p:nvSpPr>
          <p:spPr>
            <a:xfrm>
              <a:off x="1700063" y="3317100"/>
              <a:ext cx="48825" cy="87975"/>
            </a:xfrm>
            <a:custGeom>
              <a:rect b="b" l="l" r="r" t="t"/>
              <a:pathLst>
                <a:path extrusionOk="0" h="3519" w="1953">
                  <a:moveTo>
                    <a:pt x="1150" y="0"/>
                  </a:moveTo>
                  <a:cubicBezTo>
                    <a:pt x="931" y="0"/>
                    <a:pt x="716" y="122"/>
                    <a:pt x="572" y="370"/>
                  </a:cubicBezTo>
                  <a:cubicBezTo>
                    <a:pt x="191" y="1001"/>
                    <a:pt x="0" y="1739"/>
                    <a:pt x="36" y="2477"/>
                  </a:cubicBezTo>
                  <a:cubicBezTo>
                    <a:pt x="48" y="2727"/>
                    <a:pt x="131" y="2977"/>
                    <a:pt x="286" y="3179"/>
                  </a:cubicBezTo>
                  <a:cubicBezTo>
                    <a:pt x="447" y="3406"/>
                    <a:pt x="619" y="3519"/>
                    <a:pt x="792" y="3519"/>
                  </a:cubicBezTo>
                  <a:cubicBezTo>
                    <a:pt x="965" y="3519"/>
                    <a:pt x="1137" y="3406"/>
                    <a:pt x="1298" y="3179"/>
                  </a:cubicBezTo>
                  <a:cubicBezTo>
                    <a:pt x="1322" y="3156"/>
                    <a:pt x="1334" y="3132"/>
                    <a:pt x="1346" y="3108"/>
                  </a:cubicBezTo>
                  <a:cubicBezTo>
                    <a:pt x="1691" y="2572"/>
                    <a:pt x="1893" y="1953"/>
                    <a:pt x="1941" y="1322"/>
                  </a:cubicBezTo>
                  <a:cubicBezTo>
                    <a:pt x="1953" y="941"/>
                    <a:pt x="1929" y="620"/>
                    <a:pt x="1738" y="346"/>
                  </a:cubicBezTo>
                  <a:cubicBezTo>
                    <a:pt x="1580" y="116"/>
                    <a:pt x="1363" y="0"/>
                    <a:pt x="1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58"/>
            <p:cNvSpPr/>
            <p:nvPr/>
          </p:nvSpPr>
          <p:spPr>
            <a:xfrm>
              <a:off x="1404788" y="3237625"/>
              <a:ext cx="83350" cy="66100"/>
            </a:xfrm>
            <a:custGeom>
              <a:rect b="b" l="l" r="r" t="t"/>
              <a:pathLst>
                <a:path extrusionOk="0" h="2644" w="3334">
                  <a:moveTo>
                    <a:pt x="3143" y="1"/>
                  </a:moveTo>
                  <a:cubicBezTo>
                    <a:pt x="3072" y="12"/>
                    <a:pt x="3012" y="48"/>
                    <a:pt x="2953" y="96"/>
                  </a:cubicBezTo>
                  <a:cubicBezTo>
                    <a:pt x="2929" y="131"/>
                    <a:pt x="2929" y="179"/>
                    <a:pt x="2929" y="227"/>
                  </a:cubicBezTo>
                  <a:cubicBezTo>
                    <a:pt x="2893" y="501"/>
                    <a:pt x="2774" y="751"/>
                    <a:pt x="2584" y="953"/>
                  </a:cubicBezTo>
                  <a:cubicBezTo>
                    <a:pt x="2143" y="1501"/>
                    <a:pt x="1548" y="1906"/>
                    <a:pt x="869" y="2120"/>
                  </a:cubicBezTo>
                  <a:cubicBezTo>
                    <a:pt x="703" y="2167"/>
                    <a:pt x="524" y="2203"/>
                    <a:pt x="345" y="2215"/>
                  </a:cubicBezTo>
                  <a:cubicBezTo>
                    <a:pt x="274" y="2215"/>
                    <a:pt x="203" y="2227"/>
                    <a:pt x="131" y="2251"/>
                  </a:cubicBezTo>
                  <a:cubicBezTo>
                    <a:pt x="60" y="2287"/>
                    <a:pt x="24" y="2346"/>
                    <a:pt x="0" y="2417"/>
                  </a:cubicBezTo>
                  <a:cubicBezTo>
                    <a:pt x="12" y="2489"/>
                    <a:pt x="60" y="2560"/>
                    <a:pt x="119" y="2596"/>
                  </a:cubicBezTo>
                  <a:cubicBezTo>
                    <a:pt x="191" y="2620"/>
                    <a:pt x="274" y="2644"/>
                    <a:pt x="345" y="2644"/>
                  </a:cubicBezTo>
                  <a:cubicBezTo>
                    <a:pt x="441" y="2644"/>
                    <a:pt x="500" y="2644"/>
                    <a:pt x="560" y="2632"/>
                  </a:cubicBezTo>
                  <a:cubicBezTo>
                    <a:pt x="1619" y="2429"/>
                    <a:pt x="2548" y="1798"/>
                    <a:pt x="3131" y="893"/>
                  </a:cubicBezTo>
                  <a:cubicBezTo>
                    <a:pt x="3251" y="715"/>
                    <a:pt x="3322" y="512"/>
                    <a:pt x="3334" y="298"/>
                  </a:cubicBezTo>
                  <a:cubicBezTo>
                    <a:pt x="3334" y="227"/>
                    <a:pt x="3322" y="155"/>
                    <a:pt x="3286" y="84"/>
                  </a:cubicBezTo>
                  <a:cubicBezTo>
                    <a:pt x="3251" y="36"/>
                    <a:pt x="3203" y="1"/>
                    <a:pt x="3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58"/>
            <p:cNvSpPr/>
            <p:nvPr/>
          </p:nvSpPr>
          <p:spPr>
            <a:xfrm>
              <a:off x="1698263" y="3237600"/>
              <a:ext cx="83375" cy="66725"/>
            </a:xfrm>
            <a:custGeom>
              <a:rect b="b" l="l" r="r" t="t"/>
              <a:pathLst>
                <a:path extrusionOk="0" h="2669" w="3335">
                  <a:moveTo>
                    <a:pt x="192" y="0"/>
                  </a:moveTo>
                  <a:cubicBezTo>
                    <a:pt x="184" y="0"/>
                    <a:pt x="176" y="1"/>
                    <a:pt x="167" y="2"/>
                  </a:cubicBezTo>
                  <a:cubicBezTo>
                    <a:pt x="72" y="13"/>
                    <a:pt x="1" y="85"/>
                    <a:pt x="13" y="180"/>
                  </a:cubicBezTo>
                  <a:cubicBezTo>
                    <a:pt x="1" y="335"/>
                    <a:pt x="24" y="478"/>
                    <a:pt x="72" y="621"/>
                  </a:cubicBezTo>
                  <a:cubicBezTo>
                    <a:pt x="144" y="811"/>
                    <a:pt x="251" y="990"/>
                    <a:pt x="382" y="1156"/>
                  </a:cubicBezTo>
                  <a:cubicBezTo>
                    <a:pt x="882" y="1799"/>
                    <a:pt x="1572" y="2276"/>
                    <a:pt x="2346" y="2526"/>
                  </a:cubicBezTo>
                  <a:cubicBezTo>
                    <a:pt x="2537" y="2585"/>
                    <a:pt x="2739" y="2633"/>
                    <a:pt x="2953" y="2669"/>
                  </a:cubicBezTo>
                  <a:lnTo>
                    <a:pt x="2953" y="2645"/>
                  </a:lnTo>
                  <a:lnTo>
                    <a:pt x="3049" y="2645"/>
                  </a:lnTo>
                  <a:cubicBezTo>
                    <a:pt x="3215" y="2621"/>
                    <a:pt x="3334" y="2514"/>
                    <a:pt x="3323" y="2407"/>
                  </a:cubicBezTo>
                  <a:cubicBezTo>
                    <a:pt x="3311" y="2299"/>
                    <a:pt x="3215" y="2228"/>
                    <a:pt x="3061" y="2228"/>
                  </a:cubicBezTo>
                  <a:cubicBezTo>
                    <a:pt x="2834" y="2228"/>
                    <a:pt x="2608" y="2192"/>
                    <a:pt x="2394" y="2121"/>
                  </a:cubicBezTo>
                  <a:cubicBezTo>
                    <a:pt x="1775" y="1895"/>
                    <a:pt x="1215" y="1514"/>
                    <a:pt x="786" y="1014"/>
                  </a:cubicBezTo>
                  <a:cubicBezTo>
                    <a:pt x="572" y="799"/>
                    <a:pt x="429" y="525"/>
                    <a:pt x="394" y="228"/>
                  </a:cubicBezTo>
                  <a:cubicBezTo>
                    <a:pt x="382" y="192"/>
                    <a:pt x="382" y="168"/>
                    <a:pt x="370" y="132"/>
                  </a:cubicBezTo>
                  <a:cubicBezTo>
                    <a:pt x="348" y="56"/>
                    <a:pt x="276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58"/>
            <p:cNvSpPr/>
            <p:nvPr/>
          </p:nvSpPr>
          <p:spPr>
            <a:xfrm>
              <a:off x="1562838" y="3609700"/>
              <a:ext cx="61050" cy="11100"/>
            </a:xfrm>
            <a:custGeom>
              <a:rect b="b" l="l" r="r" t="t"/>
              <a:pathLst>
                <a:path extrusionOk="0" h="444" w="2442">
                  <a:moveTo>
                    <a:pt x="155" y="0"/>
                  </a:moveTo>
                  <a:cubicBezTo>
                    <a:pt x="72" y="0"/>
                    <a:pt x="12" y="60"/>
                    <a:pt x="0" y="131"/>
                  </a:cubicBezTo>
                  <a:cubicBezTo>
                    <a:pt x="12" y="203"/>
                    <a:pt x="48" y="274"/>
                    <a:pt x="96" y="322"/>
                  </a:cubicBezTo>
                  <a:cubicBezTo>
                    <a:pt x="155" y="357"/>
                    <a:pt x="238" y="381"/>
                    <a:pt x="310" y="381"/>
                  </a:cubicBezTo>
                  <a:cubicBezTo>
                    <a:pt x="474" y="421"/>
                    <a:pt x="645" y="438"/>
                    <a:pt x="817" y="438"/>
                  </a:cubicBezTo>
                  <a:cubicBezTo>
                    <a:pt x="958" y="438"/>
                    <a:pt x="1099" y="427"/>
                    <a:pt x="1239" y="405"/>
                  </a:cubicBezTo>
                  <a:cubicBezTo>
                    <a:pt x="1346" y="433"/>
                    <a:pt x="1452" y="443"/>
                    <a:pt x="1557" y="443"/>
                  </a:cubicBezTo>
                  <a:cubicBezTo>
                    <a:pt x="1766" y="443"/>
                    <a:pt x="1973" y="401"/>
                    <a:pt x="2179" y="369"/>
                  </a:cubicBezTo>
                  <a:cubicBezTo>
                    <a:pt x="2263" y="346"/>
                    <a:pt x="2334" y="298"/>
                    <a:pt x="2393" y="227"/>
                  </a:cubicBezTo>
                  <a:cubicBezTo>
                    <a:pt x="2441" y="191"/>
                    <a:pt x="2405" y="60"/>
                    <a:pt x="2346" y="36"/>
                  </a:cubicBezTo>
                  <a:cubicBezTo>
                    <a:pt x="2310" y="24"/>
                    <a:pt x="2263" y="12"/>
                    <a:pt x="2215" y="0"/>
                  </a:cubicBezTo>
                  <a:cubicBezTo>
                    <a:pt x="1846" y="12"/>
                    <a:pt x="1477" y="24"/>
                    <a:pt x="1096" y="24"/>
                  </a:cubicBezTo>
                  <a:cubicBezTo>
                    <a:pt x="786" y="24"/>
                    <a:pt x="465" y="0"/>
                    <a:pt x="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" name="Google Shape;127;p58"/>
            <p:cNvSpPr/>
            <p:nvPr/>
          </p:nvSpPr>
          <p:spPr>
            <a:xfrm>
              <a:off x="1410138" y="3387650"/>
              <a:ext cx="364950" cy="199500"/>
            </a:xfrm>
            <a:custGeom>
              <a:rect b="b" l="l" r="r" t="t"/>
              <a:pathLst>
                <a:path extrusionOk="0" h="7980" w="14598">
                  <a:moveTo>
                    <a:pt x="7324" y="454"/>
                  </a:moveTo>
                  <a:cubicBezTo>
                    <a:pt x="7562" y="454"/>
                    <a:pt x="7800" y="494"/>
                    <a:pt x="8025" y="572"/>
                  </a:cubicBezTo>
                  <a:cubicBezTo>
                    <a:pt x="8716" y="774"/>
                    <a:pt x="9371" y="1072"/>
                    <a:pt x="9990" y="1453"/>
                  </a:cubicBezTo>
                  <a:cubicBezTo>
                    <a:pt x="11133" y="2167"/>
                    <a:pt x="12157" y="3072"/>
                    <a:pt x="13002" y="4132"/>
                  </a:cubicBezTo>
                  <a:cubicBezTo>
                    <a:pt x="13371" y="4584"/>
                    <a:pt x="13681" y="5084"/>
                    <a:pt x="13919" y="5620"/>
                  </a:cubicBezTo>
                  <a:cubicBezTo>
                    <a:pt x="14074" y="5941"/>
                    <a:pt x="14157" y="6299"/>
                    <a:pt x="14181" y="6668"/>
                  </a:cubicBezTo>
                  <a:cubicBezTo>
                    <a:pt x="14181" y="7120"/>
                    <a:pt x="14074" y="7287"/>
                    <a:pt x="13657" y="7442"/>
                  </a:cubicBezTo>
                  <a:cubicBezTo>
                    <a:pt x="13562" y="7489"/>
                    <a:pt x="13466" y="7513"/>
                    <a:pt x="13359" y="7537"/>
                  </a:cubicBezTo>
                  <a:cubicBezTo>
                    <a:pt x="13216" y="7561"/>
                    <a:pt x="13062" y="7561"/>
                    <a:pt x="12919" y="7573"/>
                  </a:cubicBezTo>
                  <a:cubicBezTo>
                    <a:pt x="12431" y="7561"/>
                    <a:pt x="11954" y="7442"/>
                    <a:pt x="11526" y="7227"/>
                  </a:cubicBezTo>
                  <a:cubicBezTo>
                    <a:pt x="10835" y="6882"/>
                    <a:pt x="10180" y="6489"/>
                    <a:pt x="9549" y="6061"/>
                  </a:cubicBezTo>
                  <a:cubicBezTo>
                    <a:pt x="9133" y="5775"/>
                    <a:pt x="8680" y="5537"/>
                    <a:pt x="8216" y="5334"/>
                  </a:cubicBezTo>
                  <a:cubicBezTo>
                    <a:pt x="7932" y="5214"/>
                    <a:pt x="7628" y="5154"/>
                    <a:pt x="7332" y="5154"/>
                  </a:cubicBezTo>
                  <a:cubicBezTo>
                    <a:pt x="7305" y="5154"/>
                    <a:pt x="7278" y="5155"/>
                    <a:pt x="7251" y="5156"/>
                  </a:cubicBezTo>
                  <a:cubicBezTo>
                    <a:pt x="7025" y="5168"/>
                    <a:pt x="6799" y="5203"/>
                    <a:pt x="6596" y="5275"/>
                  </a:cubicBezTo>
                  <a:cubicBezTo>
                    <a:pt x="6108" y="5453"/>
                    <a:pt x="5656" y="5691"/>
                    <a:pt x="5227" y="5965"/>
                  </a:cubicBezTo>
                  <a:cubicBezTo>
                    <a:pt x="4739" y="6287"/>
                    <a:pt x="4239" y="6596"/>
                    <a:pt x="3739" y="6894"/>
                  </a:cubicBezTo>
                  <a:cubicBezTo>
                    <a:pt x="3298" y="7192"/>
                    <a:pt x="2810" y="7394"/>
                    <a:pt x="2298" y="7513"/>
                  </a:cubicBezTo>
                  <a:cubicBezTo>
                    <a:pt x="2095" y="7547"/>
                    <a:pt x="1889" y="7573"/>
                    <a:pt x="1684" y="7573"/>
                  </a:cubicBezTo>
                  <a:cubicBezTo>
                    <a:pt x="1457" y="7573"/>
                    <a:pt x="1231" y="7541"/>
                    <a:pt x="1012" y="7454"/>
                  </a:cubicBezTo>
                  <a:cubicBezTo>
                    <a:pt x="929" y="7430"/>
                    <a:pt x="846" y="7394"/>
                    <a:pt x="762" y="7346"/>
                  </a:cubicBezTo>
                  <a:cubicBezTo>
                    <a:pt x="584" y="7263"/>
                    <a:pt x="465" y="7084"/>
                    <a:pt x="465" y="6882"/>
                  </a:cubicBezTo>
                  <a:cubicBezTo>
                    <a:pt x="465" y="6656"/>
                    <a:pt x="489" y="6430"/>
                    <a:pt x="524" y="6215"/>
                  </a:cubicBezTo>
                  <a:cubicBezTo>
                    <a:pt x="620" y="5811"/>
                    <a:pt x="774" y="5441"/>
                    <a:pt x="989" y="5096"/>
                  </a:cubicBezTo>
                  <a:cubicBezTo>
                    <a:pt x="1262" y="4596"/>
                    <a:pt x="1608" y="4132"/>
                    <a:pt x="1989" y="3715"/>
                  </a:cubicBezTo>
                  <a:cubicBezTo>
                    <a:pt x="2989" y="2548"/>
                    <a:pt x="4227" y="1608"/>
                    <a:pt x="5608" y="941"/>
                  </a:cubicBezTo>
                  <a:cubicBezTo>
                    <a:pt x="6001" y="762"/>
                    <a:pt x="6418" y="619"/>
                    <a:pt x="6835" y="512"/>
                  </a:cubicBezTo>
                  <a:cubicBezTo>
                    <a:pt x="6995" y="473"/>
                    <a:pt x="7159" y="454"/>
                    <a:pt x="7324" y="454"/>
                  </a:cubicBezTo>
                  <a:close/>
                  <a:moveTo>
                    <a:pt x="7299" y="0"/>
                  </a:moveTo>
                  <a:cubicBezTo>
                    <a:pt x="7049" y="24"/>
                    <a:pt x="6799" y="72"/>
                    <a:pt x="6549" y="143"/>
                  </a:cubicBezTo>
                  <a:cubicBezTo>
                    <a:pt x="5894" y="346"/>
                    <a:pt x="5263" y="631"/>
                    <a:pt x="4656" y="977"/>
                  </a:cubicBezTo>
                  <a:cubicBezTo>
                    <a:pt x="3406" y="1715"/>
                    <a:pt x="2286" y="2667"/>
                    <a:pt x="1370" y="3798"/>
                  </a:cubicBezTo>
                  <a:cubicBezTo>
                    <a:pt x="1001" y="4251"/>
                    <a:pt x="679" y="4751"/>
                    <a:pt x="417" y="5275"/>
                  </a:cubicBezTo>
                  <a:cubicBezTo>
                    <a:pt x="227" y="5644"/>
                    <a:pt x="108" y="6049"/>
                    <a:pt x="36" y="6465"/>
                  </a:cubicBezTo>
                  <a:cubicBezTo>
                    <a:pt x="0" y="6727"/>
                    <a:pt x="36" y="7001"/>
                    <a:pt x="119" y="7263"/>
                  </a:cubicBezTo>
                  <a:cubicBezTo>
                    <a:pt x="167" y="7442"/>
                    <a:pt x="298" y="7585"/>
                    <a:pt x="465" y="7656"/>
                  </a:cubicBezTo>
                  <a:cubicBezTo>
                    <a:pt x="855" y="7823"/>
                    <a:pt x="1244" y="7980"/>
                    <a:pt x="1673" y="7980"/>
                  </a:cubicBezTo>
                  <a:cubicBezTo>
                    <a:pt x="1703" y="7980"/>
                    <a:pt x="1733" y="7979"/>
                    <a:pt x="1763" y="7977"/>
                  </a:cubicBezTo>
                  <a:cubicBezTo>
                    <a:pt x="2215" y="7977"/>
                    <a:pt x="2656" y="7882"/>
                    <a:pt x="3072" y="7704"/>
                  </a:cubicBezTo>
                  <a:cubicBezTo>
                    <a:pt x="3418" y="7537"/>
                    <a:pt x="3751" y="7370"/>
                    <a:pt x="4072" y="7180"/>
                  </a:cubicBezTo>
                  <a:cubicBezTo>
                    <a:pt x="4525" y="6918"/>
                    <a:pt x="4965" y="6632"/>
                    <a:pt x="5406" y="6346"/>
                  </a:cubicBezTo>
                  <a:cubicBezTo>
                    <a:pt x="5787" y="6096"/>
                    <a:pt x="6180" y="5882"/>
                    <a:pt x="6596" y="5715"/>
                  </a:cubicBezTo>
                  <a:cubicBezTo>
                    <a:pt x="6829" y="5614"/>
                    <a:pt x="7076" y="5563"/>
                    <a:pt x="7321" y="5563"/>
                  </a:cubicBezTo>
                  <a:cubicBezTo>
                    <a:pt x="7567" y="5563"/>
                    <a:pt x="7811" y="5614"/>
                    <a:pt x="8037" y="5715"/>
                  </a:cubicBezTo>
                  <a:cubicBezTo>
                    <a:pt x="8501" y="5906"/>
                    <a:pt x="8930" y="6144"/>
                    <a:pt x="9347" y="6418"/>
                  </a:cubicBezTo>
                  <a:cubicBezTo>
                    <a:pt x="10049" y="6870"/>
                    <a:pt x="10752" y="7346"/>
                    <a:pt x="11526" y="7680"/>
                  </a:cubicBezTo>
                  <a:cubicBezTo>
                    <a:pt x="11931" y="7873"/>
                    <a:pt x="12372" y="7969"/>
                    <a:pt x="12815" y="7969"/>
                  </a:cubicBezTo>
                  <a:cubicBezTo>
                    <a:pt x="13192" y="7969"/>
                    <a:pt x="13570" y="7900"/>
                    <a:pt x="13931" y="7763"/>
                  </a:cubicBezTo>
                  <a:cubicBezTo>
                    <a:pt x="14300" y="7656"/>
                    <a:pt x="14562" y="7323"/>
                    <a:pt x="14574" y="6942"/>
                  </a:cubicBezTo>
                  <a:cubicBezTo>
                    <a:pt x="14597" y="6715"/>
                    <a:pt x="14586" y="6489"/>
                    <a:pt x="14550" y="6275"/>
                  </a:cubicBezTo>
                  <a:cubicBezTo>
                    <a:pt x="14478" y="5977"/>
                    <a:pt x="14383" y="5691"/>
                    <a:pt x="14276" y="5418"/>
                  </a:cubicBezTo>
                  <a:cubicBezTo>
                    <a:pt x="14062" y="4918"/>
                    <a:pt x="13776" y="4453"/>
                    <a:pt x="13443" y="4025"/>
                  </a:cubicBezTo>
                  <a:cubicBezTo>
                    <a:pt x="12097" y="2322"/>
                    <a:pt x="10466" y="1000"/>
                    <a:pt x="8406" y="238"/>
                  </a:cubicBezTo>
                  <a:cubicBezTo>
                    <a:pt x="8049" y="107"/>
                    <a:pt x="7680" y="24"/>
                    <a:pt x="7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8" name="Google Shape;128;p58"/>
          <p:cNvGrpSpPr/>
          <p:nvPr/>
        </p:nvGrpSpPr>
        <p:grpSpPr>
          <a:xfrm>
            <a:off x="232766" y="563124"/>
            <a:ext cx="1328815" cy="1328888"/>
            <a:chOff x="1224675" y="1263025"/>
            <a:chExt cx="735900" cy="735900"/>
          </a:xfrm>
        </p:grpSpPr>
        <p:sp>
          <p:nvSpPr>
            <p:cNvPr id="129" name="Google Shape;129;p58"/>
            <p:cNvSpPr/>
            <p:nvPr/>
          </p:nvSpPr>
          <p:spPr>
            <a:xfrm>
              <a:off x="1224675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" name="Google Shape;130;p58"/>
            <p:cNvSpPr/>
            <p:nvPr/>
          </p:nvSpPr>
          <p:spPr>
            <a:xfrm>
              <a:off x="1285413" y="1327375"/>
              <a:ext cx="620050" cy="607600"/>
            </a:xfrm>
            <a:custGeom>
              <a:rect b="b" l="l" r="r" t="t"/>
              <a:pathLst>
                <a:path extrusionOk="0" h="24304" w="24802">
                  <a:moveTo>
                    <a:pt x="12392" y="1"/>
                  </a:moveTo>
                  <a:cubicBezTo>
                    <a:pt x="11610" y="1"/>
                    <a:pt x="10829" y="75"/>
                    <a:pt x="10061" y="223"/>
                  </a:cubicBezTo>
                  <a:cubicBezTo>
                    <a:pt x="9788" y="282"/>
                    <a:pt x="9514" y="342"/>
                    <a:pt x="9240" y="425"/>
                  </a:cubicBezTo>
                  <a:cubicBezTo>
                    <a:pt x="4870" y="1616"/>
                    <a:pt x="1513" y="5116"/>
                    <a:pt x="513" y="9545"/>
                  </a:cubicBezTo>
                  <a:cubicBezTo>
                    <a:pt x="1" y="11748"/>
                    <a:pt x="132" y="14058"/>
                    <a:pt x="894" y="16201"/>
                  </a:cubicBezTo>
                  <a:cubicBezTo>
                    <a:pt x="1953" y="19189"/>
                    <a:pt x="3882" y="21439"/>
                    <a:pt x="6656" y="22904"/>
                  </a:cubicBezTo>
                  <a:cubicBezTo>
                    <a:pt x="8391" y="23830"/>
                    <a:pt x="10316" y="24304"/>
                    <a:pt x="12255" y="24304"/>
                  </a:cubicBezTo>
                  <a:cubicBezTo>
                    <a:pt x="13058" y="24304"/>
                    <a:pt x="13863" y="24223"/>
                    <a:pt x="14657" y="24059"/>
                  </a:cubicBezTo>
                  <a:lnTo>
                    <a:pt x="14872" y="24011"/>
                  </a:lnTo>
                  <a:cubicBezTo>
                    <a:pt x="15503" y="23892"/>
                    <a:pt x="16134" y="23702"/>
                    <a:pt x="16741" y="23464"/>
                  </a:cubicBezTo>
                  <a:cubicBezTo>
                    <a:pt x="19539" y="22344"/>
                    <a:pt x="21658" y="20439"/>
                    <a:pt x="23063" y="17844"/>
                  </a:cubicBezTo>
                  <a:cubicBezTo>
                    <a:pt x="24373" y="15403"/>
                    <a:pt x="24801" y="12712"/>
                    <a:pt x="24313" y="9843"/>
                  </a:cubicBezTo>
                  <a:cubicBezTo>
                    <a:pt x="24194" y="9140"/>
                    <a:pt x="23992" y="8438"/>
                    <a:pt x="23718" y="7771"/>
                  </a:cubicBezTo>
                  <a:cubicBezTo>
                    <a:pt x="22837" y="5414"/>
                    <a:pt x="21230" y="3402"/>
                    <a:pt x="19122" y="2020"/>
                  </a:cubicBezTo>
                  <a:cubicBezTo>
                    <a:pt x="17753" y="1104"/>
                    <a:pt x="16217" y="485"/>
                    <a:pt x="14586" y="199"/>
                  </a:cubicBezTo>
                  <a:cubicBezTo>
                    <a:pt x="13860" y="66"/>
                    <a:pt x="13125" y="1"/>
                    <a:pt x="12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" name="Google Shape;131;p58"/>
            <p:cNvSpPr/>
            <p:nvPr/>
          </p:nvSpPr>
          <p:spPr>
            <a:xfrm>
              <a:off x="1308338" y="1349775"/>
              <a:ext cx="574200" cy="562675"/>
            </a:xfrm>
            <a:custGeom>
              <a:rect b="b" l="l" r="r" t="t"/>
              <a:pathLst>
                <a:path extrusionOk="0" h="22507" w="22968">
                  <a:moveTo>
                    <a:pt x="11486" y="0"/>
                  </a:moveTo>
                  <a:cubicBezTo>
                    <a:pt x="6294" y="0"/>
                    <a:pt x="1647" y="3598"/>
                    <a:pt x="477" y="8840"/>
                  </a:cubicBezTo>
                  <a:cubicBezTo>
                    <a:pt x="0" y="10888"/>
                    <a:pt x="120" y="13031"/>
                    <a:pt x="834" y="15007"/>
                  </a:cubicBezTo>
                  <a:cubicBezTo>
                    <a:pt x="1798" y="17757"/>
                    <a:pt x="3584" y="19841"/>
                    <a:pt x="6156" y="21210"/>
                  </a:cubicBezTo>
                  <a:cubicBezTo>
                    <a:pt x="7757" y="22065"/>
                    <a:pt x="9534" y="22507"/>
                    <a:pt x="11326" y="22507"/>
                  </a:cubicBezTo>
                  <a:cubicBezTo>
                    <a:pt x="12081" y="22507"/>
                    <a:pt x="12838" y="22429"/>
                    <a:pt x="13586" y="22270"/>
                  </a:cubicBezTo>
                  <a:cubicBezTo>
                    <a:pt x="14228" y="22151"/>
                    <a:pt x="14871" y="21972"/>
                    <a:pt x="15491" y="21722"/>
                  </a:cubicBezTo>
                  <a:cubicBezTo>
                    <a:pt x="18062" y="20686"/>
                    <a:pt x="20039" y="18960"/>
                    <a:pt x="21360" y="16519"/>
                  </a:cubicBezTo>
                  <a:cubicBezTo>
                    <a:pt x="22610" y="14186"/>
                    <a:pt x="22968" y="11697"/>
                    <a:pt x="22515" y="9102"/>
                  </a:cubicBezTo>
                  <a:cubicBezTo>
                    <a:pt x="22396" y="8447"/>
                    <a:pt x="22206" y="7816"/>
                    <a:pt x="21968" y="7197"/>
                  </a:cubicBezTo>
                  <a:cubicBezTo>
                    <a:pt x="21146" y="5018"/>
                    <a:pt x="19658" y="3148"/>
                    <a:pt x="17705" y="1863"/>
                  </a:cubicBezTo>
                  <a:cubicBezTo>
                    <a:pt x="16443" y="1017"/>
                    <a:pt x="15014" y="446"/>
                    <a:pt x="13514" y="184"/>
                  </a:cubicBezTo>
                  <a:cubicBezTo>
                    <a:pt x="12833" y="60"/>
                    <a:pt x="12155" y="0"/>
                    <a:pt x="114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" name="Google Shape;132;p58"/>
            <p:cNvSpPr/>
            <p:nvPr/>
          </p:nvSpPr>
          <p:spPr>
            <a:xfrm>
              <a:off x="1459238" y="1561000"/>
              <a:ext cx="47950" cy="91375"/>
            </a:xfrm>
            <a:custGeom>
              <a:rect b="b" l="l" r="r" t="t"/>
              <a:pathLst>
                <a:path extrusionOk="0" h="3655" w="1918">
                  <a:moveTo>
                    <a:pt x="653" y="0"/>
                  </a:moveTo>
                  <a:cubicBezTo>
                    <a:pt x="456" y="0"/>
                    <a:pt x="260" y="98"/>
                    <a:pt x="144" y="284"/>
                  </a:cubicBezTo>
                  <a:cubicBezTo>
                    <a:pt x="37" y="486"/>
                    <a:pt x="1" y="712"/>
                    <a:pt x="37" y="938"/>
                  </a:cubicBezTo>
                  <a:cubicBezTo>
                    <a:pt x="60" y="1141"/>
                    <a:pt x="96" y="1355"/>
                    <a:pt x="144" y="1557"/>
                  </a:cubicBezTo>
                  <a:cubicBezTo>
                    <a:pt x="263" y="2093"/>
                    <a:pt x="453" y="2617"/>
                    <a:pt x="703" y="3105"/>
                  </a:cubicBezTo>
                  <a:cubicBezTo>
                    <a:pt x="799" y="3296"/>
                    <a:pt x="942" y="3462"/>
                    <a:pt x="1108" y="3582"/>
                  </a:cubicBezTo>
                  <a:cubicBezTo>
                    <a:pt x="1186" y="3631"/>
                    <a:pt x="1273" y="3654"/>
                    <a:pt x="1359" y="3654"/>
                  </a:cubicBezTo>
                  <a:cubicBezTo>
                    <a:pt x="1524" y="3654"/>
                    <a:pt x="1685" y="3567"/>
                    <a:pt x="1763" y="3403"/>
                  </a:cubicBezTo>
                  <a:cubicBezTo>
                    <a:pt x="1823" y="3272"/>
                    <a:pt x="1870" y="3129"/>
                    <a:pt x="1882" y="2974"/>
                  </a:cubicBezTo>
                  <a:cubicBezTo>
                    <a:pt x="1918" y="2558"/>
                    <a:pt x="1894" y="2141"/>
                    <a:pt x="1811" y="1736"/>
                  </a:cubicBezTo>
                  <a:cubicBezTo>
                    <a:pt x="1751" y="1534"/>
                    <a:pt x="1668" y="1236"/>
                    <a:pt x="1549" y="962"/>
                  </a:cubicBezTo>
                  <a:cubicBezTo>
                    <a:pt x="1442" y="665"/>
                    <a:pt x="1275" y="403"/>
                    <a:pt x="1061" y="164"/>
                  </a:cubicBezTo>
                  <a:cubicBezTo>
                    <a:pt x="944" y="53"/>
                    <a:pt x="798" y="0"/>
                    <a:pt x="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" name="Google Shape;133;p58"/>
            <p:cNvSpPr/>
            <p:nvPr/>
          </p:nvSpPr>
          <p:spPr>
            <a:xfrm>
              <a:off x="1675038" y="1517375"/>
              <a:ext cx="42900" cy="92775"/>
            </a:xfrm>
            <a:custGeom>
              <a:rect b="b" l="l" r="r" t="t"/>
              <a:pathLst>
                <a:path extrusionOk="0" h="3711" w="1716">
                  <a:moveTo>
                    <a:pt x="781" y="0"/>
                  </a:moveTo>
                  <a:cubicBezTo>
                    <a:pt x="724" y="0"/>
                    <a:pt x="665" y="9"/>
                    <a:pt x="608" y="28"/>
                  </a:cubicBezTo>
                  <a:cubicBezTo>
                    <a:pt x="406" y="64"/>
                    <a:pt x="251" y="207"/>
                    <a:pt x="191" y="397"/>
                  </a:cubicBezTo>
                  <a:cubicBezTo>
                    <a:pt x="156" y="516"/>
                    <a:pt x="120" y="659"/>
                    <a:pt x="108" y="790"/>
                  </a:cubicBezTo>
                  <a:cubicBezTo>
                    <a:pt x="1" y="1576"/>
                    <a:pt x="132" y="2386"/>
                    <a:pt x="465" y="3112"/>
                  </a:cubicBezTo>
                  <a:cubicBezTo>
                    <a:pt x="525" y="3231"/>
                    <a:pt x="584" y="3350"/>
                    <a:pt x="668" y="3457"/>
                  </a:cubicBezTo>
                  <a:cubicBezTo>
                    <a:pt x="764" y="3618"/>
                    <a:pt x="928" y="3711"/>
                    <a:pt x="1107" y="3711"/>
                  </a:cubicBezTo>
                  <a:cubicBezTo>
                    <a:pt x="1127" y="3711"/>
                    <a:pt x="1147" y="3710"/>
                    <a:pt x="1168" y="3707"/>
                  </a:cubicBezTo>
                  <a:cubicBezTo>
                    <a:pt x="1382" y="3683"/>
                    <a:pt x="1549" y="3517"/>
                    <a:pt x="1596" y="3302"/>
                  </a:cubicBezTo>
                  <a:cubicBezTo>
                    <a:pt x="1644" y="3124"/>
                    <a:pt x="1668" y="2945"/>
                    <a:pt x="1692" y="2767"/>
                  </a:cubicBezTo>
                  <a:cubicBezTo>
                    <a:pt x="1715" y="2267"/>
                    <a:pt x="1680" y="1755"/>
                    <a:pt x="1573" y="1255"/>
                  </a:cubicBezTo>
                  <a:cubicBezTo>
                    <a:pt x="1537" y="1064"/>
                    <a:pt x="1513" y="862"/>
                    <a:pt x="1454" y="683"/>
                  </a:cubicBezTo>
                  <a:cubicBezTo>
                    <a:pt x="1418" y="540"/>
                    <a:pt x="1346" y="397"/>
                    <a:pt x="1263" y="278"/>
                  </a:cubicBezTo>
                  <a:cubicBezTo>
                    <a:pt x="1162" y="104"/>
                    <a:pt x="976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" name="Google Shape;134;p58"/>
            <p:cNvSpPr/>
            <p:nvPr/>
          </p:nvSpPr>
          <p:spPr>
            <a:xfrm>
              <a:off x="1513113" y="1752325"/>
              <a:ext cx="32475" cy="83075"/>
            </a:xfrm>
            <a:custGeom>
              <a:rect b="b" l="l" r="r" t="t"/>
              <a:pathLst>
                <a:path extrusionOk="0" h="3323" w="1299">
                  <a:moveTo>
                    <a:pt x="25" y="0"/>
                  </a:moveTo>
                  <a:lnTo>
                    <a:pt x="1" y="3322"/>
                  </a:lnTo>
                  <a:lnTo>
                    <a:pt x="1" y="3322"/>
                  </a:lnTo>
                  <a:lnTo>
                    <a:pt x="572" y="3203"/>
                  </a:lnTo>
                  <a:lnTo>
                    <a:pt x="1299" y="35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" name="Google Shape;135;p58"/>
            <p:cNvSpPr/>
            <p:nvPr/>
          </p:nvSpPr>
          <p:spPr>
            <a:xfrm>
              <a:off x="1433938" y="1716200"/>
              <a:ext cx="195300" cy="167875"/>
            </a:xfrm>
            <a:custGeom>
              <a:rect b="b" l="l" r="r" t="t"/>
              <a:pathLst>
                <a:path extrusionOk="0" h="6715" w="7812">
                  <a:moveTo>
                    <a:pt x="648" y="0"/>
                  </a:moveTo>
                  <a:cubicBezTo>
                    <a:pt x="588" y="0"/>
                    <a:pt x="525" y="25"/>
                    <a:pt x="489" y="76"/>
                  </a:cubicBezTo>
                  <a:cubicBezTo>
                    <a:pt x="453" y="124"/>
                    <a:pt x="418" y="171"/>
                    <a:pt x="406" y="231"/>
                  </a:cubicBezTo>
                  <a:cubicBezTo>
                    <a:pt x="346" y="386"/>
                    <a:pt x="287" y="541"/>
                    <a:pt x="251" y="707"/>
                  </a:cubicBezTo>
                  <a:cubicBezTo>
                    <a:pt x="13" y="1672"/>
                    <a:pt x="1" y="2672"/>
                    <a:pt x="227" y="3648"/>
                  </a:cubicBezTo>
                  <a:cubicBezTo>
                    <a:pt x="394" y="4374"/>
                    <a:pt x="739" y="5053"/>
                    <a:pt x="1239" y="5625"/>
                  </a:cubicBezTo>
                  <a:cubicBezTo>
                    <a:pt x="1846" y="6334"/>
                    <a:pt x="2719" y="6715"/>
                    <a:pt x="3610" y="6715"/>
                  </a:cubicBezTo>
                  <a:cubicBezTo>
                    <a:pt x="4064" y="6715"/>
                    <a:pt x="4523" y="6616"/>
                    <a:pt x="4954" y="6410"/>
                  </a:cubicBezTo>
                  <a:cubicBezTo>
                    <a:pt x="5775" y="6029"/>
                    <a:pt x="6466" y="5410"/>
                    <a:pt x="6930" y="4624"/>
                  </a:cubicBezTo>
                  <a:cubicBezTo>
                    <a:pt x="7335" y="3981"/>
                    <a:pt x="7621" y="3255"/>
                    <a:pt x="7752" y="2505"/>
                  </a:cubicBezTo>
                  <a:cubicBezTo>
                    <a:pt x="7776" y="2350"/>
                    <a:pt x="7800" y="2207"/>
                    <a:pt x="7811" y="2053"/>
                  </a:cubicBezTo>
                  <a:cubicBezTo>
                    <a:pt x="7811" y="1934"/>
                    <a:pt x="7740" y="1815"/>
                    <a:pt x="7609" y="1791"/>
                  </a:cubicBezTo>
                  <a:cubicBezTo>
                    <a:pt x="7569" y="1771"/>
                    <a:pt x="7527" y="1761"/>
                    <a:pt x="7485" y="1761"/>
                  </a:cubicBezTo>
                  <a:cubicBezTo>
                    <a:pt x="7426" y="1761"/>
                    <a:pt x="7367" y="1780"/>
                    <a:pt x="7311" y="1815"/>
                  </a:cubicBezTo>
                  <a:cubicBezTo>
                    <a:pt x="7172" y="1898"/>
                    <a:pt x="7012" y="1945"/>
                    <a:pt x="6852" y="1945"/>
                  </a:cubicBezTo>
                  <a:cubicBezTo>
                    <a:pt x="6806" y="1945"/>
                    <a:pt x="6761" y="1942"/>
                    <a:pt x="6716" y="1934"/>
                  </a:cubicBezTo>
                  <a:cubicBezTo>
                    <a:pt x="6609" y="1922"/>
                    <a:pt x="6502" y="1922"/>
                    <a:pt x="6395" y="1922"/>
                  </a:cubicBezTo>
                  <a:cubicBezTo>
                    <a:pt x="5692" y="1886"/>
                    <a:pt x="5002" y="1743"/>
                    <a:pt x="4311" y="1636"/>
                  </a:cubicBezTo>
                  <a:cubicBezTo>
                    <a:pt x="4252" y="1629"/>
                    <a:pt x="4197" y="1609"/>
                    <a:pt x="4138" y="1609"/>
                  </a:cubicBezTo>
                  <a:cubicBezTo>
                    <a:pt x="4089" y="1609"/>
                    <a:pt x="4037" y="1623"/>
                    <a:pt x="3978" y="1672"/>
                  </a:cubicBezTo>
                  <a:cubicBezTo>
                    <a:pt x="4109" y="1850"/>
                    <a:pt x="4073" y="2076"/>
                    <a:pt x="4037" y="2303"/>
                  </a:cubicBezTo>
                  <a:cubicBezTo>
                    <a:pt x="3954" y="2862"/>
                    <a:pt x="3835" y="3422"/>
                    <a:pt x="3692" y="3970"/>
                  </a:cubicBezTo>
                  <a:cubicBezTo>
                    <a:pt x="3644" y="4148"/>
                    <a:pt x="3585" y="4315"/>
                    <a:pt x="3513" y="4482"/>
                  </a:cubicBezTo>
                  <a:cubicBezTo>
                    <a:pt x="3476" y="4575"/>
                    <a:pt x="3424" y="4624"/>
                    <a:pt x="3369" y="4624"/>
                  </a:cubicBezTo>
                  <a:cubicBezTo>
                    <a:pt x="3354" y="4624"/>
                    <a:pt x="3338" y="4620"/>
                    <a:pt x="3323" y="4613"/>
                  </a:cubicBezTo>
                  <a:cubicBezTo>
                    <a:pt x="3251" y="4589"/>
                    <a:pt x="3216" y="4505"/>
                    <a:pt x="3228" y="4434"/>
                  </a:cubicBezTo>
                  <a:cubicBezTo>
                    <a:pt x="3239" y="4374"/>
                    <a:pt x="3239" y="4315"/>
                    <a:pt x="3239" y="4255"/>
                  </a:cubicBezTo>
                  <a:cubicBezTo>
                    <a:pt x="3299" y="3577"/>
                    <a:pt x="3370" y="2910"/>
                    <a:pt x="3442" y="2243"/>
                  </a:cubicBezTo>
                  <a:cubicBezTo>
                    <a:pt x="3442" y="2005"/>
                    <a:pt x="3513" y="1767"/>
                    <a:pt x="3656" y="1576"/>
                  </a:cubicBezTo>
                  <a:cubicBezTo>
                    <a:pt x="3561" y="1505"/>
                    <a:pt x="3454" y="1469"/>
                    <a:pt x="3347" y="1469"/>
                  </a:cubicBezTo>
                  <a:cubicBezTo>
                    <a:pt x="2954" y="1410"/>
                    <a:pt x="2585" y="1291"/>
                    <a:pt x="2227" y="1112"/>
                  </a:cubicBezTo>
                  <a:cubicBezTo>
                    <a:pt x="1870" y="945"/>
                    <a:pt x="1537" y="755"/>
                    <a:pt x="1192" y="576"/>
                  </a:cubicBezTo>
                  <a:cubicBezTo>
                    <a:pt x="1001" y="481"/>
                    <a:pt x="834" y="374"/>
                    <a:pt x="811" y="124"/>
                  </a:cubicBezTo>
                  <a:cubicBezTo>
                    <a:pt x="804" y="43"/>
                    <a:pt x="728" y="0"/>
                    <a:pt x="6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" name="Google Shape;136;p58"/>
            <p:cNvSpPr/>
            <p:nvPr/>
          </p:nvSpPr>
          <p:spPr>
            <a:xfrm>
              <a:off x="1386313" y="1552600"/>
              <a:ext cx="417950" cy="214925"/>
            </a:xfrm>
            <a:custGeom>
              <a:rect b="b" l="l" r="r" t="t"/>
              <a:pathLst>
                <a:path extrusionOk="0" h="8597" w="16718">
                  <a:moveTo>
                    <a:pt x="16372" y="0"/>
                  </a:moveTo>
                  <a:cubicBezTo>
                    <a:pt x="16301" y="24"/>
                    <a:pt x="16241" y="72"/>
                    <a:pt x="16217" y="143"/>
                  </a:cubicBezTo>
                  <a:cubicBezTo>
                    <a:pt x="16205" y="262"/>
                    <a:pt x="16217" y="381"/>
                    <a:pt x="16229" y="500"/>
                  </a:cubicBezTo>
                  <a:cubicBezTo>
                    <a:pt x="16324" y="1322"/>
                    <a:pt x="16205" y="2155"/>
                    <a:pt x="15896" y="2917"/>
                  </a:cubicBezTo>
                  <a:cubicBezTo>
                    <a:pt x="15705" y="3394"/>
                    <a:pt x="15467" y="3846"/>
                    <a:pt x="15181" y="4275"/>
                  </a:cubicBezTo>
                  <a:cubicBezTo>
                    <a:pt x="13550" y="6608"/>
                    <a:pt x="11288" y="7882"/>
                    <a:pt x="8478" y="8156"/>
                  </a:cubicBezTo>
                  <a:cubicBezTo>
                    <a:pt x="8218" y="8179"/>
                    <a:pt x="7958" y="8191"/>
                    <a:pt x="7699" y="8191"/>
                  </a:cubicBezTo>
                  <a:cubicBezTo>
                    <a:pt x="6367" y="8191"/>
                    <a:pt x="5053" y="7885"/>
                    <a:pt x="3847" y="7287"/>
                  </a:cubicBezTo>
                  <a:cubicBezTo>
                    <a:pt x="3108" y="6942"/>
                    <a:pt x="2442" y="6477"/>
                    <a:pt x="1858" y="5918"/>
                  </a:cubicBezTo>
                  <a:cubicBezTo>
                    <a:pt x="1168" y="5287"/>
                    <a:pt x="668" y="4465"/>
                    <a:pt x="430" y="3560"/>
                  </a:cubicBezTo>
                  <a:cubicBezTo>
                    <a:pt x="418" y="3477"/>
                    <a:pt x="382" y="3394"/>
                    <a:pt x="322" y="3322"/>
                  </a:cubicBezTo>
                  <a:cubicBezTo>
                    <a:pt x="283" y="3283"/>
                    <a:pt x="227" y="3260"/>
                    <a:pt x="169" y="3260"/>
                  </a:cubicBezTo>
                  <a:cubicBezTo>
                    <a:pt x="156" y="3260"/>
                    <a:pt x="144" y="3261"/>
                    <a:pt x="132" y="3263"/>
                  </a:cubicBezTo>
                  <a:cubicBezTo>
                    <a:pt x="72" y="3287"/>
                    <a:pt x="13" y="3334"/>
                    <a:pt x="1" y="3406"/>
                  </a:cubicBezTo>
                  <a:cubicBezTo>
                    <a:pt x="1" y="3560"/>
                    <a:pt x="25" y="3703"/>
                    <a:pt x="72" y="3858"/>
                  </a:cubicBezTo>
                  <a:cubicBezTo>
                    <a:pt x="203" y="4287"/>
                    <a:pt x="394" y="4691"/>
                    <a:pt x="632" y="5072"/>
                  </a:cubicBezTo>
                  <a:cubicBezTo>
                    <a:pt x="1215" y="5977"/>
                    <a:pt x="2001" y="6727"/>
                    <a:pt x="2930" y="7263"/>
                  </a:cubicBezTo>
                  <a:cubicBezTo>
                    <a:pt x="4442" y="8159"/>
                    <a:pt x="6037" y="8597"/>
                    <a:pt x="7757" y="8597"/>
                  </a:cubicBezTo>
                  <a:cubicBezTo>
                    <a:pt x="8392" y="8597"/>
                    <a:pt x="9045" y="8537"/>
                    <a:pt x="9716" y="8418"/>
                  </a:cubicBezTo>
                  <a:cubicBezTo>
                    <a:pt x="9978" y="8347"/>
                    <a:pt x="10359" y="8251"/>
                    <a:pt x="10728" y="8120"/>
                  </a:cubicBezTo>
                  <a:cubicBezTo>
                    <a:pt x="12538" y="7525"/>
                    <a:pt x="14122" y="6394"/>
                    <a:pt x="15265" y="4870"/>
                  </a:cubicBezTo>
                  <a:cubicBezTo>
                    <a:pt x="15943" y="4001"/>
                    <a:pt x="16408" y="2989"/>
                    <a:pt x="16610" y="1905"/>
                  </a:cubicBezTo>
                  <a:cubicBezTo>
                    <a:pt x="16705" y="1405"/>
                    <a:pt x="16717" y="881"/>
                    <a:pt x="16634" y="381"/>
                  </a:cubicBezTo>
                  <a:cubicBezTo>
                    <a:pt x="16622" y="274"/>
                    <a:pt x="16598" y="179"/>
                    <a:pt x="16551" y="84"/>
                  </a:cubicBezTo>
                  <a:cubicBezTo>
                    <a:pt x="16503" y="24"/>
                    <a:pt x="16432" y="0"/>
                    <a:pt x="16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7" name="Google Shape;137;p58"/>
          <p:cNvGrpSpPr/>
          <p:nvPr/>
        </p:nvGrpSpPr>
        <p:grpSpPr>
          <a:xfrm rot="1672944">
            <a:off x="7750434" y="3836702"/>
            <a:ext cx="929044" cy="929044"/>
            <a:chOff x="7161125" y="3078684"/>
            <a:chExt cx="735900" cy="735900"/>
          </a:xfrm>
        </p:grpSpPr>
        <p:sp>
          <p:nvSpPr>
            <p:cNvPr id="138" name="Google Shape;138;p58"/>
            <p:cNvSpPr/>
            <p:nvPr/>
          </p:nvSpPr>
          <p:spPr>
            <a:xfrm>
              <a:off x="716112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" name="Google Shape;139;p58"/>
            <p:cNvSpPr/>
            <p:nvPr/>
          </p:nvSpPr>
          <p:spPr>
            <a:xfrm>
              <a:off x="7227838" y="3140000"/>
              <a:ext cx="637900" cy="606950"/>
            </a:xfrm>
            <a:custGeom>
              <a:rect b="b" l="l" r="r" t="t"/>
              <a:pathLst>
                <a:path extrusionOk="0" h="24278" w="25516">
                  <a:moveTo>
                    <a:pt x="12252" y="0"/>
                  </a:moveTo>
                  <a:cubicBezTo>
                    <a:pt x="8989" y="12"/>
                    <a:pt x="5858" y="1310"/>
                    <a:pt x="3548" y="3608"/>
                  </a:cubicBezTo>
                  <a:cubicBezTo>
                    <a:pt x="1262" y="5894"/>
                    <a:pt x="0" y="9013"/>
                    <a:pt x="24" y="12240"/>
                  </a:cubicBezTo>
                  <a:cubicBezTo>
                    <a:pt x="12" y="15502"/>
                    <a:pt x="1334" y="18622"/>
                    <a:pt x="3679" y="20884"/>
                  </a:cubicBezTo>
                  <a:cubicBezTo>
                    <a:pt x="5953" y="23063"/>
                    <a:pt x="8965" y="24277"/>
                    <a:pt x="12121" y="24277"/>
                  </a:cubicBezTo>
                  <a:lnTo>
                    <a:pt x="12144" y="24277"/>
                  </a:lnTo>
                  <a:cubicBezTo>
                    <a:pt x="15407" y="24277"/>
                    <a:pt x="18526" y="22967"/>
                    <a:pt x="20812" y="20646"/>
                  </a:cubicBezTo>
                  <a:cubicBezTo>
                    <a:pt x="25491" y="15931"/>
                    <a:pt x="25515" y="8323"/>
                    <a:pt x="20848" y="3596"/>
                  </a:cubicBezTo>
                  <a:cubicBezTo>
                    <a:pt x="18586" y="1286"/>
                    <a:pt x="15478" y="0"/>
                    <a:pt x="1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58"/>
            <p:cNvSpPr/>
            <p:nvPr/>
          </p:nvSpPr>
          <p:spPr>
            <a:xfrm>
              <a:off x="7250438" y="3162625"/>
              <a:ext cx="564400" cy="561700"/>
            </a:xfrm>
            <a:custGeom>
              <a:rect b="b" l="l" r="r" t="t"/>
              <a:pathLst>
                <a:path extrusionOk="0" h="22468" w="22576">
                  <a:moveTo>
                    <a:pt x="11337" y="0"/>
                  </a:moveTo>
                  <a:cubicBezTo>
                    <a:pt x="5239" y="0"/>
                    <a:pt x="1" y="4854"/>
                    <a:pt x="13" y="11335"/>
                  </a:cubicBezTo>
                  <a:cubicBezTo>
                    <a:pt x="37" y="17815"/>
                    <a:pt x="5298" y="22467"/>
                    <a:pt x="11206" y="22467"/>
                  </a:cubicBezTo>
                  <a:cubicBezTo>
                    <a:pt x="11213" y="22467"/>
                    <a:pt x="11221" y="22467"/>
                    <a:pt x="11229" y="22467"/>
                  </a:cubicBezTo>
                  <a:cubicBezTo>
                    <a:pt x="17527" y="22455"/>
                    <a:pt x="22575" y="17288"/>
                    <a:pt x="22528" y="11180"/>
                  </a:cubicBezTo>
                  <a:cubicBezTo>
                    <a:pt x="22575" y="5060"/>
                    <a:pt x="17563" y="12"/>
                    <a:pt x="11360" y="0"/>
                  </a:cubicBezTo>
                  <a:cubicBezTo>
                    <a:pt x="11352" y="0"/>
                    <a:pt x="11345" y="0"/>
                    <a:pt x="113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58"/>
            <p:cNvSpPr/>
            <p:nvPr/>
          </p:nvSpPr>
          <p:spPr>
            <a:xfrm>
              <a:off x="7291813" y="3361250"/>
              <a:ext cx="109875" cy="109175"/>
            </a:xfrm>
            <a:custGeom>
              <a:rect b="b" l="l" r="r" t="t"/>
              <a:pathLst>
                <a:path extrusionOk="0" h="4367" w="4395">
                  <a:moveTo>
                    <a:pt x="2255" y="1"/>
                  </a:moveTo>
                  <a:cubicBezTo>
                    <a:pt x="2088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7" y="2366"/>
                  </a:cubicBezTo>
                  <a:cubicBezTo>
                    <a:pt x="13" y="2842"/>
                    <a:pt x="180" y="3307"/>
                    <a:pt x="489" y="3652"/>
                  </a:cubicBezTo>
                  <a:cubicBezTo>
                    <a:pt x="844" y="4108"/>
                    <a:pt x="1389" y="4366"/>
                    <a:pt x="1955" y="4366"/>
                  </a:cubicBezTo>
                  <a:cubicBezTo>
                    <a:pt x="2054" y="4366"/>
                    <a:pt x="2153" y="4358"/>
                    <a:pt x="2251" y="4342"/>
                  </a:cubicBezTo>
                  <a:cubicBezTo>
                    <a:pt x="2882" y="4259"/>
                    <a:pt x="3454" y="3902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58"/>
            <p:cNvSpPr/>
            <p:nvPr/>
          </p:nvSpPr>
          <p:spPr>
            <a:xfrm>
              <a:off x="7664188" y="3361175"/>
              <a:ext cx="106300" cy="109100"/>
            </a:xfrm>
            <a:custGeom>
              <a:rect b="b" l="l" r="r" t="t"/>
              <a:pathLst>
                <a:path extrusionOk="0" h="4364" w="4252">
                  <a:moveTo>
                    <a:pt x="2053" y="0"/>
                  </a:moveTo>
                  <a:cubicBezTo>
                    <a:pt x="1897" y="0"/>
                    <a:pt x="1737" y="19"/>
                    <a:pt x="1572" y="59"/>
                  </a:cubicBezTo>
                  <a:cubicBezTo>
                    <a:pt x="608" y="285"/>
                    <a:pt x="84" y="1059"/>
                    <a:pt x="36" y="1976"/>
                  </a:cubicBezTo>
                  <a:cubicBezTo>
                    <a:pt x="1" y="2988"/>
                    <a:pt x="632" y="3905"/>
                    <a:pt x="1572" y="4238"/>
                  </a:cubicBezTo>
                  <a:cubicBezTo>
                    <a:pt x="1796" y="4322"/>
                    <a:pt x="2027" y="4364"/>
                    <a:pt x="2257" y="4364"/>
                  </a:cubicBezTo>
                  <a:cubicBezTo>
                    <a:pt x="2518" y="4364"/>
                    <a:pt x="2778" y="4310"/>
                    <a:pt x="3025" y="4203"/>
                  </a:cubicBezTo>
                  <a:cubicBezTo>
                    <a:pt x="3834" y="3845"/>
                    <a:pt x="4192" y="3179"/>
                    <a:pt x="4251" y="2321"/>
                  </a:cubicBezTo>
                  <a:cubicBezTo>
                    <a:pt x="4239" y="1678"/>
                    <a:pt x="3977" y="1071"/>
                    <a:pt x="3501" y="631"/>
                  </a:cubicBezTo>
                  <a:cubicBezTo>
                    <a:pt x="3085" y="233"/>
                    <a:pt x="2596" y="0"/>
                    <a:pt x="2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58"/>
            <p:cNvSpPr/>
            <p:nvPr/>
          </p:nvSpPr>
          <p:spPr>
            <a:xfrm>
              <a:off x="7322788" y="3422325"/>
              <a:ext cx="414350" cy="193650"/>
            </a:xfrm>
            <a:custGeom>
              <a:rect b="b" l="l" r="r" t="t"/>
              <a:pathLst>
                <a:path extrusionOk="0" h="7746" w="16574">
                  <a:moveTo>
                    <a:pt x="1796" y="0"/>
                  </a:moveTo>
                  <a:cubicBezTo>
                    <a:pt x="1350" y="0"/>
                    <a:pt x="901" y="182"/>
                    <a:pt x="643" y="518"/>
                  </a:cubicBezTo>
                  <a:cubicBezTo>
                    <a:pt x="179" y="1137"/>
                    <a:pt x="0" y="1804"/>
                    <a:pt x="274" y="2542"/>
                  </a:cubicBezTo>
                  <a:cubicBezTo>
                    <a:pt x="345" y="2733"/>
                    <a:pt x="417" y="2911"/>
                    <a:pt x="512" y="3078"/>
                  </a:cubicBezTo>
                  <a:cubicBezTo>
                    <a:pt x="619" y="3292"/>
                    <a:pt x="750" y="3495"/>
                    <a:pt x="846" y="3721"/>
                  </a:cubicBezTo>
                  <a:cubicBezTo>
                    <a:pt x="1119" y="4269"/>
                    <a:pt x="1477" y="4781"/>
                    <a:pt x="1929" y="5209"/>
                  </a:cubicBezTo>
                  <a:cubicBezTo>
                    <a:pt x="2060" y="5328"/>
                    <a:pt x="2179" y="5459"/>
                    <a:pt x="2310" y="5590"/>
                  </a:cubicBezTo>
                  <a:cubicBezTo>
                    <a:pt x="2786" y="6090"/>
                    <a:pt x="3358" y="6495"/>
                    <a:pt x="3989" y="6781"/>
                  </a:cubicBezTo>
                  <a:cubicBezTo>
                    <a:pt x="5358" y="7400"/>
                    <a:pt x="6846" y="7733"/>
                    <a:pt x="8346" y="7745"/>
                  </a:cubicBezTo>
                  <a:cubicBezTo>
                    <a:pt x="9692" y="7722"/>
                    <a:pt x="11013" y="7448"/>
                    <a:pt x="12252" y="6948"/>
                  </a:cubicBezTo>
                  <a:cubicBezTo>
                    <a:pt x="12740" y="6769"/>
                    <a:pt x="13204" y="6519"/>
                    <a:pt x="13621" y="6198"/>
                  </a:cubicBezTo>
                  <a:cubicBezTo>
                    <a:pt x="14538" y="5495"/>
                    <a:pt x="15359" y="4709"/>
                    <a:pt x="15859" y="3650"/>
                  </a:cubicBezTo>
                  <a:cubicBezTo>
                    <a:pt x="15955" y="3447"/>
                    <a:pt x="16074" y="3257"/>
                    <a:pt x="16181" y="3054"/>
                  </a:cubicBezTo>
                  <a:cubicBezTo>
                    <a:pt x="16336" y="2769"/>
                    <a:pt x="16443" y="2447"/>
                    <a:pt x="16514" y="2126"/>
                  </a:cubicBezTo>
                  <a:cubicBezTo>
                    <a:pt x="16574" y="1840"/>
                    <a:pt x="16550" y="1554"/>
                    <a:pt x="16443" y="1280"/>
                  </a:cubicBezTo>
                  <a:cubicBezTo>
                    <a:pt x="16347" y="1066"/>
                    <a:pt x="16240" y="852"/>
                    <a:pt x="16121" y="649"/>
                  </a:cubicBezTo>
                  <a:cubicBezTo>
                    <a:pt x="15879" y="240"/>
                    <a:pt x="15383" y="5"/>
                    <a:pt x="14883" y="5"/>
                  </a:cubicBezTo>
                  <a:cubicBezTo>
                    <a:pt x="14423" y="5"/>
                    <a:pt x="13961" y="204"/>
                    <a:pt x="13692" y="649"/>
                  </a:cubicBezTo>
                  <a:cubicBezTo>
                    <a:pt x="13526" y="911"/>
                    <a:pt x="13395" y="1197"/>
                    <a:pt x="13240" y="1471"/>
                  </a:cubicBezTo>
                  <a:cubicBezTo>
                    <a:pt x="13038" y="1876"/>
                    <a:pt x="12859" y="2292"/>
                    <a:pt x="12633" y="2685"/>
                  </a:cubicBezTo>
                  <a:cubicBezTo>
                    <a:pt x="12168" y="3542"/>
                    <a:pt x="11454" y="4245"/>
                    <a:pt x="10573" y="4697"/>
                  </a:cubicBezTo>
                  <a:cubicBezTo>
                    <a:pt x="9860" y="5076"/>
                    <a:pt x="9108" y="5227"/>
                    <a:pt x="8341" y="5227"/>
                  </a:cubicBezTo>
                  <a:cubicBezTo>
                    <a:pt x="8071" y="5227"/>
                    <a:pt x="7798" y="5208"/>
                    <a:pt x="7525" y="5174"/>
                  </a:cubicBezTo>
                  <a:cubicBezTo>
                    <a:pt x="6072" y="4935"/>
                    <a:pt x="4810" y="4054"/>
                    <a:pt x="4096" y="2780"/>
                  </a:cubicBezTo>
                  <a:cubicBezTo>
                    <a:pt x="3858" y="2352"/>
                    <a:pt x="3655" y="1899"/>
                    <a:pt x="3417" y="1459"/>
                  </a:cubicBezTo>
                  <a:cubicBezTo>
                    <a:pt x="3274" y="1149"/>
                    <a:pt x="3096" y="852"/>
                    <a:pt x="2917" y="554"/>
                  </a:cubicBezTo>
                  <a:cubicBezTo>
                    <a:pt x="2669" y="176"/>
                    <a:pt x="2234" y="0"/>
                    <a:pt x="1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58"/>
            <p:cNvSpPr/>
            <p:nvPr/>
          </p:nvSpPr>
          <p:spPr>
            <a:xfrm>
              <a:off x="7429338" y="3568000"/>
              <a:ext cx="203325" cy="52000"/>
            </a:xfrm>
            <a:custGeom>
              <a:rect b="b" l="l" r="r" t="t"/>
              <a:pathLst>
                <a:path extrusionOk="0" h="2080" w="8133">
                  <a:moveTo>
                    <a:pt x="4064" y="0"/>
                  </a:moveTo>
                  <a:cubicBezTo>
                    <a:pt x="3461" y="0"/>
                    <a:pt x="2862" y="70"/>
                    <a:pt x="2275" y="204"/>
                  </a:cubicBezTo>
                  <a:cubicBezTo>
                    <a:pt x="1596" y="359"/>
                    <a:pt x="953" y="621"/>
                    <a:pt x="370" y="990"/>
                  </a:cubicBezTo>
                  <a:cubicBezTo>
                    <a:pt x="239" y="1061"/>
                    <a:pt x="120" y="1156"/>
                    <a:pt x="36" y="1287"/>
                  </a:cubicBezTo>
                  <a:cubicBezTo>
                    <a:pt x="1" y="1335"/>
                    <a:pt x="1" y="1406"/>
                    <a:pt x="36" y="1454"/>
                  </a:cubicBezTo>
                  <a:cubicBezTo>
                    <a:pt x="60" y="1514"/>
                    <a:pt x="120" y="1549"/>
                    <a:pt x="179" y="1549"/>
                  </a:cubicBezTo>
                  <a:cubicBezTo>
                    <a:pt x="215" y="1549"/>
                    <a:pt x="239" y="1549"/>
                    <a:pt x="274" y="1537"/>
                  </a:cubicBezTo>
                  <a:cubicBezTo>
                    <a:pt x="321" y="1512"/>
                    <a:pt x="362" y="1498"/>
                    <a:pt x="399" y="1498"/>
                  </a:cubicBezTo>
                  <a:cubicBezTo>
                    <a:pt x="465" y="1498"/>
                    <a:pt x="519" y="1541"/>
                    <a:pt x="572" y="1633"/>
                  </a:cubicBezTo>
                  <a:cubicBezTo>
                    <a:pt x="644" y="1764"/>
                    <a:pt x="810" y="1775"/>
                    <a:pt x="965" y="1823"/>
                  </a:cubicBezTo>
                  <a:cubicBezTo>
                    <a:pt x="1572" y="1978"/>
                    <a:pt x="2203" y="2061"/>
                    <a:pt x="2822" y="2061"/>
                  </a:cubicBezTo>
                  <a:cubicBezTo>
                    <a:pt x="3245" y="2073"/>
                    <a:pt x="3668" y="2079"/>
                    <a:pt x="4089" y="2079"/>
                  </a:cubicBezTo>
                  <a:cubicBezTo>
                    <a:pt x="4510" y="2079"/>
                    <a:pt x="4930" y="2073"/>
                    <a:pt x="5347" y="2061"/>
                  </a:cubicBezTo>
                  <a:cubicBezTo>
                    <a:pt x="5966" y="2061"/>
                    <a:pt x="6573" y="1978"/>
                    <a:pt x="7168" y="1823"/>
                  </a:cubicBezTo>
                  <a:cubicBezTo>
                    <a:pt x="7359" y="1775"/>
                    <a:pt x="7561" y="1752"/>
                    <a:pt x="7656" y="1549"/>
                  </a:cubicBezTo>
                  <a:cubicBezTo>
                    <a:pt x="7670" y="1509"/>
                    <a:pt x="7695" y="1495"/>
                    <a:pt x="7725" y="1495"/>
                  </a:cubicBezTo>
                  <a:cubicBezTo>
                    <a:pt x="7747" y="1495"/>
                    <a:pt x="7773" y="1503"/>
                    <a:pt x="7799" y="1514"/>
                  </a:cubicBezTo>
                  <a:cubicBezTo>
                    <a:pt x="7859" y="1525"/>
                    <a:pt x="7918" y="1537"/>
                    <a:pt x="7978" y="1549"/>
                  </a:cubicBezTo>
                  <a:cubicBezTo>
                    <a:pt x="8061" y="1549"/>
                    <a:pt x="8109" y="1478"/>
                    <a:pt x="8133" y="1394"/>
                  </a:cubicBezTo>
                  <a:cubicBezTo>
                    <a:pt x="8133" y="1323"/>
                    <a:pt x="8097" y="1240"/>
                    <a:pt x="8037" y="1192"/>
                  </a:cubicBezTo>
                  <a:cubicBezTo>
                    <a:pt x="7918" y="1097"/>
                    <a:pt x="7799" y="1013"/>
                    <a:pt x="7668" y="930"/>
                  </a:cubicBezTo>
                  <a:cubicBezTo>
                    <a:pt x="6799" y="418"/>
                    <a:pt x="5823" y="109"/>
                    <a:pt x="4823" y="37"/>
                  </a:cubicBezTo>
                  <a:cubicBezTo>
                    <a:pt x="4569" y="13"/>
                    <a:pt x="4316" y="0"/>
                    <a:pt x="40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58"/>
            <p:cNvSpPr/>
            <p:nvPr/>
          </p:nvSpPr>
          <p:spPr>
            <a:xfrm>
              <a:off x="7313838" y="3412375"/>
              <a:ext cx="434325" cy="212300"/>
            </a:xfrm>
            <a:custGeom>
              <a:rect b="b" l="l" r="r" t="t"/>
              <a:pathLst>
                <a:path extrusionOk="0" h="8492" w="17373">
                  <a:moveTo>
                    <a:pt x="15242" y="418"/>
                  </a:moveTo>
                  <a:cubicBezTo>
                    <a:pt x="15741" y="418"/>
                    <a:pt x="16238" y="656"/>
                    <a:pt x="16479" y="1071"/>
                  </a:cubicBezTo>
                  <a:cubicBezTo>
                    <a:pt x="16598" y="1273"/>
                    <a:pt x="16705" y="1488"/>
                    <a:pt x="16801" y="1702"/>
                  </a:cubicBezTo>
                  <a:cubicBezTo>
                    <a:pt x="16920" y="1976"/>
                    <a:pt x="16932" y="2262"/>
                    <a:pt x="16872" y="2547"/>
                  </a:cubicBezTo>
                  <a:cubicBezTo>
                    <a:pt x="16813" y="2869"/>
                    <a:pt x="16705" y="3178"/>
                    <a:pt x="16551" y="3476"/>
                  </a:cubicBezTo>
                  <a:cubicBezTo>
                    <a:pt x="16444" y="3679"/>
                    <a:pt x="16313" y="3869"/>
                    <a:pt x="16217" y="4071"/>
                  </a:cubicBezTo>
                  <a:cubicBezTo>
                    <a:pt x="15717" y="5131"/>
                    <a:pt x="14896" y="5917"/>
                    <a:pt x="13991" y="6619"/>
                  </a:cubicBezTo>
                  <a:cubicBezTo>
                    <a:pt x="13562" y="6941"/>
                    <a:pt x="13098" y="7191"/>
                    <a:pt x="12610" y="7369"/>
                  </a:cubicBezTo>
                  <a:cubicBezTo>
                    <a:pt x="11371" y="7869"/>
                    <a:pt x="10050" y="8131"/>
                    <a:pt x="8704" y="8155"/>
                  </a:cubicBezTo>
                  <a:lnTo>
                    <a:pt x="8704" y="8143"/>
                  </a:lnTo>
                  <a:cubicBezTo>
                    <a:pt x="7204" y="8131"/>
                    <a:pt x="5728" y="7810"/>
                    <a:pt x="4359" y="7203"/>
                  </a:cubicBezTo>
                  <a:cubicBezTo>
                    <a:pt x="3728" y="6905"/>
                    <a:pt x="3156" y="6500"/>
                    <a:pt x="2668" y="6012"/>
                  </a:cubicBezTo>
                  <a:cubicBezTo>
                    <a:pt x="2549" y="5881"/>
                    <a:pt x="2418" y="5750"/>
                    <a:pt x="2287" y="5619"/>
                  </a:cubicBezTo>
                  <a:cubicBezTo>
                    <a:pt x="1846" y="5191"/>
                    <a:pt x="1477" y="4691"/>
                    <a:pt x="1215" y="4131"/>
                  </a:cubicBezTo>
                  <a:cubicBezTo>
                    <a:pt x="1108" y="3917"/>
                    <a:pt x="977" y="3714"/>
                    <a:pt x="870" y="3500"/>
                  </a:cubicBezTo>
                  <a:cubicBezTo>
                    <a:pt x="787" y="3321"/>
                    <a:pt x="703" y="3143"/>
                    <a:pt x="644" y="2964"/>
                  </a:cubicBezTo>
                  <a:cubicBezTo>
                    <a:pt x="358" y="2214"/>
                    <a:pt x="537" y="1559"/>
                    <a:pt x="1013" y="940"/>
                  </a:cubicBezTo>
                  <a:cubicBezTo>
                    <a:pt x="1271" y="604"/>
                    <a:pt x="1720" y="422"/>
                    <a:pt x="2166" y="422"/>
                  </a:cubicBezTo>
                  <a:cubicBezTo>
                    <a:pt x="2604" y="422"/>
                    <a:pt x="3039" y="598"/>
                    <a:pt x="3287" y="976"/>
                  </a:cubicBezTo>
                  <a:cubicBezTo>
                    <a:pt x="3466" y="1262"/>
                    <a:pt x="3632" y="1571"/>
                    <a:pt x="3787" y="1881"/>
                  </a:cubicBezTo>
                  <a:cubicBezTo>
                    <a:pt x="4013" y="2309"/>
                    <a:pt x="4216" y="2762"/>
                    <a:pt x="4466" y="3190"/>
                  </a:cubicBezTo>
                  <a:cubicBezTo>
                    <a:pt x="5180" y="4476"/>
                    <a:pt x="6442" y="5357"/>
                    <a:pt x="7883" y="5595"/>
                  </a:cubicBezTo>
                  <a:cubicBezTo>
                    <a:pt x="8159" y="5630"/>
                    <a:pt x="8433" y="5648"/>
                    <a:pt x="8705" y="5648"/>
                  </a:cubicBezTo>
                  <a:cubicBezTo>
                    <a:pt x="9473" y="5648"/>
                    <a:pt x="10221" y="5498"/>
                    <a:pt x="10943" y="5119"/>
                  </a:cubicBezTo>
                  <a:cubicBezTo>
                    <a:pt x="11812" y="4667"/>
                    <a:pt x="12526" y="3964"/>
                    <a:pt x="13003" y="3095"/>
                  </a:cubicBezTo>
                  <a:cubicBezTo>
                    <a:pt x="13217" y="2702"/>
                    <a:pt x="13396" y="2297"/>
                    <a:pt x="13610" y="1893"/>
                  </a:cubicBezTo>
                  <a:cubicBezTo>
                    <a:pt x="13753" y="1619"/>
                    <a:pt x="13884" y="1333"/>
                    <a:pt x="14050" y="1071"/>
                  </a:cubicBezTo>
                  <a:cubicBezTo>
                    <a:pt x="14319" y="620"/>
                    <a:pt x="14781" y="418"/>
                    <a:pt x="15242" y="418"/>
                  </a:cubicBezTo>
                  <a:close/>
                  <a:moveTo>
                    <a:pt x="15236" y="1"/>
                  </a:moveTo>
                  <a:cubicBezTo>
                    <a:pt x="14638" y="1"/>
                    <a:pt x="14044" y="266"/>
                    <a:pt x="13705" y="821"/>
                  </a:cubicBezTo>
                  <a:cubicBezTo>
                    <a:pt x="13526" y="1119"/>
                    <a:pt x="13372" y="1428"/>
                    <a:pt x="13217" y="1726"/>
                  </a:cubicBezTo>
                  <a:cubicBezTo>
                    <a:pt x="12991" y="2155"/>
                    <a:pt x="12800" y="2595"/>
                    <a:pt x="12562" y="3012"/>
                  </a:cubicBezTo>
                  <a:cubicBezTo>
                    <a:pt x="12157" y="3726"/>
                    <a:pt x="11562" y="4310"/>
                    <a:pt x="10836" y="4679"/>
                  </a:cubicBezTo>
                  <a:cubicBezTo>
                    <a:pt x="10172" y="5025"/>
                    <a:pt x="9437" y="5200"/>
                    <a:pt x="8700" y="5200"/>
                  </a:cubicBezTo>
                  <a:cubicBezTo>
                    <a:pt x="8273" y="5200"/>
                    <a:pt x="7845" y="5142"/>
                    <a:pt x="7430" y="5024"/>
                  </a:cubicBezTo>
                  <a:cubicBezTo>
                    <a:pt x="6276" y="4726"/>
                    <a:pt x="5311" y="3952"/>
                    <a:pt x="4763" y="2893"/>
                  </a:cubicBezTo>
                  <a:cubicBezTo>
                    <a:pt x="4537" y="2488"/>
                    <a:pt x="4335" y="2071"/>
                    <a:pt x="4132" y="1643"/>
                  </a:cubicBezTo>
                  <a:cubicBezTo>
                    <a:pt x="3978" y="1309"/>
                    <a:pt x="3787" y="976"/>
                    <a:pt x="3573" y="678"/>
                  </a:cubicBezTo>
                  <a:cubicBezTo>
                    <a:pt x="3242" y="216"/>
                    <a:pt x="2687" y="3"/>
                    <a:pt x="2142" y="3"/>
                  </a:cubicBezTo>
                  <a:cubicBezTo>
                    <a:pt x="1649" y="3"/>
                    <a:pt x="1164" y="177"/>
                    <a:pt x="858" y="500"/>
                  </a:cubicBezTo>
                  <a:cubicBezTo>
                    <a:pt x="299" y="1071"/>
                    <a:pt x="1" y="1762"/>
                    <a:pt x="84" y="2583"/>
                  </a:cubicBezTo>
                  <a:cubicBezTo>
                    <a:pt x="108" y="2845"/>
                    <a:pt x="180" y="3107"/>
                    <a:pt x="275" y="3357"/>
                  </a:cubicBezTo>
                  <a:cubicBezTo>
                    <a:pt x="561" y="4107"/>
                    <a:pt x="977" y="4798"/>
                    <a:pt x="1501" y="5393"/>
                  </a:cubicBezTo>
                  <a:cubicBezTo>
                    <a:pt x="2513" y="6667"/>
                    <a:pt x="3906" y="7596"/>
                    <a:pt x="5478" y="8060"/>
                  </a:cubicBezTo>
                  <a:cubicBezTo>
                    <a:pt x="6495" y="8347"/>
                    <a:pt x="7553" y="8491"/>
                    <a:pt x="8614" y="8491"/>
                  </a:cubicBezTo>
                  <a:cubicBezTo>
                    <a:pt x="8696" y="8491"/>
                    <a:pt x="8778" y="8490"/>
                    <a:pt x="8859" y="8489"/>
                  </a:cubicBezTo>
                  <a:cubicBezTo>
                    <a:pt x="9490" y="8489"/>
                    <a:pt x="10109" y="8429"/>
                    <a:pt x="10729" y="8322"/>
                  </a:cubicBezTo>
                  <a:cubicBezTo>
                    <a:pt x="13241" y="7929"/>
                    <a:pt x="15158" y="6631"/>
                    <a:pt x="16539" y="4524"/>
                  </a:cubicBezTo>
                  <a:cubicBezTo>
                    <a:pt x="16836" y="4071"/>
                    <a:pt x="17063" y="3571"/>
                    <a:pt x="17217" y="3059"/>
                  </a:cubicBezTo>
                  <a:cubicBezTo>
                    <a:pt x="17360" y="2643"/>
                    <a:pt x="17372" y="2202"/>
                    <a:pt x="17265" y="1774"/>
                  </a:cubicBezTo>
                  <a:cubicBezTo>
                    <a:pt x="17158" y="1440"/>
                    <a:pt x="17015" y="1131"/>
                    <a:pt x="16836" y="833"/>
                  </a:cubicBezTo>
                  <a:cubicBezTo>
                    <a:pt x="16485" y="287"/>
                    <a:pt x="15858" y="1"/>
                    <a:pt x="152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" name="Google Shape;146;p58"/>
            <p:cNvSpPr/>
            <p:nvPr/>
          </p:nvSpPr>
          <p:spPr>
            <a:xfrm>
              <a:off x="7457013" y="3360025"/>
              <a:ext cx="28025" cy="60250"/>
            </a:xfrm>
            <a:custGeom>
              <a:rect b="b" l="l" r="r" t="t"/>
              <a:pathLst>
                <a:path extrusionOk="0" h="2410" w="1121">
                  <a:moveTo>
                    <a:pt x="515" y="1"/>
                  </a:moveTo>
                  <a:cubicBezTo>
                    <a:pt x="423" y="1"/>
                    <a:pt x="332" y="43"/>
                    <a:pt x="275" y="129"/>
                  </a:cubicBezTo>
                  <a:cubicBezTo>
                    <a:pt x="179" y="236"/>
                    <a:pt x="108" y="367"/>
                    <a:pt x="72" y="510"/>
                  </a:cubicBezTo>
                  <a:cubicBezTo>
                    <a:pt x="37" y="689"/>
                    <a:pt x="13" y="867"/>
                    <a:pt x="1" y="1046"/>
                  </a:cubicBezTo>
                  <a:cubicBezTo>
                    <a:pt x="1" y="1367"/>
                    <a:pt x="60" y="1677"/>
                    <a:pt x="179" y="1974"/>
                  </a:cubicBezTo>
                  <a:cubicBezTo>
                    <a:pt x="215" y="2082"/>
                    <a:pt x="275" y="2189"/>
                    <a:pt x="346" y="2284"/>
                  </a:cubicBezTo>
                  <a:cubicBezTo>
                    <a:pt x="413" y="2368"/>
                    <a:pt x="509" y="2410"/>
                    <a:pt x="604" y="2410"/>
                  </a:cubicBezTo>
                  <a:cubicBezTo>
                    <a:pt x="712" y="2410"/>
                    <a:pt x="819" y="2356"/>
                    <a:pt x="882" y="2248"/>
                  </a:cubicBezTo>
                  <a:cubicBezTo>
                    <a:pt x="941" y="2141"/>
                    <a:pt x="989" y="2034"/>
                    <a:pt x="1025" y="1915"/>
                  </a:cubicBezTo>
                  <a:cubicBezTo>
                    <a:pt x="1120" y="1391"/>
                    <a:pt x="1072" y="843"/>
                    <a:pt x="894" y="331"/>
                  </a:cubicBezTo>
                  <a:cubicBezTo>
                    <a:pt x="858" y="260"/>
                    <a:pt x="822" y="200"/>
                    <a:pt x="775" y="141"/>
                  </a:cubicBezTo>
                  <a:cubicBezTo>
                    <a:pt x="713" y="49"/>
                    <a:pt x="614" y="1"/>
                    <a:pt x="5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" name="Google Shape;147;p58"/>
            <p:cNvSpPr/>
            <p:nvPr/>
          </p:nvSpPr>
          <p:spPr>
            <a:xfrm>
              <a:off x="7578163" y="3360025"/>
              <a:ext cx="28300" cy="60100"/>
            </a:xfrm>
            <a:custGeom>
              <a:rect b="b" l="l" r="r" t="t"/>
              <a:pathLst>
                <a:path extrusionOk="0" h="2404" w="1132">
                  <a:moveTo>
                    <a:pt x="584" y="1"/>
                  </a:moveTo>
                  <a:cubicBezTo>
                    <a:pt x="502" y="1"/>
                    <a:pt x="420" y="37"/>
                    <a:pt x="358" y="105"/>
                  </a:cubicBezTo>
                  <a:cubicBezTo>
                    <a:pt x="263" y="236"/>
                    <a:pt x="179" y="379"/>
                    <a:pt x="144" y="546"/>
                  </a:cubicBezTo>
                  <a:cubicBezTo>
                    <a:pt x="72" y="820"/>
                    <a:pt x="48" y="1093"/>
                    <a:pt x="1" y="1379"/>
                  </a:cubicBezTo>
                  <a:cubicBezTo>
                    <a:pt x="25" y="1796"/>
                    <a:pt x="48" y="1974"/>
                    <a:pt x="156" y="2165"/>
                  </a:cubicBezTo>
                  <a:cubicBezTo>
                    <a:pt x="244" y="2323"/>
                    <a:pt x="370" y="2404"/>
                    <a:pt x="495" y="2404"/>
                  </a:cubicBezTo>
                  <a:cubicBezTo>
                    <a:pt x="605" y="2404"/>
                    <a:pt x="715" y="2341"/>
                    <a:pt x="798" y="2213"/>
                  </a:cubicBezTo>
                  <a:cubicBezTo>
                    <a:pt x="846" y="2153"/>
                    <a:pt x="882" y="2082"/>
                    <a:pt x="906" y="2022"/>
                  </a:cubicBezTo>
                  <a:cubicBezTo>
                    <a:pt x="1084" y="1534"/>
                    <a:pt x="1132" y="1022"/>
                    <a:pt x="1037" y="522"/>
                  </a:cubicBezTo>
                  <a:cubicBezTo>
                    <a:pt x="1001" y="355"/>
                    <a:pt x="918" y="200"/>
                    <a:pt x="798" y="93"/>
                  </a:cubicBezTo>
                  <a:cubicBezTo>
                    <a:pt x="736" y="31"/>
                    <a:pt x="660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8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b="1" i="0" sz="3000" u="none" cap="none" strike="noStrik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b="1" i="0" sz="3000" u="none" cap="none" strike="noStrik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b="1" i="0" sz="3000" u="none" cap="none" strike="noStrik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b="1" i="0" sz="3000" u="none" cap="none" strike="noStrik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b="1" i="0" sz="3000" u="none" cap="none" strike="noStrik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b="1" i="0" sz="3000" u="none" cap="none" strike="noStrik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b="1" i="0" sz="3000" u="none" cap="none" strike="noStrik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b="1" i="0" sz="3000" u="none" cap="none" strike="noStrik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Montserrat Alternates"/>
              <a:buNone/>
              <a:defRPr b="1" i="0" sz="3000" u="none" cap="none" strike="noStrike">
                <a:solidFill>
                  <a:schemeClr val="dk1"/>
                </a:solidFill>
                <a:latin typeface="Montserrat Alternates"/>
                <a:ea typeface="Montserrat Alternates"/>
                <a:cs typeface="Montserrat Alternates"/>
                <a:sym typeface="Montserrat Alternates"/>
              </a:defRPr>
            </a:lvl9pPr>
          </a:lstStyle>
          <a:p/>
        </p:txBody>
      </p:sp>
      <p:sp>
        <p:nvSpPr>
          <p:cNvPr id="7" name="Google Shape;7;p48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 b="0" i="0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indent="-317500" lvl="1" marL="9144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 b="0" i="0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indent="-317500" lvl="2" marL="13716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 b="0" i="0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indent="-317500" lvl="3" marL="18288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 b="0" i="0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indent="-317500" lvl="4" marL="22860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 b="0" i="0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indent="-317500" lvl="5" marL="27432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■"/>
              <a:defRPr b="0" i="0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indent="-317500" lvl="6" marL="32004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●"/>
              <a:defRPr b="0" i="0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indent="-317500" lvl="7" marL="3657600" marR="0" rtl="0" algn="l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Quicksand"/>
              <a:buChar char="○"/>
              <a:defRPr b="0" i="0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indent="-317500" lvl="8" marL="4114800" marR="0" rtl="0" algn="l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dk1"/>
              </a:buClr>
              <a:buSzPts val="1400"/>
              <a:buFont typeface="Quicksand"/>
              <a:buChar char="■"/>
              <a:defRPr b="0" i="0" sz="1400" u="none" cap="none" strike="noStrike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8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2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10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1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29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34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2.jp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4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7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25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5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21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8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36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20.jp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23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26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24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2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28.png"/><Relationship Id="rId4" Type="http://schemas.openxmlformats.org/officeDocument/2006/relationships/hyperlink" Target="http://drive.google.com/file/d/1anHYBc4aYbTFNp3csQ-W6tEKUCNVMsCc/view" TargetMode="External"/><Relationship Id="rId5" Type="http://schemas.openxmlformats.org/officeDocument/2006/relationships/image" Target="../media/image19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27.png"/><Relationship Id="rId4" Type="http://schemas.openxmlformats.org/officeDocument/2006/relationships/hyperlink" Target="http://drive.google.com/file/d/18_nZT4oVrn1jBhIJ6helSPBw37LnCxNr/view" TargetMode="External"/><Relationship Id="rId5" Type="http://schemas.openxmlformats.org/officeDocument/2006/relationships/image" Target="../media/image19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27.png"/><Relationship Id="rId4" Type="http://schemas.openxmlformats.org/officeDocument/2006/relationships/image" Target="../media/image37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27.png"/><Relationship Id="rId4" Type="http://schemas.openxmlformats.org/officeDocument/2006/relationships/image" Target="../media/image31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27.png"/><Relationship Id="rId4" Type="http://schemas.openxmlformats.org/officeDocument/2006/relationships/image" Target="../media/image30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2" name="Google Shape;152;p1"/>
          <p:cNvGrpSpPr/>
          <p:nvPr/>
        </p:nvGrpSpPr>
        <p:grpSpPr>
          <a:xfrm rot="-256380">
            <a:off x="6454508" y="2615309"/>
            <a:ext cx="1067668" cy="1067668"/>
            <a:chOff x="6171717" y="3078684"/>
            <a:chExt cx="735900" cy="735900"/>
          </a:xfrm>
        </p:grpSpPr>
        <p:sp>
          <p:nvSpPr>
            <p:cNvPr id="153" name="Google Shape;153;p1"/>
            <p:cNvSpPr/>
            <p:nvPr/>
          </p:nvSpPr>
          <p:spPr>
            <a:xfrm>
              <a:off x="6171717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6196738" y="3139650"/>
              <a:ext cx="674225" cy="607575"/>
            </a:xfrm>
            <a:custGeom>
              <a:rect b="b" l="l" r="r" t="t"/>
              <a:pathLst>
                <a:path extrusionOk="0" h="24303" w="26969">
                  <a:moveTo>
                    <a:pt x="13918" y="0"/>
                  </a:moveTo>
                  <a:cubicBezTo>
                    <a:pt x="13231" y="0"/>
                    <a:pt x="12535" y="59"/>
                    <a:pt x="11836" y="181"/>
                  </a:cubicBezTo>
                  <a:lnTo>
                    <a:pt x="11788" y="193"/>
                  </a:lnTo>
                  <a:cubicBezTo>
                    <a:pt x="8621" y="741"/>
                    <a:pt x="5811" y="2515"/>
                    <a:pt x="3954" y="5122"/>
                  </a:cubicBezTo>
                  <a:cubicBezTo>
                    <a:pt x="1" y="10647"/>
                    <a:pt x="1346" y="18338"/>
                    <a:pt x="6930" y="22196"/>
                  </a:cubicBezTo>
                  <a:cubicBezTo>
                    <a:pt x="8955" y="23576"/>
                    <a:pt x="11328" y="24302"/>
                    <a:pt x="13742" y="24302"/>
                  </a:cubicBezTo>
                  <a:cubicBezTo>
                    <a:pt x="14451" y="24302"/>
                    <a:pt x="15164" y="24240"/>
                    <a:pt x="15872" y="24112"/>
                  </a:cubicBezTo>
                  <a:lnTo>
                    <a:pt x="15896" y="24112"/>
                  </a:lnTo>
                  <a:cubicBezTo>
                    <a:pt x="22527" y="22934"/>
                    <a:pt x="26968" y="16612"/>
                    <a:pt x="25802" y="10016"/>
                  </a:cubicBezTo>
                  <a:cubicBezTo>
                    <a:pt x="24780" y="4143"/>
                    <a:pt x="19681" y="0"/>
                    <a:pt x="13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6237513" y="3162400"/>
              <a:ext cx="609350" cy="562300"/>
            </a:xfrm>
            <a:custGeom>
              <a:rect b="b" l="l" r="r" t="t"/>
              <a:pathLst>
                <a:path extrusionOk="0" h="22492" w="24374">
                  <a:moveTo>
                    <a:pt x="12266" y="0"/>
                  </a:moveTo>
                  <a:cubicBezTo>
                    <a:pt x="11636" y="0"/>
                    <a:pt x="10999" y="54"/>
                    <a:pt x="10359" y="164"/>
                  </a:cubicBezTo>
                  <a:cubicBezTo>
                    <a:pt x="4347" y="1200"/>
                    <a:pt x="1" y="6915"/>
                    <a:pt x="1132" y="13273"/>
                  </a:cubicBezTo>
                  <a:cubicBezTo>
                    <a:pt x="2128" y="18876"/>
                    <a:pt x="6921" y="22491"/>
                    <a:pt x="12134" y="22491"/>
                  </a:cubicBezTo>
                  <a:cubicBezTo>
                    <a:pt x="12780" y="22491"/>
                    <a:pt x="13433" y="22436"/>
                    <a:pt x="14086" y="22321"/>
                  </a:cubicBezTo>
                  <a:cubicBezTo>
                    <a:pt x="20206" y="21238"/>
                    <a:pt x="24373" y="15380"/>
                    <a:pt x="23290" y="9260"/>
                  </a:cubicBezTo>
                  <a:cubicBezTo>
                    <a:pt x="22343" y="3770"/>
                    <a:pt x="17563" y="0"/>
                    <a:pt x="122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6527138" y="3478625"/>
              <a:ext cx="51225" cy="120825"/>
            </a:xfrm>
            <a:custGeom>
              <a:rect b="b" l="l" r="r" t="t"/>
              <a:pathLst>
                <a:path extrusionOk="0" h="4833" w="2049">
                  <a:moveTo>
                    <a:pt x="870" y="636"/>
                  </a:moveTo>
                  <a:cubicBezTo>
                    <a:pt x="1394" y="1529"/>
                    <a:pt x="1668" y="2433"/>
                    <a:pt x="1608" y="3410"/>
                  </a:cubicBezTo>
                  <a:cubicBezTo>
                    <a:pt x="1584" y="3636"/>
                    <a:pt x="1537" y="3850"/>
                    <a:pt x="1465" y="4065"/>
                  </a:cubicBezTo>
                  <a:cubicBezTo>
                    <a:pt x="1430" y="4160"/>
                    <a:pt x="1370" y="4243"/>
                    <a:pt x="1299" y="4327"/>
                  </a:cubicBezTo>
                  <a:cubicBezTo>
                    <a:pt x="1249" y="4376"/>
                    <a:pt x="1178" y="4405"/>
                    <a:pt x="1107" y="4405"/>
                  </a:cubicBezTo>
                  <a:cubicBezTo>
                    <a:pt x="1058" y="4405"/>
                    <a:pt x="1009" y="4391"/>
                    <a:pt x="965" y="4362"/>
                  </a:cubicBezTo>
                  <a:cubicBezTo>
                    <a:pt x="751" y="4231"/>
                    <a:pt x="584" y="4017"/>
                    <a:pt x="525" y="3767"/>
                  </a:cubicBezTo>
                  <a:cubicBezTo>
                    <a:pt x="477" y="3576"/>
                    <a:pt x="441" y="3386"/>
                    <a:pt x="441" y="3195"/>
                  </a:cubicBezTo>
                  <a:cubicBezTo>
                    <a:pt x="453" y="2386"/>
                    <a:pt x="560" y="1588"/>
                    <a:pt x="787" y="814"/>
                  </a:cubicBezTo>
                  <a:cubicBezTo>
                    <a:pt x="810" y="743"/>
                    <a:pt x="834" y="683"/>
                    <a:pt x="870" y="636"/>
                  </a:cubicBezTo>
                  <a:close/>
                  <a:moveTo>
                    <a:pt x="818" y="1"/>
                  </a:moveTo>
                  <a:cubicBezTo>
                    <a:pt x="800" y="1"/>
                    <a:pt x="782" y="2"/>
                    <a:pt x="763" y="5"/>
                  </a:cubicBezTo>
                  <a:cubicBezTo>
                    <a:pt x="608" y="40"/>
                    <a:pt x="560" y="171"/>
                    <a:pt x="525" y="302"/>
                  </a:cubicBezTo>
                  <a:cubicBezTo>
                    <a:pt x="406" y="767"/>
                    <a:pt x="263" y="1219"/>
                    <a:pt x="167" y="1683"/>
                  </a:cubicBezTo>
                  <a:cubicBezTo>
                    <a:pt x="48" y="2279"/>
                    <a:pt x="1" y="2874"/>
                    <a:pt x="48" y="3469"/>
                  </a:cubicBezTo>
                  <a:cubicBezTo>
                    <a:pt x="60" y="3922"/>
                    <a:pt x="275" y="4350"/>
                    <a:pt x="632" y="4636"/>
                  </a:cubicBezTo>
                  <a:cubicBezTo>
                    <a:pt x="799" y="4768"/>
                    <a:pt x="966" y="4833"/>
                    <a:pt x="1126" y="4833"/>
                  </a:cubicBezTo>
                  <a:cubicBezTo>
                    <a:pt x="1342" y="4833"/>
                    <a:pt x="1544" y="4714"/>
                    <a:pt x="1715" y="4481"/>
                  </a:cubicBezTo>
                  <a:cubicBezTo>
                    <a:pt x="1846" y="4267"/>
                    <a:pt x="1941" y="4017"/>
                    <a:pt x="1977" y="3767"/>
                  </a:cubicBezTo>
                  <a:cubicBezTo>
                    <a:pt x="2049" y="3267"/>
                    <a:pt x="2037" y="2755"/>
                    <a:pt x="1941" y="2255"/>
                  </a:cubicBezTo>
                  <a:cubicBezTo>
                    <a:pt x="1811" y="1517"/>
                    <a:pt x="1489" y="862"/>
                    <a:pt x="1132" y="219"/>
                  </a:cubicBezTo>
                  <a:cubicBezTo>
                    <a:pt x="1079" y="82"/>
                    <a:pt x="961" y="1"/>
                    <a:pt x="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6707813" y="3457250"/>
              <a:ext cx="70875" cy="64250"/>
            </a:xfrm>
            <a:custGeom>
              <a:rect b="b" l="l" r="r" t="t"/>
              <a:pathLst>
                <a:path extrusionOk="0" h="2570" w="2835">
                  <a:moveTo>
                    <a:pt x="2642" y="1"/>
                  </a:moveTo>
                  <a:cubicBezTo>
                    <a:pt x="2602" y="1"/>
                    <a:pt x="2561" y="13"/>
                    <a:pt x="2525" y="38"/>
                  </a:cubicBezTo>
                  <a:cubicBezTo>
                    <a:pt x="2156" y="348"/>
                    <a:pt x="1799" y="669"/>
                    <a:pt x="1442" y="991"/>
                  </a:cubicBezTo>
                  <a:cubicBezTo>
                    <a:pt x="1025" y="1360"/>
                    <a:pt x="620" y="1729"/>
                    <a:pt x="227" y="2110"/>
                  </a:cubicBezTo>
                  <a:cubicBezTo>
                    <a:pt x="132" y="2193"/>
                    <a:pt x="72" y="2288"/>
                    <a:pt x="25" y="2395"/>
                  </a:cubicBezTo>
                  <a:cubicBezTo>
                    <a:pt x="1" y="2419"/>
                    <a:pt x="37" y="2515"/>
                    <a:pt x="72" y="2538"/>
                  </a:cubicBezTo>
                  <a:cubicBezTo>
                    <a:pt x="102" y="2561"/>
                    <a:pt x="137" y="2569"/>
                    <a:pt x="174" y="2569"/>
                  </a:cubicBezTo>
                  <a:cubicBezTo>
                    <a:pt x="195" y="2569"/>
                    <a:pt x="217" y="2567"/>
                    <a:pt x="239" y="2562"/>
                  </a:cubicBezTo>
                  <a:cubicBezTo>
                    <a:pt x="299" y="2538"/>
                    <a:pt x="346" y="2503"/>
                    <a:pt x="382" y="2467"/>
                  </a:cubicBezTo>
                  <a:lnTo>
                    <a:pt x="2585" y="550"/>
                  </a:lnTo>
                  <a:cubicBezTo>
                    <a:pt x="2656" y="490"/>
                    <a:pt x="2715" y="431"/>
                    <a:pt x="2775" y="360"/>
                  </a:cubicBezTo>
                  <a:cubicBezTo>
                    <a:pt x="2799" y="312"/>
                    <a:pt x="2823" y="252"/>
                    <a:pt x="2835" y="193"/>
                  </a:cubicBezTo>
                  <a:cubicBezTo>
                    <a:pt x="2826" y="68"/>
                    <a:pt x="2736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" name="Google Shape;158;p1"/>
            <p:cNvSpPr/>
            <p:nvPr/>
          </p:nvSpPr>
          <p:spPr>
            <a:xfrm>
              <a:off x="6310738" y="3490075"/>
              <a:ext cx="61050" cy="68875"/>
            </a:xfrm>
            <a:custGeom>
              <a:rect b="b" l="l" r="r" t="t"/>
              <a:pathLst>
                <a:path extrusionOk="0" h="2755" w="2442">
                  <a:moveTo>
                    <a:pt x="2250" y="0"/>
                  </a:moveTo>
                  <a:cubicBezTo>
                    <a:pt x="2225" y="0"/>
                    <a:pt x="2200" y="7"/>
                    <a:pt x="2180" y="23"/>
                  </a:cubicBezTo>
                  <a:cubicBezTo>
                    <a:pt x="2085" y="70"/>
                    <a:pt x="2001" y="142"/>
                    <a:pt x="1930" y="213"/>
                  </a:cubicBezTo>
                  <a:cubicBezTo>
                    <a:pt x="1739" y="440"/>
                    <a:pt x="1537" y="666"/>
                    <a:pt x="1334" y="892"/>
                  </a:cubicBezTo>
                  <a:cubicBezTo>
                    <a:pt x="953" y="1344"/>
                    <a:pt x="572" y="1809"/>
                    <a:pt x="191" y="2273"/>
                  </a:cubicBezTo>
                  <a:cubicBezTo>
                    <a:pt x="108" y="2368"/>
                    <a:pt x="49" y="2464"/>
                    <a:pt x="1" y="2571"/>
                  </a:cubicBezTo>
                  <a:cubicBezTo>
                    <a:pt x="1" y="2630"/>
                    <a:pt x="13" y="2678"/>
                    <a:pt x="60" y="2726"/>
                  </a:cubicBezTo>
                  <a:cubicBezTo>
                    <a:pt x="95" y="2743"/>
                    <a:pt x="137" y="2754"/>
                    <a:pt x="175" y="2754"/>
                  </a:cubicBezTo>
                  <a:cubicBezTo>
                    <a:pt x="189" y="2754"/>
                    <a:pt x="202" y="2753"/>
                    <a:pt x="215" y="2749"/>
                  </a:cubicBezTo>
                  <a:cubicBezTo>
                    <a:pt x="299" y="2702"/>
                    <a:pt x="358" y="2642"/>
                    <a:pt x="418" y="2571"/>
                  </a:cubicBezTo>
                  <a:cubicBezTo>
                    <a:pt x="787" y="2154"/>
                    <a:pt x="1144" y="1725"/>
                    <a:pt x="1513" y="1309"/>
                  </a:cubicBezTo>
                  <a:cubicBezTo>
                    <a:pt x="1787" y="999"/>
                    <a:pt x="2073" y="690"/>
                    <a:pt x="2346" y="368"/>
                  </a:cubicBezTo>
                  <a:cubicBezTo>
                    <a:pt x="2382" y="320"/>
                    <a:pt x="2418" y="273"/>
                    <a:pt x="2442" y="213"/>
                  </a:cubicBezTo>
                  <a:cubicBezTo>
                    <a:pt x="2442" y="92"/>
                    <a:pt x="2340" y="0"/>
                    <a:pt x="2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"/>
            <p:cNvSpPr/>
            <p:nvPr/>
          </p:nvSpPr>
          <p:spPr>
            <a:xfrm>
              <a:off x="6336388" y="3504500"/>
              <a:ext cx="59525" cy="64175"/>
            </a:xfrm>
            <a:custGeom>
              <a:rect b="b" l="l" r="r" t="t"/>
              <a:pathLst>
                <a:path extrusionOk="0" h="2567" w="2381">
                  <a:moveTo>
                    <a:pt x="2148" y="1"/>
                  </a:moveTo>
                  <a:cubicBezTo>
                    <a:pt x="2130" y="1"/>
                    <a:pt x="2112" y="2"/>
                    <a:pt x="2094" y="5"/>
                  </a:cubicBezTo>
                  <a:cubicBezTo>
                    <a:pt x="2023" y="29"/>
                    <a:pt x="1963" y="77"/>
                    <a:pt x="1916" y="136"/>
                  </a:cubicBezTo>
                  <a:cubicBezTo>
                    <a:pt x="1332" y="791"/>
                    <a:pt x="749" y="1446"/>
                    <a:pt x="166" y="2113"/>
                  </a:cubicBezTo>
                  <a:cubicBezTo>
                    <a:pt x="106" y="2184"/>
                    <a:pt x="58" y="2256"/>
                    <a:pt x="35" y="2339"/>
                  </a:cubicBezTo>
                  <a:cubicBezTo>
                    <a:pt x="1" y="2463"/>
                    <a:pt x="95" y="2566"/>
                    <a:pt x="207" y="2566"/>
                  </a:cubicBezTo>
                  <a:cubicBezTo>
                    <a:pt x="213" y="2566"/>
                    <a:pt x="219" y="2566"/>
                    <a:pt x="225" y="2565"/>
                  </a:cubicBezTo>
                  <a:cubicBezTo>
                    <a:pt x="273" y="2530"/>
                    <a:pt x="320" y="2494"/>
                    <a:pt x="368" y="2458"/>
                  </a:cubicBezTo>
                  <a:cubicBezTo>
                    <a:pt x="975" y="1791"/>
                    <a:pt x="1570" y="1125"/>
                    <a:pt x="2166" y="458"/>
                  </a:cubicBezTo>
                  <a:cubicBezTo>
                    <a:pt x="2225" y="386"/>
                    <a:pt x="2285" y="315"/>
                    <a:pt x="2332" y="244"/>
                  </a:cubicBezTo>
                  <a:cubicBezTo>
                    <a:pt x="2380" y="184"/>
                    <a:pt x="2368" y="89"/>
                    <a:pt x="2297" y="41"/>
                  </a:cubicBezTo>
                  <a:cubicBezTo>
                    <a:pt x="2252" y="14"/>
                    <a:pt x="2201" y="1"/>
                    <a:pt x="2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"/>
            <p:cNvSpPr/>
            <p:nvPr/>
          </p:nvSpPr>
          <p:spPr>
            <a:xfrm>
              <a:off x="6679538" y="3451050"/>
              <a:ext cx="61050" cy="59450"/>
            </a:xfrm>
            <a:custGeom>
              <a:rect b="b" l="l" r="r" t="t"/>
              <a:pathLst>
                <a:path extrusionOk="0" h="2378" w="2442">
                  <a:moveTo>
                    <a:pt x="2192" y="0"/>
                  </a:moveTo>
                  <a:cubicBezTo>
                    <a:pt x="2144" y="0"/>
                    <a:pt x="2084" y="48"/>
                    <a:pt x="2049" y="96"/>
                  </a:cubicBezTo>
                  <a:cubicBezTo>
                    <a:pt x="1406" y="715"/>
                    <a:pt x="763" y="1346"/>
                    <a:pt x="120" y="1977"/>
                  </a:cubicBezTo>
                  <a:cubicBezTo>
                    <a:pt x="60" y="2036"/>
                    <a:pt x="25" y="2096"/>
                    <a:pt x="1" y="2167"/>
                  </a:cubicBezTo>
                  <a:cubicBezTo>
                    <a:pt x="1" y="2239"/>
                    <a:pt x="25" y="2310"/>
                    <a:pt x="72" y="2358"/>
                  </a:cubicBezTo>
                  <a:cubicBezTo>
                    <a:pt x="82" y="2373"/>
                    <a:pt x="104" y="2377"/>
                    <a:pt x="129" y="2377"/>
                  </a:cubicBezTo>
                  <a:cubicBezTo>
                    <a:pt x="163" y="2377"/>
                    <a:pt x="205" y="2370"/>
                    <a:pt x="239" y="2370"/>
                  </a:cubicBezTo>
                  <a:cubicBezTo>
                    <a:pt x="263" y="2370"/>
                    <a:pt x="287" y="2334"/>
                    <a:pt x="310" y="2322"/>
                  </a:cubicBezTo>
                  <a:cubicBezTo>
                    <a:pt x="953" y="1715"/>
                    <a:pt x="1584" y="1096"/>
                    <a:pt x="2227" y="488"/>
                  </a:cubicBezTo>
                  <a:cubicBezTo>
                    <a:pt x="2299" y="429"/>
                    <a:pt x="2346" y="357"/>
                    <a:pt x="2394" y="286"/>
                  </a:cubicBezTo>
                  <a:cubicBezTo>
                    <a:pt x="2418" y="227"/>
                    <a:pt x="2442" y="155"/>
                    <a:pt x="2442" y="96"/>
                  </a:cubicBezTo>
                  <a:cubicBezTo>
                    <a:pt x="2370" y="48"/>
                    <a:pt x="2287" y="24"/>
                    <a:pt x="2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1"/>
            <p:cNvSpPr/>
            <p:nvPr/>
          </p:nvSpPr>
          <p:spPr>
            <a:xfrm>
              <a:off x="6564063" y="3295075"/>
              <a:ext cx="195575" cy="169175"/>
            </a:xfrm>
            <a:custGeom>
              <a:rect b="b" l="l" r="r" t="t"/>
              <a:pathLst>
                <a:path extrusionOk="0" h="6767" w="7823">
                  <a:moveTo>
                    <a:pt x="6045" y="1"/>
                  </a:moveTo>
                  <a:cubicBezTo>
                    <a:pt x="5980" y="1"/>
                    <a:pt x="5913" y="4"/>
                    <a:pt x="5846" y="12"/>
                  </a:cubicBezTo>
                  <a:cubicBezTo>
                    <a:pt x="5263" y="48"/>
                    <a:pt x="4739" y="370"/>
                    <a:pt x="4453" y="881"/>
                  </a:cubicBezTo>
                  <a:cubicBezTo>
                    <a:pt x="4310" y="1143"/>
                    <a:pt x="4203" y="1417"/>
                    <a:pt x="4036" y="1763"/>
                  </a:cubicBezTo>
                  <a:cubicBezTo>
                    <a:pt x="3941" y="1608"/>
                    <a:pt x="3882" y="1513"/>
                    <a:pt x="3810" y="1417"/>
                  </a:cubicBezTo>
                  <a:cubicBezTo>
                    <a:pt x="3691" y="1251"/>
                    <a:pt x="3572" y="1072"/>
                    <a:pt x="3441" y="905"/>
                  </a:cubicBezTo>
                  <a:cubicBezTo>
                    <a:pt x="3167" y="565"/>
                    <a:pt x="2587" y="294"/>
                    <a:pt x="1999" y="294"/>
                  </a:cubicBezTo>
                  <a:cubicBezTo>
                    <a:pt x="1743" y="294"/>
                    <a:pt x="1485" y="346"/>
                    <a:pt x="1250" y="465"/>
                  </a:cubicBezTo>
                  <a:cubicBezTo>
                    <a:pt x="488" y="858"/>
                    <a:pt x="119" y="1501"/>
                    <a:pt x="36" y="2334"/>
                  </a:cubicBezTo>
                  <a:cubicBezTo>
                    <a:pt x="0" y="2810"/>
                    <a:pt x="167" y="3275"/>
                    <a:pt x="500" y="3608"/>
                  </a:cubicBezTo>
                  <a:cubicBezTo>
                    <a:pt x="750" y="3882"/>
                    <a:pt x="1060" y="4108"/>
                    <a:pt x="1405" y="4275"/>
                  </a:cubicBezTo>
                  <a:cubicBezTo>
                    <a:pt x="1679" y="4406"/>
                    <a:pt x="1977" y="4537"/>
                    <a:pt x="2250" y="4680"/>
                  </a:cubicBezTo>
                  <a:cubicBezTo>
                    <a:pt x="2774" y="4930"/>
                    <a:pt x="3167" y="5382"/>
                    <a:pt x="3346" y="5930"/>
                  </a:cubicBezTo>
                  <a:cubicBezTo>
                    <a:pt x="3417" y="6132"/>
                    <a:pt x="3477" y="6335"/>
                    <a:pt x="3560" y="6525"/>
                  </a:cubicBezTo>
                  <a:cubicBezTo>
                    <a:pt x="3623" y="6697"/>
                    <a:pt x="3680" y="6767"/>
                    <a:pt x="3801" y="6767"/>
                  </a:cubicBezTo>
                  <a:cubicBezTo>
                    <a:pt x="3863" y="6767"/>
                    <a:pt x="3942" y="6748"/>
                    <a:pt x="4048" y="6716"/>
                  </a:cubicBezTo>
                  <a:cubicBezTo>
                    <a:pt x="4132" y="6513"/>
                    <a:pt x="4203" y="6299"/>
                    <a:pt x="4298" y="6096"/>
                  </a:cubicBezTo>
                  <a:cubicBezTo>
                    <a:pt x="4584" y="5525"/>
                    <a:pt x="5001" y="5037"/>
                    <a:pt x="5513" y="4668"/>
                  </a:cubicBezTo>
                  <a:cubicBezTo>
                    <a:pt x="5787" y="4453"/>
                    <a:pt x="6060" y="4251"/>
                    <a:pt x="6334" y="4049"/>
                  </a:cubicBezTo>
                  <a:cubicBezTo>
                    <a:pt x="6680" y="3799"/>
                    <a:pt x="6989" y="3501"/>
                    <a:pt x="7251" y="3179"/>
                  </a:cubicBezTo>
                  <a:cubicBezTo>
                    <a:pt x="7656" y="2703"/>
                    <a:pt x="7823" y="2072"/>
                    <a:pt x="7715" y="1465"/>
                  </a:cubicBezTo>
                  <a:cubicBezTo>
                    <a:pt x="7594" y="615"/>
                    <a:pt x="6879" y="1"/>
                    <a:pt x="6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"/>
            <p:cNvSpPr/>
            <p:nvPr/>
          </p:nvSpPr>
          <p:spPr>
            <a:xfrm>
              <a:off x="6298063" y="3332900"/>
              <a:ext cx="199650" cy="175100"/>
            </a:xfrm>
            <a:custGeom>
              <a:rect b="b" l="l" r="r" t="t"/>
              <a:pathLst>
                <a:path extrusionOk="0" h="7004" w="7986">
                  <a:moveTo>
                    <a:pt x="6348" y="0"/>
                  </a:moveTo>
                  <a:cubicBezTo>
                    <a:pt x="6224" y="0"/>
                    <a:pt x="6091" y="15"/>
                    <a:pt x="5949" y="47"/>
                  </a:cubicBezTo>
                  <a:cubicBezTo>
                    <a:pt x="5616" y="119"/>
                    <a:pt x="5294" y="285"/>
                    <a:pt x="5044" y="523"/>
                  </a:cubicBezTo>
                  <a:cubicBezTo>
                    <a:pt x="4675" y="881"/>
                    <a:pt x="4389" y="1309"/>
                    <a:pt x="4235" y="1797"/>
                  </a:cubicBezTo>
                  <a:lnTo>
                    <a:pt x="4104" y="2155"/>
                  </a:lnTo>
                  <a:cubicBezTo>
                    <a:pt x="3985" y="2047"/>
                    <a:pt x="3889" y="1952"/>
                    <a:pt x="3794" y="1857"/>
                  </a:cubicBezTo>
                  <a:cubicBezTo>
                    <a:pt x="3389" y="1488"/>
                    <a:pt x="2889" y="1262"/>
                    <a:pt x="2341" y="1214"/>
                  </a:cubicBezTo>
                  <a:cubicBezTo>
                    <a:pt x="2276" y="1207"/>
                    <a:pt x="2212" y="1204"/>
                    <a:pt x="2148" y="1204"/>
                  </a:cubicBezTo>
                  <a:cubicBezTo>
                    <a:pt x="931" y="1204"/>
                    <a:pt x="0" y="2362"/>
                    <a:pt x="306" y="3583"/>
                  </a:cubicBezTo>
                  <a:cubicBezTo>
                    <a:pt x="460" y="4250"/>
                    <a:pt x="889" y="4691"/>
                    <a:pt x="1591" y="4798"/>
                  </a:cubicBezTo>
                  <a:cubicBezTo>
                    <a:pt x="1865" y="4833"/>
                    <a:pt x="2127" y="4857"/>
                    <a:pt x="2401" y="4881"/>
                  </a:cubicBezTo>
                  <a:cubicBezTo>
                    <a:pt x="2592" y="4893"/>
                    <a:pt x="2794" y="4893"/>
                    <a:pt x="2984" y="4917"/>
                  </a:cubicBezTo>
                  <a:cubicBezTo>
                    <a:pt x="3627" y="4964"/>
                    <a:pt x="4127" y="5250"/>
                    <a:pt x="4449" y="5822"/>
                  </a:cubicBezTo>
                  <a:cubicBezTo>
                    <a:pt x="4592" y="6096"/>
                    <a:pt x="4723" y="6381"/>
                    <a:pt x="4854" y="6667"/>
                  </a:cubicBezTo>
                  <a:cubicBezTo>
                    <a:pt x="4889" y="6762"/>
                    <a:pt x="4949" y="6858"/>
                    <a:pt x="5008" y="6941"/>
                  </a:cubicBezTo>
                  <a:cubicBezTo>
                    <a:pt x="5046" y="6983"/>
                    <a:pt x="5097" y="7003"/>
                    <a:pt x="5147" y="7003"/>
                  </a:cubicBezTo>
                  <a:cubicBezTo>
                    <a:pt x="5224" y="7003"/>
                    <a:pt x="5301" y="6956"/>
                    <a:pt x="5330" y="6869"/>
                  </a:cubicBezTo>
                  <a:cubicBezTo>
                    <a:pt x="5354" y="6750"/>
                    <a:pt x="5366" y="6631"/>
                    <a:pt x="5378" y="6512"/>
                  </a:cubicBezTo>
                  <a:cubicBezTo>
                    <a:pt x="5401" y="6167"/>
                    <a:pt x="5413" y="5822"/>
                    <a:pt x="5461" y="5476"/>
                  </a:cubicBezTo>
                  <a:cubicBezTo>
                    <a:pt x="5497" y="5060"/>
                    <a:pt x="5687" y="4667"/>
                    <a:pt x="5985" y="4369"/>
                  </a:cubicBezTo>
                  <a:cubicBezTo>
                    <a:pt x="6199" y="4155"/>
                    <a:pt x="6437" y="3964"/>
                    <a:pt x="6652" y="3762"/>
                  </a:cubicBezTo>
                  <a:cubicBezTo>
                    <a:pt x="6913" y="3536"/>
                    <a:pt x="7164" y="3298"/>
                    <a:pt x="7402" y="3036"/>
                  </a:cubicBezTo>
                  <a:cubicBezTo>
                    <a:pt x="7973" y="2333"/>
                    <a:pt x="7985" y="1333"/>
                    <a:pt x="7449" y="607"/>
                  </a:cubicBezTo>
                  <a:cubicBezTo>
                    <a:pt x="7184" y="228"/>
                    <a:pt x="6829" y="0"/>
                    <a:pt x="6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"/>
            <p:cNvSpPr/>
            <p:nvPr/>
          </p:nvSpPr>
          <p:spPr>
            <a:xfrm>
              <a:off x="6537863" y="3494500"/>
              <a:ext cx="30975" cy="94475"/>
            </a:xfrm>
            <a:custGeom>
              <a:rect b="b" l="l" r="r" t="t"/>
              <a:pathLst>
                <a:path extrusionOk="0" h="3779" w="1239">
                  <a:moveTo>
                    <a:pt x="441" y="1"/>
                  </a:moveTo>
                  <a:cubicBezTo>
                    <a:pt x="405" y="60"/>
                    <a:pt x="369" y="120"/>
                    <a:pt x="334" y="179"/>
                  </a:cubicBezTo>
                  <a:cubicBezTo>
                    <a:pt x="119" y="953"/>
                    <a:pt x="0" y="1751"/>
                    <a:pt x="0" y="2560"/>
                  </a:cubicBezTo>
                  <a:cubicBezTo>
                    <a:pt x="0" y="2751"/>
                    <a:pt x="24" y="2953"/>
                    <a:pt x="84" y="3132"/>
                  </a:cubicBezTo>
                  <a:cubicBezTo>
                    <a:pt x="143" y="3382"/>
                    <a:pt x="310" y="3596"/>
                    <a:pt x="524" y="3727"/>
                  </a:cubicBezTo>
                  <a:cubicBezTo>
                    <a:pt x="569" y="3762"/>
                    <a:pt x="620" y="3778"/>
                    <a:pt x="670" y="3778"/>
                  </a:cubicBezTo>
                  <a:cubicBezTo>
                    <a:pt x="740" y="3778"/>
                    <a:pt x="809" y="3747"/>
                    <a:pt x="858" y="3692"/>
                  </a:cubicBezTo>
                  <a:cubicBezTo>
                    <a:pt x="929" y="3620"/>
                    <a:pt x="989" y="3537"/>
                    <a:pt x="1024" y="3430"/>
                  </a:cubicBezTo>
                  <a:cubicBezTo>
                    <a:pt x="1096" y="3227"/>
                    <a:pt x="1143" y="3001"/>
                    <a:pt x="1167" y="2787"/>
                  </a:cubicBezTo>
                  <a:cubicBezTo>
                    <a:pt x="1239" y="1798"/>
                    <a:pt x="965" y="894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4" name="Google Shape;164;p1"/>
          <p:cNvSpPr txBox="1"/>
          <p:nvPr>
            <p:ph type="ctrTitle"/>
          </p:nvPr>
        </p:nvSpPr>
        <p:spPr>
          <a:xfrm>
            <a:off x="831625" y="1237401"/>
            <a:ext cx="5388900" cy="227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5200"/>
              <a:buNone/>
            </a:pPr>
            <a:r>
              <a:rPr lang="en-US" sz="6000">
                <a:highlight>
                  <a:schemeClr val="accent2"/>
                </a:highlight>
              </a:rPr>
              <a:t>My schoolbag</a:t>
            </a:r>
            <a:endParaRPr sz="6000">
              <a:highlight>
                <a:schemeClr val="accent2"/>
              </a:highlight>
            </a:endParaRPr>
          </a:p>
        </p:txBody>
      </p:sp>
      <p:sp>
        <p:nvSpPr>
          <p:cNvPr id="165" name="Google Shape;165;p1"/>
          <p:cNvSpPr txBox="1"/>
          <p:nvPr>
            <p:ph idx="2" type="subTitle"/>
          </p:nvPr>
        </p:nvSpPr>
        <p:spPr>
          <a:xfrm>
            <a:off x="7035300" y="539500"/>
            <a:ext cx="2108700" cy="349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– biggeners’ 1  –</a:t>
            </a:r>
            <a:endParaRPr/>
          </a:p>
        </p:txBody>
      </p:sp>
      <p:grpSp>
        <p:nvGrpSpPr>
          <p:cNvPr id="166" name="Google Shape;166;p1"/>
          <p:cNvGrpSpPr/>
          <p:nvPr/>
        </p:nvGrpSpPr>
        <p:grpSpPr>
          <a:xfrm rot="743003">
            <a:off x="7070064" y="1321656"/>
            <a:ext cx="1717414" cy="1717414"/>
            <a:chOff x="3220092" y="2201918"/>
            <a:chExt cx="702600" cy="702600"/>
          </a:xfrm>
        </p:grpSpPr>
        <p:sp>
          <p:nvSpPr>
            <p:cNvPr id="167" name="Google Shape;167;p1"/>
            <p:cNvSpPr/>
            <p:nvPr/>
          </p:nvSpPr>
          <p:spPr>
            <a:xfrm>
              <a:off x="3220092" y="2201918"/>
              <a:ext cx="702600" cy="7026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1"/>
            <p:cNvSpPr/>
            <p:nvPr/>
          </p:nvSpPr>
          <p:spPr>
            <a:xfrm>
              <a:off x="3268988" y="2248225"/>
              <a:ext cx="637925" cy="606650"/>
            </a:xfrm>
            <a:custGeom>
              <a:rect b="b" l="l" r="r" t="t"/>
              <a:pathLst>
                <a:path extrusionOk="0" h="24266" w="25517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1"/>
            <p:cNvSpPr/>
            <p:nvPr/>
          </p:nvSpPr>
          <p:spPr>
            <a:xfrm>
              <a:off x="3291913" y="2270850"/>
              <a:ext cx="564375" cy="561700"/>
            </a:xfrm>
            <a:custGeom>
              <a:rect b="b" l="l" r="r" t="t"/>
              <a:pathLst>
                <a:path extrusionOk="0" h="22468" w="22575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" name="Google Shape;170;p1"/>
            <p:cNvSpPr/>
            <p:nvPr/>
          </p:nvSpPr>
          <p:spPr>
            <a:xfrm>
              <a:off x="3333288" y="2469175"/>
              <a:ext cx="109875" cy="109450"/>
            </a:xfrm>
            <a:custGeom>
              <a:rect b="b" l="l" r="r" t="t"/>
              <a:pathLst>
                <a:path extrusionOk="0" h="4378" w="4395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1"/>
            <p:cNvSpPr/>
            <p:nvPr/>
          </p:nvSpPr>
          <p:spPr>
            <a:xfrm>
              <a:off x="3705663" y="2469100"/>
              <a:ext cx="106000" cy="109400"/>
            </a:xfrm>
            <a:custGeom>
              <a:rect b="b" l="l" r="r" t="t"/>
              <a:pathLst>
                <a:path extrusionOk="0" h="4376" w="424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1"/>
            <p:cNvSpPr/>
            <p:nvPr/>
          </p:nvSpPr>
          <p:spPr>
            <a:xfrm>
              <a:off x="3355013" y="2520450"/>
              <a:ext cx="434600" cy="212425"/>
            </a:xfrm>
            <a:custGeom>
              <a:rect b="b" l="l" r="r" t="t"/>
              <a:pathLst>
                <a:path extrusionOk="0" h="8497" w="17384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1"/>
            <p:cNvSpPr/>
            <p:nvPr/>
          </p:nvSpPr>
          <p:spPr>
            <a:xfrm>
              <a:off x="3498488" y="2468075"/>
              <a:ext cx="28000" cy="60125"/>
            </a:xfrm>
            <a:custGeom>
              <a:rect b="b" l="l" r="r" t="t"/>
              <a:pathLst>
                <a:path extrusionOk="0" h="2405" w="112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4" name="Google Shape;174;p1"/>
            <p:cNvSpPr/>
            <p:nvPr/>
          </p:nvSpPr>
          <p:spPr>
            <a:xfrm>
              <a:off x="3619638" y="2468200"/>
              <a:ext cx="28300" cy="60150"/>
            </a:xfrm>
            <a:custGeom>
              <a:rect b="b" l="l" r="r" t="t"/>
              <a:pathLst>
                <a:path extrusionOk="0" h="2406" w="1132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5" name="Google Shape;175;p1"/>
          <p:cNvGrpSpPr/>
          <p:nvPr/>
        </p:nvGrpSpPr>
        <p:grpSpPr>
          <a:xfrm>
            <a:off x="5684916" y="1057815"/>
            <a:ext cx="1350377" cy="1350377"/>
            <a:chOff x="4192900" y="2185314"/>
            <a:chExt cx="735900" cy="735900"/>
          </a:xfrm>
        </p:grpSpPr>
        <p:sp>
          <p:nvSpPr>
            <p:cNvPr id="176" name="Google Shape;176;p1"/>
            <p:cNvSpPr/>
            <p:nvPr/>
          </p:nvSpPr>
          <p:spPr>
            <a:xfrm>
              <a:off x="4192900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7" name="Google Shape;177;p1"/>
            <p:cNvSpPr/>
            <p:nvPr/>
          </p:nvSpPr>
          <p:spPr>
            <a:xfrm>
              <a:off x="4235188" y="2229775"/>
              <a:ext cx="651000" cy="643550"/>
            </a:xfrm>
            <a:custGeom>
              <a:rect b="b" l="l" r="r" t="t"/>
              <a:pathLst>
                <a:path extrusionOk="0" h="25742" w="26040">
                  <a:moveTo>
                    <a:pt x="13217" y="0"/>
                  </a:moveTo>
                  <a:cubicBezTo>
                    <a:pt x="12919" y="0"/>
                    <a:pt x="12621" y="12"/>
                    <a:pt x="12324" y="36"/>
                  </a:cubicBezTo>
                  <a:cubicBezTo>
                    <a:pt x="7525" y="357"/>
                    <a:pt x="3299" y="3310"/>
                    <a:pt x="1346" y="7691"/>
                  </a:cubicBezTo>
                  <a:cubicBezTo>
                    <a:pt x="346" y="9882"/>
                    <a:pt x="1" y="12323"/>
                    <a:pt x="346" y="14704"/>
                  </a:cubicBezTo>
                  <a:cubicBezTo>
                    <a:pt x="822" y="18026"/>
                    <a:pt x="2370" y="20776"/>
                    <a:pt x="4942" y="22872"/>
                  </a:cubicBezTo>
                  <a:cubicBezTo>
                    <a:pt x="7178" y="24720"/>
                    <a:pt x="10008" y="25742"/>
                    <a:pt x="12925" y="25742"/>
                  </a:cubicBezTo>
                  <a:cubicBezTo>
                    <a:pt x="12959" y="25742"/>
                    <a:pt x="12992" y="25742"/>
                    <a:pt x="13026" y="25741"/>
                  </a:cubicBezTo>
                  <a:lnTo>
                    <a:pt x="13240" y="25741"/>
                  </a:lnTo>
                  <a:cubicBezTo>
                    <a:pt x="13931" y="25741"/>
                    <a:pt x="14622" y="25682"/>
                    <a:pt x="15300" y="25551"/>
                  </a:cubicBezTo>
                  <a:cubicBezTo>
                    <a:pt x="18432" y="24967"/>
                    <a:pt x="21051" y="23443"/>
                    <a:pt x="23051" y="21026"/>
                  </a:cubicBezTo>
                  <a:cubicBezTo>
                    <a:pt x="24932" y="18764"/>
                    <a:pt x="25932" y="16062"/>
                    <a:pt x="26028" y="12978"/>
                  </a:cubicBezTo>
                  <a:cubicBezTo>
                    <a:pt x="26040" y="12216"/>
                    <a:pt x="25980" y="11454"/>
                    <a:pt x="25837" y="10704"/>
                  </a:cubicBezTo>
                  <a:cubicBezTo>
                    <a:pt x="25409" y="8072"/>
                    <a:pt x="24158" y="5632"/>
                    <a:pt x="22265" y="3751"/>
                  </a:cubicBezTo>
                  <a:cubicBezTo>
                    <a:pt x="21039" y="2512"/>
                    <a:pt x="19563" y="1548"/>
                    <a:pt x="17931" y="917"/>
                  </a:cubicBezTo>
                  <a:cubicBezTo>
                    <a:pt x="16431" y="322"/>
                    <a:pt x="14824" y="12"/>
                    <a:pt x="1321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8" name="Google Shape;178;p1"/>
            <p:cNvSpPr/>
            <p:nvPr/>
          </p:nvSpPr>
          <p:spPr>
            <a:xfrm>
              <a:off x="4259313" y="2253875"/>
              <a:ext cx="603075" cy="595675"/>
            </a:xfrm>
            <a:custGeom>
              <a:rect b="b" l="l" r="r" t="t"/>
              <a:pathLst>
                <a:path extrusionOk="0" h="23827" w="24123">
                  <a:moveTo>
                    <a:pt x="12202" y="0"/>
                  </a:moveTo>
                  <a:cubicBezTo>
                    <a:pt x="7599" y="0"/>
                    <a:pt x="3227" y="2673"/>
                    <a:pt x="1250" y="7132"/>
                  </a:cubicBezTo>
                  <a:cubicBezTo>
                    <a:pt x="322" y="9156"/>
                    <a:pt x="0" y="11407"/>
                    <a:pt x="333" y="13609"/>
                  </a:cubicBezTo>
                  <a:cubicBezTo>
                    <a:pt x="762" y="16681"/>
                    <a:pt x="2179" y="19217"/>
                    <a:pt x="4584" y="21170"/>
                  </a:cubicBezTo>
                  <a:cubicBezTo>
                    <a:pt x="6665" y="22887"/>
                    <a:pt x="9281" y="23825"/>
                    <a:pt x="11972" y="23825"/>
                  </a:cubicBezTo>
                  <a:cubicBezTo>
                    <a:pt x="12006" y="23825"/>
                    <a:pt x="12039" y="23825"/>
                    <a:pt x="12073" y="23825"/>
                  </a:cubicBezTo>
                  <a:cubicBezTo>
                    <a:pt x="12132" y="23826"/>
                    <a:pt x="12190" y="23826"/>
                    <a:pt x="12249" y="23826"/>
                  </a:cubicBezTo>
                  <a:cubicBezTo>
                    <a:pt x="12892" y="23826"/>
                    <a:pt x="13535" y="23766"/>
                    <a:pt x="14168" y="23646"/>
                  </a:cubicBezTo>
                  <a:cubicBezTo>
                    <a:pt x="17062" y="23110"/>
                    <a:pt x="19467" y="21729"/>
                    <a:pt x="21360" y="19455"/>
                  </a:cubicBezTo>
                  <a:cubicBezTo>
                    <a:pt x="23158" y="17288"/>
                    <a:pt x="24027" y="14776"/>
                    <a:pt x="24110" y="11990"/>
                  </a:cubicBezTo>
                  <a:cubicBezTo>
                    <a:pt x="24122" y="11288"/>
                    <a:pt x="24063" y="10585"/>
                    <a:pt x="23932" y="9906"/>
                  </a:cubicBezTo>
                  <a:cubicBezTo>
                    <a:pt x="23539" y="7466"/>
                    <a:pt x="22372" y="5203"/>
                    <a:pt x="20622" y="3465"/>
                  </a:cubicBezTo>
                  <a:cubicBezTo>
                    <a:pt x="19479" y="2322"/>
                    <a:pt x="18121" y="1429"/>
                    <a:pt x="16609" y="846"/>
                  </a:cubicBezTo>
                  <a:cubicBezTo>
                    <a:pt x="15163" y="273"/>
                    <a:pt x="13671" y="0"/>
                    <a:pt x="12202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9" name="Google Shape;179;p1"/>
            <p:cNvSpPr/>
            <p:nvPr/>
          </p:nvSpPr>
          <p:spPr>
            <a:xfrm>
              <a:off x="4432238" y="2453900"/>
              <a:ext cx="42900" cy="99150"/>
            </a:xfrm>
            <a:custGeom>
              <a:rect b="b" l="l" r="r" t="t"/>
              <a:pathLst>
                <a:path extrusionOk="0" h="3966" w="1716">
                  <a:moveTo>
                    <a:pt x="746" y="0"/>
                  </a:moveTo>
                  <a:cubicBezTo>
                    <a:pt x="579" y="0"/>
                    <a:pt x="412" y="67"/>
                    <a:pt x="286" y="203"/>
                  </a:cubicBezTo>
                  <a:cubicBezTo>
                    <a:pt x="132" y="381"/>
                    <a:pt x="36" y="620"/>
                    <a:pt x="36" y="858"/>
                  </a:cubicBezTo>
                  <a:cubicBezTo>
                    <a:pt x="12" y="1072"/>
                    <a:pt x="1" y="1298"/>
                    <a:pt x="12" y="1524"/>
                  </a:cubicBezTo>
                  <a:cubicBezTo>
                    <a:pt x="24" y="2108"/>
                    <a:pt x="108" y="2691"/>
                    <a:pt x="274" y="3251"/>
                  </a:cubicBezTo>
                  <a:cubicBezTo>
                    <a:pt x="334" y="3465"/>
                    <a:pt x="441" y="3668"/>
                    <a:pt x="596" y="3822"/>
                  </a:cubicBezTo>
                  <a:cubicBezTo>
                    <a:pt x="691" y="3918"/>
                    <a:pt x="819" y="3966"/>
                    <a:pt x="944" y="3966"/>
                  </a:cubicBezTo>
                  <a:cubicBezTo>
                    <a:pt x="1085" y="3966"/>
                    <a:pt x="1222" y="3906"/>
                    <a:pt x="1310" y="3787"/>
                  </a:cubicBezTo>
                  <a:cubicBezTo>
                    <a:pt x="1406" y="3656"/>
                    <a:pt x="1477" y="3513"/>
                    <a:pt x="1525" y="3358"/>
                  </a:cubicBezTo>
                  <a:cubicBezTo>
                    <a:pt x="1656" y="2941"/>
                    <a:pt x="1715" y="2501"/>
                    <a:pt x="1715" y="2048"/>
                  </a:cubicBezTo>
                  <a:cubicBezTo>
                    <a:pt x="1691" y="1834"/>
                    <a:pt x="1667" y="1513"/>
                    <a:pt x="1608" y="1203"/>
                  </a:cubicBezTo>
                  <a:cubicBezTo>
                    <a:pt x="1548" y="870"/>
                    <a:pt x="1441" y="560"/>
                    <a:pt x="1263" y="274"/>
                  </a:cubicBezTo>
                  <a:cubicBezTo>
                    <a:pt x="1140" y="93"/>
                    <a:pt x="944" y="0"/>
                    <a:pt x="74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0" name="Google Shape;180;p1"/>
            <p:cNvSpPr/>
            <p:nvPr/>
          </p:nvSpPr>
          <p:spPr>
            <a:xfrm>
              <a:off x="4661138" y="2454075"/>
              <a:ext cx="44075" cy="98700"/>
            </a:xfrm>
            <a:custGeom>
              <a:rect b="b" l="l" r="r" t="t"/>
              <a:pathLst>
                <a:path extrusionOk="0" h="3948" w="1763">
                  <a:moveTo>
                    <a:pt x="1067" y="0"/>
                  </a:moveTo>
                  <a:cubicBezTo>
                    <a:pt x="1041" y="0"/>
                    <a:pt x="1015" y="2"/>
                    <a:pt x="989" y="5"/>
                  </a:cubicBezTo>
                  <a:cubicBezTo>
                    <a:pt x="979" y="5"/>
                    <a:pt x="969" y="5"/>
                    <a:pt x="959" y="5"/>
                  </a:cubicBezTo>
                  <a:cubicBezTo>
                    <a:pt x="757" y="5"/>
                    <a:pt x="580" y="121"/>
                    <a:pt x="489" y="303"/>
                  </a:cubicBezTo>
                  <a:cubicBezTo>
                    <a:pt x="417" y="422"/>
                    <a:pt x="358" y="553"/>
                    <a:pt x="310" y="684"/>
                  </a:cubicBezTo>
                  <a:cubicBezTo>
                    <a:pt x="36" y="1494"/>
                    <a:pt x="0" y="2363"/>
                    <a:pt x="203" y="3184"/>
                  </a:cubicBezTo>
                  <a:cubicBezTo>
                    <a:pt x="239" y="3327"/>
                    <a:pt x="286" y="3458"/>
                    <a:pt x="346" y="3589"/>
                  </a:cubicBezTo>
                  <a:cubicBezTo>
                    <a:pt x="417" y="3792"/>
                    <a:pt x="596" y="3934"/>
                    <a:pt x="810" y="3946"/>
                  </a:cubicBezTo>
                  <a:cubicBezTo>
                    <a:pt x="820" y="3947"/>
                    <a:pt x="829" y="3947"/>
                    <a:pt x="839" y="3947"/>
                  </a:cubicBezTo>
                  <a:cubicBezTo>
                    <a:pt x="1054" y="3947"/>
                    <a:pt x="1255" y="3818"/>
                    <a:pt x="1346" y="3613"/>
                  </a:cubicBezTo>
                  <a:cubicBezTo>
                    <a:pt x="1429" y="3446"/>
                    <a:pt x="1501" y="3268"/>
                    <a:pt x="1548" y="3089"/>
                  </a:cubicBezTo>
                  <a:cubicBezTo>
                    <a:pt x="1691" y="2565"/>
                    <a:pt x="1763" y="2017"/>
                    <a:pt x="1751" y="1482"/>
                  </a:cubicBezTo>
                  <a:cubicBezTo>
                    <a:pt x="1751" y="1279"/>
                    <a:pt x="1763" y="1065"/>
                    <a:pt x="1739" y="851"/>
                  </a:cubicBezTo>
                  <a:cubicBezTo>
                    <a:pt x="1727" y="696"/>
                    <a:pt x="1691" y="541"/>
                    <a:pt x="1632" y="398"/>
                  </a:cubicBezTo>
                  <a:cubicBezTo>
                    <a:pt x="1545" y="151"/>
                    <a:pt x="1313" y="0"/>
                    <a:pt x="10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1" name="Google Shape;181;p1"/>
            <p:cNvSpPr/>
            <p:nvPr/>
          </p:nvSpPr>
          <p:spPr>
            <a:xfrm>
              <a:off x="4435813" y="2660775"/>
              <a:ext cx="49125" cy="86350"/>
            </a:xfrm>
            <a:custGeom>
              <a:rect b="b" l="l" r="r" t="t"/>
              <a:pathLst>
                <a:path extrusionOk="0" h="3454" w="1965">
                  <a:moveTo>
                    <a:pt x="727" y="0"/>
                  </a:moveTo>
                  <a:lnTo>
                    <a:pt x="0" y="3453"/>
                  </a:lnTo>
                  <a:lnTo>
                    <a:pt x="620" y="3453"/>
                  </a:lnTo>
                  <a:lnTo>
                    <a:pt x="1965" y="643"/>
                  </a:lnTo>
                  <a:lnTo>
                    <a:pt x="727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2" name="Google Shape;182;p1"/>
            <p:cNvSpPr/>
            <p:nvPr/>
          </p:nvSpPr>
          <p:spPr>
            <a:xfrm>
              <a:off x="4364663" y="2609975"/>
              <a:ext cx="206900" cy="191650"/>
            </a:xfrm>
            <a:custGeom>
              <a:rect b="b" l="l" r="r" t="t"/>
              <a:pathLst>
                <a:path extrusionOk="0" h="7666" w="8276">
                  <a:moveTo>
                    <a:pt x="1164" y="1"/>
                  </a:moveTo>
                  <a:cubicBezTo>
                    <a:pt x="1117" y="1"/>
                    <a:pt x="1070" y="14"/>
                    <a:pt x="1037" y="44"/>
                  </a:cubicBezTo>
                  <a:cubicBezTo>
                    <a:pt x="989" y="92"/>
                    <a:pt x="953" y="139"/>
                    <a:pt x="918" y="199"/>
                  </a:cubicBezTo>
                  <a:cubicBezTo>
                    <a:pt x="822" y="342"/>
                    <a:pt x="739" y="496"/>
                    <a:pt x="668" y="651"/>
                  </a:cubicBezTo>
                  <a:cubicBezTo>
                    <a:pt x="215" y="1604"/>
                    <a:pt x="1" y="2639"/>
                    <a:pt x="37" y="3699"/>
                  </a:cubicBezTo>
                  <a:cubicBezTo>
                    <a:pt x="60" y="4485"/>
                    <a:pt x="275" y="5271"/>
                    <a:pt x="668" y="5961"/>
                  </a:cubicBezTo>
                  <a:cubicBezTo>
                    <a:pt x="1271" y="7032"/>
                    <a:pt x="2392" y="7665"/>
                    <a:pt x="3575" y="7665"/>
                  </a:cubicBezTo>
                  <a:cubicBezTo>
                    <a:pt x="3839" y="7665"/>
                    <a:pt x="4106" y="7634"/>
                    <a:pt x="4370" y="7569"/>
                  </a:cubicBezTo>
                  <a:cubicBezTo>
                    <a:pt x="5311" y="7331"/>
                    <a:pt x="6156" y="6830"/>
                    <a:pt x="6799" y="6128"/>
                  </a:cubicBezTo>
                  <a:cubicBezTo>
                    <a:pt x="7359" y="5533"/>
                    <a:pt x="7799" y="4842"/>
                    <a:pt x="8097" y="4092"/>
                  </a:cubicBezTo>
                  <a:cubicBezTo>
                    <a:pt x="8157" y="3937"/>
                    <a:pt x="8204" y="3794"/>
                    <a:pt x="8252" y="3640"/>
                  </a:cubicBezTo>
                  <a:cubicBezTo>
                    <a:pt x="8276" y="3509"/>
                    <a:pt x="8216" y="3378"/>
                    <a:pt x="8097" y="3318"/>
                  </a:cubicBezTo>
                  <a:cubicBezTo>
                    <a:pt x="8040" y="3275"/>
                    <a:pt x="7974" y="3254"/>
                    <a:pt x="7910" y="3254"/>
                  </a:cubicBezTo>
                  <a:cubicBezTo>
                    <a:pt x="7868" y="3254"/>
                    <a:pt x="7826" y="3263"/>
                    <a:pt x="7788" y="3282"/>
                  </a:cubicBezTo>
                  <a:cubicBezTo>
                    <a:pt x="7680" y="3318"/>
                    <a:pt x="7567" y="3336"/>
                    <a:pt x="7456" y="3336"/>
                  </a:cubicBezTo>
                  <a:cubicBezTo>
                    <a:pt x="7344" y="3336"/>
                    <a:pt x="7234" y="3318"/>
                    <a:pt x="7133" y="3282"/>
                  </a:cubicBezTo>
                  <a:cubicBezTo>
                    <a:pt x="7026" y="3247"/>
                    <a:pt x="6918" y="3235"/>
                    <a:pt x="6811" y="3211"/>
                  </a:cubicBezTo>
                  <a:cubicBezTo>
                    <a:pt x="6085" y="3020"/>
                    <a:pt x="5394" y="2735"/>
                    <a:pt x="4692" y="2473"/>
                  </a:cubicBezTo>
                  <a:cubicBezTo>
                    <a:pt x="4626" y="2448"/>
                    <a:pt x="4555" y="2401"/>
                    <a:pt x="4471" y="2401"/>
                  </a:cubicBezTo>
                  <a:cubicBezTo>
                    <a:pt x="4433" y="2401"/>
                    <a:pt x="4391" y="2411"/>
                    <a:pt x="4347" y="2437"/>
                  </a:cubicBezTo>
                  <a:cubicBezTo>
                    <a:pt x="4442" y="2663"/>
                    <a:pt x="4359" y="2890"/>
                    <a:pt x="4275" y="3104"/>
                  </a:cubicBezTo>
                  <a:cubicBezTo>
                    <a:pt x="4061" y="3675"/>
                    <a:pt x="3823" y="4235"/>
                    <a:pt x="3561" y="4771"/>
                  </a:cubicBezTo>
                  <a:cubicBezTo>
                    <a:pt x="3466" y="4949"/>
                    <a:pt x="3370" y="5104"/>
                    <a:pt x="3275" y="5271"/>
                  </a:cubicBezTo>
                  <a:cubicBezTo>
                    <a:pt x="3226" y="5352"/>
                    <a:pt x="3166" y="5389"/>
                    <a:pt x="3110" y="5389"/>
                  </a:cubicBezTo>
                  <a:cubicBezTo>
                    <a:pt x="3085" y="5389"/>
                    <a:pt x="3060" y="5381"/>
                    <a:pt x="3037" y="5366"/>
                  </a:cubicBezTo>
                  <a:cubicBezTo>
                    <a:pt x="2977" y="5318"/>
                    <a:pt x="2954" y="5235"/>
                    <a:pt x="2977" y="5152"/>
                  </a:cubicBezTo>
                  <a:cubicBezTo>
                    <a:pt x="3001" y="5092"/>
                    <a:pt x="3013" y="5033"/>
                    <a:pt x="3025" y="4973"/>
                  </a:cubicBezTo>
                  <a:cubicBezTo>
                    <a:pt x="3239" y="4283"/>
                    <a:pt x="3442" y="3604"/>
                    <a:pt x="3668" y="2925"/>
                  </a:cubicBezTo>
                  <a:cubicBezTo>
                    <a:pt x="3787" y="2532"/>
                    <a:pt x="3799" y="2532"/>
                    <a:pt x="4025" y="2282"/>
                  </a:cubicBezTo>
                  <a:cubicBezTo>
                    <a:pt x="3942" y="2175"/>
                    <a:pt x="3835" y="2116"/>
                    <a:pt x="3704" y="2092"/>
                  </a:cubicBezTo>
                  <a:cubicBezTo>
                    <a:pt x="3323" y="1937"/>
                    <a:pt x="2954" y="1735"/>
                    <a:pt x="2632" y="1496"/>
                  </a:cubicBezTo>
                  <a:cubicBezTo>
                    <a:pt x="2299" y="1246"/>
                    <a:pt x="1977" y="973"/>
                    <a:pt x="1656" y="711"/>
                  </a:cubicBezTo>
                  <a:cubicBezTo>
                    <a:pt x="1489" y="568"/>
                    <a:pt x="1334" y="437"/>
                    <a:pt x="1358" y="163"/>
                  </a:cubicBezTo>
                  <a:cubicBezTo>
                    <a:pt x="1375" y="65"/>
                    <a:pt x="1268" y="1"/>
                    <a:pt x="116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3" name="Google Shape;183;p1"/>
            <p:cNvSpPr/>
            <p:nvPr/>
          </p:nvSpPr>
          <p:spPr>
            <a:xfrm>
              <a:off x="4344138" y="2512250"/>
              <a:ext cx="449175" cy="183975"/>
            </a:xfrm>
            <a:custGeom>
              <a:rect b="b" l="l" r="r" t="t"/>
              <a:pathLst>
                <a:path extrusionOk="0" h="7359" w="17967">
                  <a:moveTo>
                    <a:pt x="203" y="0"/>
                  </a:moveTo>
                  <a:cubicBezTo>
                    <a:pt x="131" y="12"/>
                    <a:pt x="72" y="60"/>
                    <a:pt x="36" y="131"/>
                  </a:cubicBezTo>
                  <a:cubicBezTo>
                    <a:pt x="12" y="286"/>
                    <a:pt x="0" y="452"/>
                    <a:pt x="24" y="607"/>
                  </a:cubicBezTo>
                  <a:cubicBezTo>
                    <a:pt x="72" y="1084"/>
                    <a:pt x="179" y="1548"/>
                    <a:pt x="346" y="1988"/>
                  </a:cubicBezTo>
                  <a:cubicBezTo>
                    <a:pt x="762" y="3048"/>
                    <a:pt x="1429" y="3989"/>
                    <a:pt x="2286" y="4739"/>
                  </a:cubicBezTo>
                  <a:cubicBezTo>
                    <a:pt x="4179" y="6453"/>
                    <a:pt x="6430" y="7299"/>
                    <a:pt x="9097" y="7358"/>
                  </a:cubicBezTo>
                  <a:cubicBezTo>
                    <a:pt x="9394" y="7334"/>
                    <a:pt x="9799" y="7322"/>
                    <a:pt x="10216" y="7263"/>
                  </a:cubicBezTo>
                  <a:cubicBezTo>
                    <a:pt x="12216" y="7025"/>
                    <a:pt x="14097" y="6179"/>
                    <a:pt x="15609" y="4834"/>
                  </a:cubicBezTo>
                  <a:cubicBezTo>
                    <a:pt x="16490" y="4072"/>
                    <a:pt x="17181" y="3108"/>
                    <a:pt x="17622" y="2036"/>
                  </a:cubicBezTo>
                  <a:cubicBezTo>
                    <a:pt x="17824" y="1524"/>
                    <a:pt x="17943" y="1000"/>
                    <a:pt x="17967" y="452"/>
                  </a:cubicBezTo>
                  <a:cubicBezTo>
                    <a:pt x="17967" y="345"/>
                    <a:pt x="17955" y="238"/>
                    <a:pt x="17931" y="131"/>
                  </a:cubicBezTo>
                  <a:cubicBezTo>
                    <a:pt x="17895" y="60"/>
                    <a:pt x="17836" y="12"/>
                    <a:pt x="17764" y="0"/>
                  </a:cubicBezTo>
                  <a:cubicBezTo>
                    <a:pt x="17681" y="12"/>
                    <a:pt x="17622" y="48"/>
                    <a:pt x="17586" y="119"/>
                  </a:cubicBezTo>
                  <a:cubicBezTo>
                    <a:pt x="17550" y="238"/>
                    <a:pt x="17526" y="369"/>
                    <a:pt x="17526" y="488"/>
                  </a:cubicBezTo>
                  <a:cubicBezTo>
                    <a:pt x="17443" y="1369"/>
                    <a:pt x="17145" y="2203"/>
                    <a:pt x="16657" y="2941"/>
                  </a:cubicBezTo>
                  <a:cubicBezTo>
                    <a:pt x="16371" y="3393"/>
                    <a:pt x="16026" y="3822"/>
                    <a:pt x="15633" y="4191"/>
                  </a:cubicBezTo>
                  <a:cubicBezTo>
                    <a:pt x="13734" y="6007"/>
                    <a:pt x="11500" y="6892"/>
                    <a:pt x="8987" y="6892"/>
                  </a:cubicBezTo>
                  <a:cubicBezTo>
                    <a:pt x="8617" y="6892"/>
                    <a:pt x="8241" y="6872"/>
                    <a:pt x="7858" y="6834"/>
                  </a:cubicBezTo>
                  <a:cubicBezTo>
                    <a:pt x="6180" y="6656"/>
                    <a:pt x="4572" y="6001"/>
                    <a:pt x="3227" y="4965"/>
                  </a:cubicBezTo>
                  <a:cubicBezTo>
                    <a:pt x="2536" y="4453"/>
                    <a:pt x="1929" y="3834"/>
                    <a:pt x="1441" y="3131"/>
                  </a:cubicBezTo>
                  <a:cubicBezTo>
                    <a:pt x="869" y="2298"/>
                    <a:pt x="500" y="1393"/>
                    <a:pt x="453" y="381"/>
                  </a:cubicBezTo>
                  <a:cubicBezTo>
                    <a:pt x="453" y="286"/>
                    <a:pt x="429" y="191"/>
                    <a:pt x="393" y="107"/>
                  </a:cubicBezTo>
                  <a:cubicBezTo>
                    <a:pt x="346" y="48"/>
                    <a:pt x="286" y="12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84" name="Google Shape;184;p1"/>
          <p:cNvGrpSpPr/>
          <p:nvPr/>
        </p:nvGrpSpPr>
        <p:grpSpPr>
          <a:xfrm rot="1672944">
            <a:off x="7420309" y="3543477"/>
            <a:ext cx="929044" cy="929044"/>
            <a:chOff x="7161125" y="3078684"/>
            <a:chExt cx="735900" cy="735900"/>
          </a:xfrm>
        </p:grpSpPr>
        <p:sp>
          <p:nvSpPr>
            <p:cNvPr id="185" name="Google Shape;185;p1"/>
            <p:cNvSpPr/>
            <p:nvPr/>
          </p:nvSpPr>
          <p:spPr>
            <a:xfrm>
              <a:off x="716112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6" name="Google Shape;186;p1"/>
            <p:cNvSpPr/>
            <p:nvPr/>
          </p:nvSpPr>
          <p:spPr>
            <a:xfrm>
              <a:off x="7227838" y="3140000"/>
              <a:ext cx="637900" cy="606950"/>
            </a:xfrm>
            <a:custGeom>
              <a:rect b="b" l="l" r="r" t="t"/>
              <a:pathLst>
                <a:path extrusionOk="0" h="24278" w="25516">
                  <a:moveTo>
                    <a:pt x="12252" y="0"/>
                  </a:moveTo>
                  <a:cubicBezTo>
                    <a:pt x="8989" y="12"/>
                    <a:pt x="5858" y="1310"/>
                    <a:pt x="3548" y="3608"/>
                  </a:cubicBezTo>
                  <a:cubicBezTo>
                    <a:pt x="1262" y="5894"/>
                    <a:pt x="0" y="9013"/>
                    <a:pt x="24" y="12240"/>
                  </a:cubicBezTo>
                  <a:cubicBezTo>
                    <a:pt x="12" y="15502"/>
                    <a:pt x="1334" y="18622"/>
                    <a:pt x="3679" y="20884"/>
                  </a:cubicBezTo>
                  <a:cubicBezTo>
                    <a:pt x="5953" y="23063"/>
                    <a:pt x="8965" y="24277"/>
                    <a:pt x="12121" y="24277"/>
                  </a:cubicBezTo>
                  <a:lnTo>
                    <a:pt x="12144" y="24277"/>
                  </a:lnTo>
                  <a:cubicBezTo>
                    <a:pt x="15407" y="24277"/>
                    <a:pt x="18526" y="22967"/>
                    <a:pt x="20812" y="20646"/>
                  </a:cubicBezTo>
                  <a:cubicBezTo>
                    <a:pt x="25491" y="15931"/>
                    <a:pt x="25515" y="8323"/>
                    <a:pt x="20848" y="3596"/>
                  </a:cubicBezTo>
                  <a:cubicBezTo>
                    <a:pt x="18586" y="1286"/>
                    <a:pt x="15478" y="0"/>
                    <a:pt x="1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7" name="Google Shape;187;p1"/>
            <p:cNvSpPr/>
            <p:nvPr/>
          </p:nvSpPr>
          <p:spPr>
            <a:xfrm>
              <a:off x="7250438" y="3162625"/>
              <a:ext cx="564400" cy="561700"/>
            </a:xfrm>
            <a:custGeom>
              <a:rect b="b" l="l" r="r" t="t"/>
              <a:pathLst>
                <a:path extrusionOk="0" h="22468" w="22576">
                  <a:moveTo>
                    <a:pt x="11337" y="0"/>
                  </a:moveTo>
                  <a:cubicBezTo>
                    <a:pt x="5239" y="0"/>
                    <a:pt x="1" y="4854"/>
                    <a:pt x="13" y="11335"/>
                  </a:cubicBezTo>
                  <a:cubicBezTo>
                    <a:pt x="37" y="17815"/>
                    <a:pt x="5298" y="22467"/>
                    <a:pt x="11206" y="22467"/>
                  </a:cubicBezTo>
                  <a:cubicBezTo>
                    <a:pt x="11213" y="22467"/>
                    <a:pt x="11221" y="22467"/>
                    <a:pt x="11229" y="22467"/>
                  </a:cubicBezTo>
                  <a:cubicBezTo>
                    <a:pt x="17527" y="22455"/>
                    <a:pt x="22575" y="17288"/>
                    <a:pt x="22528" y="11180"/>
                  </a:cubicBezTo>
                  <a:cubicBezTo>
                    <a:pt x="22575" y="5060"/>
                    <a:pt x="17563" y="12"/>
                    <a:pt x="11360" y="0"/>
                  </a:cubicBezTo>
                  <a:cubicBezTo>
                    <a:pt x="11352" y="0"/>
                    <a:pt x="11345" y="0"/>
                    <a:pt x="113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8" name="Google Shape;188;p1"/>
            <p:cNvSpPr/>
            <p:nvPr/>
          </p:nvSpPr>
          <p:spPr>
            <a:xfrm>
              <a:off x="7291813" y="3361250"/>
              <a:ext cx="109875" cy="109175"/>
            </a:xfrm>
            <a:custGeom>
              <a:rect b="b" l="l" r="r" t="t"/>
              <a:pathLst>
                <a:path extrusionOk="0" h="4367" w="4395">
                  <a:moveTo>
                    <a:pt x="2255" y="1"/>
                  </a:moveTo>
                  <a:cubicBezTo>
                    <a:pt x="2088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7" y="2366"/>
                  </a:cubicBezTo>
                  <a:cubicBezTo>
                    <a:pt x="13" y="2842"/>
                    <a:pt x="180" y="3307"/>
                    <a:pt x="489" y="3652"/>
                  </a:cubicBezTo>
                  <a:cubicBezTo>
                    <a:pt x="844" y="4108"/>
                    <a:pt x="1389" y="4366"/>
                    <a:pt x="1955" y="4366"/>
                  </a:cubicBezTo>
                  <a:cubicBezTo>
                    <a:pt x="2054" y="4366"/>
                    <a:pt x="2153" y="4358"/>
                    <a:pt x="2251" y="4342"/>
                  </a:cubicBezTo>
                  <a:cubicBezTo>
                    <a:pt x="2882" y="4259"/>
                    <a:pt x="3454" y="3902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9" name="Google Shape;189;p1"/>
            <p:cNvSpPr/>
            <p:nvPr/>
          </p:nvSpPr>
          <p:spPr>
            <a:xfrm>
              <a:off x="7664188" y="3361175"/>
              <a:ext cx="106300" cy="109100"/>
            </a:xfrm>
            <a:custGeom>
              <a:rect b="b" l="l" r="r" t="t"/>
              <a:pathLst>
                <a:path extrusionOk="0" h="4364" w="4252">
                  <a:moveTo>
                    <a:pt x="2053" y="0"/>
                  </a:moveTo>
                  <a:cubicBezTo>
                    <a:pt x="1897" y="0"/>
                    <a:pt x="1737" y="19"/>
                    <a:pt x="1572" y="59"/>
                  </a:cubicBezTo>
                  <a:cubicBezTo>
                    <a:pt x="608" y="285"/>
                    <a:pt x="84" y="1059"/>
                    <a:pt x="36" y="1976"/>
                  </a:cubicBezTo>
                  <a:cubicBezTo>
                    <a:pt x="1" y="2988"/>
                    <a:pt x="632" y="3905"/>
                    <a:pt x="1572" y="4238"/>
                  </a:cubicBezTo>
                  <a:cubicBezTo>
                    <a:pt x="1796" y="4322"/>
                    <a:pt x="2027" y="4364"/>
                    <a:pt x="2257" y="4364"/>
                  </a:cubicBezTo>
                  <a:cubicBezTo>
                    <a:pt x="2518" y="4364"/>
                    <a:pt x="2778" y="4310"/>
                    <a:pt x="3025" y="4203"/>
                  </a:cubicBezTo>
                  <a:cubicBezTo>
                    <a:pt x="3834" y="3845"/>
                    <a:pt x="4192" y="3179"/>
                    <a:pt x="4251" y="2321"/>
                  </a:cubicBezTo>
                  <a:cubicBezTo>
                    <a:pt x="4239" y="1678"/>
                    <a:pt x="3977" y="1071"/>
                    <a:pt x="3501" y="631"/>
                  </a:cubicBezTo>
                  <a:cubicBezTo>
                    <a:pt x="3085" y="233"/>
                    <a:pt x="2596" y="0"/>
                    <a:pt x="2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0" name="Google Shape;190;p1"/>
            <p:cNvSpPr/>
            <p:nvPr/>
          </p:nvSpPr>
          <p:spPr>
            <a:xfrm>
              <a:off x="7322788" y="3422325"/>
              <a:ext cx="414350" cy="193650"/>
            </a:xfrm>
            <a:custGeom>
              <a:rect b="b" l="l" r="r" t="t"/>
              <a:pathLst>
                <a:path extrusionOk="0" h="7746" w="16574">
                  <a:moveTo>
                    <a:pt x="1796" y="0"/>
                  </a:moveTo>
                  <a:cubicBezTo>
                    <a:pt x="1350" y="0"/>
                    <a:pt x="901" y="182"/>
                    <a:pt x="643" y="518"/>
                  </a:cubicBezTo>
                  <a:cubicBezTo>
                    <a:pt x="179" y="1137"/>
                    <a:pt x="0" y="1804"/>
                    <a:pt x="274" y="2542"/>
                  </a:cubicBezTo>
                  <a:cubicBezTo>
                    <a:pt x="345" y="2733"/>
                    <a:pt x="417" y="2911"/>
                    <a:pt x="512" y="3078"/>
                  </a:cubicBezTo>
                  <a:cubicBezTo>
                    <a:pt x="619" y="3292"/>
                    <a:pt x="750" y="3495"/>
                    <a:pt x="846" y="3721"/>
                  </a:cubicBezTo>
                  <a:cubicBezTo>
                    <a:pt x="1119" y="4269"/>
                    <a:pt x="1477" y="4781"/>
                    <a:pt x="1929" y="5209"/>
                  </a:cubicBezTo>
                  <a:cubicBezTo>
                    <a:pt x="2060" y="5328"/>
                    <a:pt x="2179" y="5459"/>
                    <a:pt x="2310" y="5590"/>
                  </a:cubicBezTo>
                  <a:cubicBezTo>
                    <a:pt x="2786" y="6090"/>
                    <a:pt x="3358" y="6495"/>
                    <a:pt x="3989" y="6781"/>
                  </a:cubicBezTo>
                  <a:cubicBezTo>
                    <a:pt x="5358" y="7400"/>
                    <a:pt x="6846" y="7733"/>
                    <a:pt x="8346" y="7745"/>
                  </a:cubicBezTo>
                  <a:cubicBezTo>
                    <a:pt x="9692" y="7722"/>
                    <a:pt x="11013" y="7448"/>
                    <a:pt x="12252" y="6948"/>
                  </a:cubicBezTo>
                  <a:cubicBezTo>
                    <a:pt x="12740" y="6769"/>
                    <a:pt x="13204" y="6519"/>
                    <a:pt x="13621" y="6198"/>
                  </a:cubicBezTo>
                  <a:cubicBezTo>
                    <a:pt x="14538" y="5495"/>
                    <a:pt x="15359" y="4709"/>
                    <a:pt x="15859" y="3650"/>
                  </a:cubicBezTo>
                  <a:cubicBezTo>
                    <a:pt x="15955" y="3447"/>
                    <a:pt x="16074" y="3257"/>
                    <a:pt x="16181" y="3054"/>
                  </a:cubicBezTo>
                  <a:cubicBezTo>
                    <a:pt x="16336" y="2769"/>
                    <a:pt x="16443" y="2447"/>
                    <a:pt x="16514" y="2126"/>
                  </a:cubicBezTo>
                  <a:cubicBezTo>
                    <a:pt x="16574" y="1840"/>
                    <a:pt x="16550" y="1554"/>
                    <a:pt x="16443" y="1280"/>
                  </a:cubicBezTo>
                  <a:cubicBezTo>
                    <a:pt x="16347" y="1066"/>
                    <a:pt x="16240" y="852"/>
                    <a:pt x="16121" y="649"/>
                  </a:cubicBezTo>
                  <a:cubicBezTo>
                    <a:pt x="15879" y="240"/>
                    <a:pt x="15383" y="5"/>
                    <a:pt x="14883" y="5"/>
                  </a:cubicBezTo>
                  <a:cubicBezTo>
                    <a:pt x="14423" y="5"/>
                    <a:pt x="13961" y="204"/>
                    <a:pt x="13692" y="649"/>
                  </a:cubicBezTo>
                  <a:cubicBezTo>
                    <a:pt x="13526" y="911"/>
                    <a:pt x="13395" y="1197"/>
                    <a:pt x="13240" y="1471"/>
                  </a:cubicBezTo>
                  <a:cubicBezTo>
                    <a:pt x="13038" y="1876"/>
                    <a:pt x="12859" y="2292"/>
                    <a:pt x="12633" y="2685"/>
                  </a:cubicBezTo>
                  <a:cubicBezTo>
                    <a:pt x="12168" y="3542"/>
                    <a:pt x="11454" y="4245"/>
                    <a:pt x="10573" y="4697"/>
                  </a:cubicBezTo>
                  <a:cubicBezTo>
                    <a:pt x="9860" y="5076"/>
                    <a:pt x="9108" y="5227"/>
                    <a:pt x="8341" y="5227"/>
                  </a:cubicBezTo>
                  <a:cubicBezTo>
                    <a:pt x="8071" y="5227"/>
                    <a:pt x="7798" y="5208"/>
                    <a:pt x="7525" y="5174"/>
                  </a:cubicBezTo>
                  <a:cubicBezTo>
                    <a:pt x="6072" y="4935"/>
                    <a:pt x="4810" y="4054"/>
                    <a:pt x="4096" y="2780"/>
                  </a:cubicBezTo>
                  <a:cubicBezTo>
                    <a:pt x="3858" y="2352"/>
                    <a:pt x="3655" y="1899"/>
                    <a:pt x="3417" y="1459"/>
                  </a:cubicBezTo>
                  <a:cubicBezTo>
                    <a:pt x="3274" y="1149"/>
                    <a:pt x="3096" y="852"/>
                    <a:pt x="2917" y="554"/>
                  </a:cubicBezTo>
                  <a:cubicBezTo>
                    <a:pt x="2669" y="176"/>
                    <a:pt x="2234" y="0"/>
                    <a:pt x="1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1" name="Google Shape;191;p1"/>
            <p:cNvSpPr/>
            <p:nvPr/>
          </p:nvSpPr>
          <p:spPr>
            <a:xfrm>
              <a:off x="7429338" y="3568000"/>
              <a:ext cx="203325" cy="52000"/>
            </a:xfrm>
            <a:custGeom>
              <a:rect b="b" l="l" r="r" t="t"/>
              <a:pathLst>
                <a:path extrusionOk="0" h="2080" w="8133">
                  <a:moveTo>
                    <a:pt x="4064" y="0"/>
                  </a:moveTo>
                  <a:cubicBezTo>
                    <a:pt x="3461" y="0"/>
                    <a:pt x="2862" y="70"/>
                    <a:pt x="2275" y="204"/>
                  </a:cubicBezTo>
                  <a:cubicBezTo>
                    <a:pt x="1596" y="359"/>
                    <a:pt x="953" y="621"/>
                    <a:pt x="370" y="990"/>
                  </a:cubicBezTo>
                  <a:cubicBezTo>
                    <a:pt x="239" y="1061"/>
                    <a:pt x="120" y="1156"/>
                    <a:pt x="36" y="1287"/>
                  </a:cubicBezTo>
                  <a:cubicBezTo>
                    <a:pt x="1" y="1335"/>
                    <a:pt x="1" y="1406"/>
                    <a:pt x="36" y="1454"/>
                  </a:cubicBezTo>
                  <a:cubicBezTo>
                    <a:pt x="60" y="1514"/>
                    <a:pt x="120" y="1549"/>
                    <a:pt x="179" y="1549"/>
                  </a:cubicBezTo>
                  <a:cubicBezTo>
                    <a:pt x="215" y="1549"/>
                    <a:pt x="239" y="1549"/>
                    <a:pt x="274" y="1537"/>
                  </a:cubicBezTo>
                  <a:cubicBezTo>
                    <a:pt x="321" y="1512"/>
                    <a:pt x="362" y="1498"/>
                    <a:pt x="399" y="1498"/>
                  </a:cubicBezTo>
                  <a:cubicBezTo>
                    <a:pt x="465" y="1498"/>
                    <a:pt x="519" y="1541"/>
                    <a:pt x="572" y="1633"/>
                  </a:cubicBezTo>
                  <a:cubicBezTo>
                    <a:pt x="644" y="1764"/>
                    <a:pt x="810" y="1775"/>
                    <a:pt x="965" y="1823"/>
                  </a:cubicBezTo>
                  <a:cubicBezTo>
                    <a:pt x="1572" y="1978"/>
                    <a:pt x="2203" y="2061"/>
                    <a:pt x="2822" y="2061"/>
                  </a:cubicBezTo>
                  <a:cubicBezTo>
                    <a:pt x="3245" y="2073"/>
                    <a:pt x="3668" y="2079"/>
                    <a:pt x="4089" y="2079"/>
                  </a:cubicBezTo>
                  <a:cubicBezTo>
                    <a:pt x="4510" y="2079"/>
                    <a:pt x="4930" y="2073"/>
                    <a:pt x="5347" y="2061"/>
                  </a:cubicBezTo>
                  <a:cubicBezTo>
                    <a:pt x="5966" y="2061"/>
                    <a:pt x="6573" y="1978"/>
                    <a:pt x="7168" y="1823"/>
                  </a:cubicBezTo>
                  <a:cubicBezTo>
                    <a:pt x="7359" y="1775"/>
                    <a:pt x="7561" y="1752"/>
                    <a:pt x="7656" y="1549"/>
                  </a:cubicBezTo>
                  <a:cubicBezTo>
                    <a:pt x="7670" y="1509"/>
                    <a:pt x="7695" y="1495"/>
                    <a:pt x="7725" y="1495"/>
                  </a:cubicBezTo>
                  <a:cubicBezTo>
                    <a:pt x="7747" y="1495"/>
                    <a:pt x="7773" y="1503"/>
                    <a:pt x="7799" y="1514"/>
                  </a:cubicBezTo>
                  <a:cubicBezTo>
                    <a:pt x="7859" y="1525"/>
                    <a:pt x="7918" y="1537"/>
                    <a:pt x="7978" y="1549"/>
                  </a:cubicBezTo>
                  <a:cubicBezTo>
                    <a:pt x="8061" y="1549"/>
                    <a:pt x="8109" y="1478"/>
                    <a:pt x="8133" y="1394"/>
                  </a:cubicBezTo>
                  <a:cubicBezTo>
                    <a:pt x="8133" y="1323"/>
                    <a:pt x="8097" y="1240"/>
                    <a:pt x="8037" y="1192"/>
                  </a:cubicBezTo>
                  <a:cubicBezTo>
                    <a:pt x="7918" y="1097"/>
                    <a:pt x="7799" y="1013"/>
                    <a:pt x="7668" y="930"/>
                  </a:cubicBezTo>
                  <a:cubicBezTo>
                    <a:pt x="6799" y="418"/>
                    <a:pt x="5823" y="109"/>
                    <a:pt x="4823" y="37"/>
                  </a:cubicBezTo>
                  <a:cubicBezTo>
                    <a:pt x="4569" y="13"/>
                    <a:pt x="4316" y="0"/>
                    <a:pt x="40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2" name="Google Shape;192;p1"/>
            <p:cNvSpPr/>
            <p:nvPr/>
          </p:nvSpPr>
          <p:spPr>
            <a:xfrm>
              <a:off x="7313838" y="3412375"/>
              <a:ext cx="434325" cy="212300"/>
            </a:xfrm>
            <a:custGeom>
              <a:rect b="b" l="l" r="r" t="t"/>
              <a:pathLst>
                <a:path extrusionOk="0" h="8492" w="17373">
                  <a:moveTo>
                    <a:pt x="15242" y="418"/>
                  </a:moveTo>
                  <a:cubicBezTo>
                    <a:pt x="15741" y="418"/>
                    <a:pt x="16238" y="656"/>
                    <a:pt x="16479" y="1071"/>
                  </a:cubicBezTo>
                  <a:cubicBezTo>
                    <a:pt x="16598" y="1273"/>
                    <a:pt x="16705" y="1488"/>
                    <a:pt x="16801" y="1702"/>
                  </a:cubicBezTo>
                  <a:cubicBezTo>
                    <a:pt x="16920" y="1976"/>
                    <a:pt x="16932" y="2262"/>
                    <a:pt x="16872" y="2547"/>
                  </a:cubicBezTo>
                  <a:cubicBezTo>
                    <a:pt x="16813" y="2869"/>
                    <a:pt x="16705" y="3178"/>
                    <a:pt x="16551" y="3476"/>
                  </a:cubicBezTo>
                  <a:cubicBezTo>
                    <a:pt x="16444" y="3679"/>
                    <a:pt x="16313" y="3869"/>
                    <a:pt x="16217" y="4071"/>
                  </a:cubicBezTo>
                  <a:cubicBezTo>
                    <a:pt x="15717" y="5131"/>
                    <a:pt x="14896" y="5917"/>
                    <a:pt x="13991" y="6619"/>
                  </a:cubicBezTo>
                  <a:cubicBezTo>
                    <a:pt x="13562" y="6941"/>
                    <a:pt x="13098" y="7191"/>
                    <a:pt x="12610" y="7369"/>
                  </a:cubicBezTo>
                  <a:cubicBezTo>
                    <a:pt x="11371" y="7869"/>
                    <a:pt x="10050" y="8131"/>
                    <a:pt x="8704" y="8155"/>
                  </a:cubicBezTo>
                  <a:lnTo>
                    <a:pt x="8704" y="8143"/>
                  </a:lnTo>
                  <a:cubicBezTo>
                    <a:pt x="7204" y="8131"/>
                    <a:pt x="5728" y="7810"/>
                    <a:pt x="4359" y="7203"/>
                  </a:cubicBezTo>
                  <a:cubicBezTo>
                    <a:pt x="3728" y="6905"/>
                    <a:pt x="3156" y="6500"/>
                    <a:pt x="2668" y="6012"/>
                  </a:cubicBezTo>
                  <a:cubicBezTo>
                    <a:pt x="2549" y="5881"/>
                    <a:pt x="2418" y="5750"/>
                    <a:pt x="2287" y="5619"/>
                  </a:cubicBezTo>
                  <a:cubicBezTo>
                    <a:pt x="1846" y="5191"/>
                    <a:pt x="1477" y="4691"/>
                    <a:pt x="1215" y="4131"/>
                  </a:cubicBezTo>
                  <a:cubicBezTo>
                    <a:pt x="1108" y="3917"/>
                    <a:pt x="977" y="3714"/>
                    <a:pt x="870" y="3500"/>
                  </a:cubicBezTo>
                  <a:cubicBezTo>
                    <a:pt x="787" y="3321"/>
                    <a:pt x="703" y="3143"/>
                    <a:pt x="644" y="2964"/>
                  </a:cubicBezTo>
                  <a:cubicBezTo>
                    <a:pt x="358" y="2214"/>
                    <a:pt x="537" y="1559"/>
                    <a:pt x="1013" y="940"/>
                  </a:cubicBezTo>
                  <a:cubicBezTo>
                    <a:pt x="1271" y="604"/>
                    <a:pt x="1720" y="422"/>
                    <a:pt x="2166" y="422"/>
                  </a:cubicBezTo>
                  <a:cubicBezTo>
                    <a:pt x="2604" y="422"/>
                    <a:pt x="3039" y="598"/>
                    <a:pt x="3287" y="976"/>
                  </a:cubicBezTo>
                  <a:cubicBezTo>
                    <a:pt x="3466" y="1262"/>
                    <a:pt x="3632" y="1571"/>
                    <a:pt x="3787" y="1881"/>
                  </a:cubicBezTo>
                  <a:cubicBezTo>
                    <a:pt x="4013" y="2309"/>
                    <a:pt x="4216" y="2762"/>
                    <a:pt x="4466" y="3190"/>
                  </a:cubicBezTo>
                  <a:cubicBezTo>
                    <a:pt x="5180" y="4476"/>
                    <a:pt x="6442" y="5357"/>
                    <a:pt x="7883" y="5595"/>
                  </a:cubicBezTo>
                  <a:cubicBezTo>
                    <a:pt x="8159" y="5630"/>
                    <a:pt x="8433" y="5648"/>
                    <a:pt x="8705" y="5648"/>
                  </a:cubicBezTo>
                  <a:cubicBezTo>
                    <a:pt x="9473" y="5648"/>
                    <a:pt x="10221" y="5498"/>
                    <a:pt x="10943" y="5119"/>
                  </a:cubicBezTo>
                  <a:cubicBezTo>
                    <a:pt x="11812" y="4667"/>
                    <a:pt x="12526" y="3964"/>
                    <a:pt x="13003" y="3095"/>
                  </a:cubicBezTo>
                  <a:cubicBezTo>
                    <a:pt x="13217" y="2702"/>
                    <a:pt x="13396" y="2297"/>
                    <a:pt x="13610" y="1893"/>
                  </a:cubicBezTo>
                  <a:cubicBezTo>
                    <a:pt x="13753" y="1619"/>
                    <a:pt x="13884" y="1333"/>
                    <a:pt x="14050" y="1071"/>
                  </a:cubicBezTo>
                  <a:cubicBezTo>
                    <a:pt x="14319" y="620"/>
                    <a:pt x="14781" y="418"/>
                    <a:pt x="15242" y="418"/>
                  </a:cubicBezTo>
                  <a:close/>
                  <a:moveTo>
                    <a:pt x="15236" y="1"/>
                  </a:moveTo>
                  <a:cubicBezTo>
                    <a:pt x="14638" y="1"/>
                    <a:pt x="14044" y="266"/>
                    <a:pt x="13705" y="821"/>
                  </a:cubicBezTo>
                  <a:cubicBezTo>
                    <a:pt x="13526" y="1119"/>
                    <a:pt x="13372" y="1428"/>
                    <a:pt x="13217" y="1726"/>
                  </a:cubicBezTo>
                  <a:cubicBezTo>
                    <a:pt x="12991" y="2155"/>
                    <a:pt x="12800" y="2595"/>
                    <a:pt x="12562" y="3012"/>
                  </a:cubicBezTo>
                  <a:cubicBezTo>
                    <a:pt x="12157" y="3726"/>
                    <a:pt x="11562" y="4310"/>
                    <a:pt x="10836" y="4679"/>
                  </a:cubicBezTo>
                  <a:cubicBezTo>
                    <a:pt x="10172" y="5025"/>
                    <a:pt x="9437" y="5200"/>
                    <a:pt x="8700" y="5200"/>
                  </a:cubicBezTo>
                  <a:cubicBezTo>
                    <a:pt x="8273" y="5200"/>
                    <a:pt x="7845" y="5142"/>
                    <a:pt x="7430" y="5024"/>
                  </a:cubicBezTo>
                  <a:cubicBezTo>
                    <a:pt x="6276" y="4726"/>
                    <a:pt x="5311" y="3952"/>
                    <a:pt x="4763" y="2893"/>
                  </a:cubicBezTo>
                  <a:cubicBezTo>
                    <a:pt x="4537" y="2488"/>
                    <a:pt x="4335" y="2071"/>
                    <a:pt x="4132" y="1643"/>
                  </a:cubicBezTo>
                  <a:cubicBezTo>
                    <a:pt x="3978" y="1309"/>
                    <a:pt x="3787" y="976"/>
                    <a:pt x="3573" y="678"/>
                  </a:cubicBezTo>
                  <a:cubicBezTo>
                    <a:pt x="3242" y="216"/>
                    <a:pt x="2687" y="3"/>
                    <a:pt x="2142" y="3"/>
                  </a:cubicBezTo>
                  <a:cubicBezTo>
                    <a:pt x="1649" y="3"/>
                    <a:pt x="1164" y="177"/>
                    <a:pt x="858" y="500"/>
                  </a:cubicBezTo>
                  <a:cubicBezTo>
                    <a:pt x="299" y="1071"/>
                    <a:pt x="1" y="1762"/>
                    <a:pt x="84" y="2583"/>
                  </a:cubicBezTo>
                  <a:cubicBezTo>
                    <a:pt x="108" y="2845"/>
                    <a:pt x="180" y="3107"/>
                    <a:pt x="275" y="3357"/>
                  </a:cubicBezTo>
                  <a:cubicBezTo>
                    <a:pt x="561" y="4107"/>
                    <a:pt x="977" y="4798"/>
                    <a:pt x="1501" y="5393"/>
                  </a:cubicBezTo>
                  <a:cubicBezTo>
                    <a:pt x="2513" y="6667"/>
                    <a:pt x="3906" y="7596"/>
                    <a:pt x="5478" y="8060"/>
                  </a:cubicBezTo>
                  <a:cubicBezTo>
                    <a:pt x="6495" y="8347"/>
                    <a:pt x="7553" y="8491"/>
                    <a:pt x="8614" y="8491"/>
                  </a:cubicBezTo>
                  <a:cubicBezTo>
                    <a:pt x="8696" y="8491"/>
                    <a:pt x="8778" y="8490"/>
                    <a:pt x="8859" y="8489"/>
                  </a:cubicBezTo>
                  <a:cubicBezTo>
                    <a:pt x="9490" y="8489"/>
                    <a:pt x="10109" y="8429"/>
                    <a:pt x="10729" y="8322"/>
                  </a:cubicBezTo>
                  <a:cubicBezTo>
                    <a:pt x="13241" y="7929"/>
                    <a:pt x="15158" y="6631"/>
                    <a:pt x="16539" y="4524"/>
                  </a:cubicBezTo>
                  <a:cubicBezTo>
                    <a:pt x="16836" y="4071"/>
                    <a:pt x="17063" y="3571"/>
                    <a:pt x="17217" y="3059"/>
                  </a:cubicBezTo>
                  <a:cubicBezTo>
                    <a:pt x="17360" y="2643"/>
                    <a:pt x="17372" y="2202"/>
                    <a:pt x="17265" y="1774"/>
                  </a:cubicBezTo>
                  <a:cubicBezTo>
                    <a:pt x="17158" y="1440"/>
                    <a:pt x="17015" y="1131"/>
                    <a:pt x="16836" y="833"/>
                  </a:cubicBezTo>
                  <a:cubicBezTo>
                    <a:pt x="16485" y="287"/>
                    <a:pt x="15858" y="1"/>
                    <a:pt x="152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1"/>
            <p:cNvSpPr/>
            <p:nvPr/>
          </p:nvSpPr>
          <p:spPr>
            <a:xfrm>
              <a:off x="7457013" y="3360025"/>
              <a:ext cx="28025" cy="60250"/>
            </a:xfrm>
            <a:custGeom>
              <a:rect b="b" l="l" r="r" t="t"/>
              <a:pathLst>
                <a:path extrusionOk="0" h="2410" w="1121">
                  <a:moveTo>
                    <a:pt x="515" y="1"/>
                  </a:moveTo>
                  <a:cubicBezTo>
                    <a:pt x="423" y="1"/>
                    <a:pt x="332" y="43"/>
                    <a:pt x="275" y="129"/>
                  </a:cubicBezTo>
                  <a:cubicBezTo>
                    <a:pt x="179" y="236"/>
                    <a:pt x="108" y="367"/>
                    <a:pt x="72" y="510"/>
                  </a:cubicBezTo>
                  <a:cubicBezTo>
                    <a:pt x="37" y="689"/>
                    <a:pt x="13" y="867"/>
                    <a:pt x="1" y="1046"/>
                  </a:cubicBezTo>
                  <a:cubicBezTo>
                    <a:pt x="1" y="1367"/>
                    <a:pt x="60" y="1677"/>
                    <a:pt x="179" y="1974"/>
                  </a:cubicBezTo>
                  <a:cubicBezTo>
                    <a:pt x="215" y="2082"/>
                    <a:pt x="275" y="2189"/>
                    <a:pt x="346" y="2284"/>
                  </a:cubicBezTo>
                  <a:cubicBezTo>
                    <a:pt x="413" y="2368"/>
                    <a:pt x="509" y="2410"/>
                    <a:pt x="604" y="2410"/>
                  </a:cubicBezTo>
                  <a:cubicBezTo>
                    <a:pt x="712" y="2410"/>
                    <a:pt x="819" y="2356"/>
                    <a:pt x="882" y="2248"/>
                  </a:cubicBezTo>
                  <a:cubicBezTo>
                    <a:pt x="941" y="2141"/>
                    <a:pt x="989" y="2034"/>
                    <a:pt x="1025" y="1915"/>
                  </a:cubicBezTo>
                  <a:cubicBezTo>
                    <a:pt x="1120" y="1391"/>
                    <a:pt x="1072" y="843"/>
                    <a:pt x="894" y="331"/>
                  </a:cubicBezTo>
                  <a:cubicBezTo>
                    <a:pt x="858" y="260"/>
                    <a:pt x="822" y="200"/>
                    <a:pt x="775" y="141"/>
                  </a:cubicBezTo>
                  <a:cubicBezTo>
                    <a:pt x="713" y="49"/>
                    <a:pt x="614" y="1"/>
                    <a:pt x="5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4" name="Google Shape;194;p1"/>
            <p:cNvSpPr/>
            <p:nvPr/>
          </p:nvSpPr>
          <p:spPr>
            <a:xfrm>
              <a:off x="7578163" y="3360025"/>
              <a:ext cx="28300" cy="60100"/>
            </a:xfrm>
            <a:custGeom>
              <a:rect b="b" l="l" r="r" t="t"/>
              <a:pathLst>
                <a:path extrusionOk="0" h="2404" w="1132">
                  <a:moveTo>
                    <a:pt x="584" y="1"/>
                  </a:moveTo>
                  <a:cubicBezTo>
                    <a:pt x="502" y="1"/>
                    <a:pt x="420" y="37"/>
                    <a:pt x="358" y="105"/>
                  </a:cubicBezTo>
                  <a:cubicBezTo>
                    <a:pt x="263" y="236"/>
                    <a:pt x="179" y="379"/>
                    <a:pt x="144" y="546"/>
                  </a:cubicBezTo>
                  <a:cubicBezTo>
                    <a:pt x="72" y="820"/>
                    <a:pt x="48" y="1093"/>
                    <a:pt x="1" y="1379"/>
                  </a:cubicBezTo>
                  <a:cubicBezTo>
                    <a:pt x="25" y="1796"/>
                    <a:pt x="48" y="1974"/>
                    <a:pt x="156" y="2165"/>
                  </a:cubicBezTo>
                  <a:cubicBezTo>
                    <a:pt x="244" y="2323"/>
                    <a:pt x="370" y="2404"/>
                    <a:pt x="495" y="2404"/>
                  </a:cubicBezTo>
                  <a:cubicBezTo>
                    <a:pt x="605" y="2404"/>
                    <a:pt x="715" y="2341"/>
                    <a:pt x="798" y="2213"/>
                  </a:cubicBezTo>
                  <a:cubicBezTo>
                    <a:pt x="846" y="2153"/>
                    <a:pt x="882" y="2082"/>
                    <a:pt x="906" y="2022"/>
                  </a:cubicBezTo>
                  <a:cubicBezTo>
                    <a:pt x="1084" y="1534"/>
                    <a:pt x="1132" y="1022"/>
                    <a:pt x="1037" y="522"/>
                  </a:cubicBezTo>
                  <a:cubicBezTo>
                    <a:pt x="1001" y="355"/>
                    <a:pt x="918" y="200"/>
                    <a:pt x="798" y="93"/>
                  </a:cubicBezTo>
                  <a:cubicBezTo>
                    <a:pt x="736" y="31"/>
                    <a:pt x="660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95" name="Google Shape;195;p1"/>
          <p:cNvGrpSpPr/>
          <p:nvPr/>
        </p:nvGrpSpPr>
        <p:grpSpPr>
          <a:xfrm rot="-1056052">
            <a:off x="268359" y="242566"/>
            <a:ext cx="778527" cy="778527"/>
            <a:chOff x="5182308" y="2185314"/>
            <a:chExt cx="735900" cy="735900"/>
          </a:xfrm>
        </p:grpSpPr>
        <p:sp>
          <p:nvSpPr>
            <p:cNvPr id="196" name="Google Shape;196;p1"/>
            <p:cNvSpPr/>
            <p:nvPr/>
          </p:nvSpPr>
          <p:spPr>
            <a:xfrm>
              <a:off x="5182308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7" name="Google Shape;197;p1"/>
            <p:cNvSpPr/>
            <p:nvPr/>
          </p:nvSpPr>
          <p:spPr>
            <a:xfrm>
              <a:off x="5238888" y="2248225"/>
              <a:ext cx="618250" cy="606650"/>
            </a:xfrm>
            <a:custGeom>
              <a:rect b="b" l="l" r="r" t="t"/>
              <a:pathLst>
                <a:path extrusionOk="0" h="24266" w="24730">
                  <a:moveTo>
                    <a:pt x="12740" y="0"/>
                  </a:moveTo>
                  <a:cubicBezTo>
                    <a:pt x="12121" y="0"/>
                    <a:pt x="11502" y="36"/>
                    <a:pt x="10895" y="131"/>
                  </a:cubicBezTo>
                  <a:cubicBezTo>
                    <a:pt x="7799" y="512"/>
                    <a:pt x="5001" y="2108"/>
                    <a:pt x="3096" y="4572"/>
                  </a:cubicBezTo>
                  <a:cubicBezTo>
                    <a:pt x="858" y="7394"/>
                    <a:pt x="1" y="10585"/>
                    <a:pt x="560" y="14050"/>
                  </a:cubicBezTo>
                  <a:cubicBezTo>
                    <a:pt x="1215" y="18086"/>
                    <a:pt x="3418" y="21086"/>
                    <a:pt x="7097" y="22979"/>
                  </a:cubicBezTo>
                  <a:cubicBezTo>
                    <a:pt x="8718" y="23825"/>
                    <a:pt x="10513" y="24265"/>
                    <a:pt x="12334" y="24265"/>
                  </a:cubicBezTo>
                  <a:cubicBezTo>
                    <a:pt x="12358" y="24265"/>
                    <a:pt x="12383" y="24265"/>
                    <a:pt x="12407" y="24265"/>
                  </a:cubicBezTo>
                  <a:cubicBezTo>
                    <a:pt x="12871" y="24265"/>
                    <a:pt x="13336" y="24241"/>
                    <a:pt x="13800" y="24194"/>
                  </a:cubicBezTo>
                  <a:cubicBezTo>
                    <a:pt x="16276" y="23944"/>
                    <a:pt x="18610" y="22932"/>
                    <a:pt x="20479" y="21300"/>
                  </a:cubicBezTo>
                  <a:cubicBezTo>
                    <a:pt x="23230" y="18895"/>
                    <a:pt x="24658" y="15800"/>
                    <a:pt x="24718" y="12073"/>
                  </a:cubicBezTo>
                  <a:cubicBezTo>
                    <a:pt x="24730" y="11418"/>
                    <a:pt x="24682" y="10752"/>
                    <a:pt x="24563" y="10109"/>
                  </a:cubicBezTo>
                  <a:cubicBezTo>
                    <a:pt x="24063" y="7263"/>
                    <a:pt x="22753" y="4882"/>
                    <a:pt x="20670" y="3048"/>
                  </a:cubicBezTo>
                  <a:cubicBezTo>
                    <a:pt x="18360" y="1024"/>
                    <a:pt x="15693" y="0"/>
                    <a:pt x="127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8" name="Google Shape;198;p1"/>
            <p:cNvSpPr/>
            <p:nvPr/>
          </p:nvSpPr>
          <p:spPr>
            <a:xfrm>
              <a:off x="5261813" y="2270550"/>
              <a:ext cx="573000" cy="562075"/>
            </a:xfrm>
            <a:custGeom>
              <a:rect b="b" l="l" r="r" t="t"/>
              <a:pathLst>
                <a:path extrusionOk="0" h="22483" w="22920">
                  <a:moveTo>
                    <a:pt x="11818" y="0"/>
                  </a:moveTo>
                  <a:cubicBezTo>
                    <a:pt x="11256" y="0"/>
                    <a:pt x="10682" y="40"/>
                    <a:pt x="10097" y="119"/>
                  </a:cubicBezTo>
                  <a:cubicBezTo>
                    <a:pt x="7251" y="476"/>
                    <a:pt x="4656" y="1953"/>
                    <a:pt x="2882" y="4227"/>
                  </a:cubicBezTo>
                  <a:cubicBezTo>
                    <a:pt x="846" y="6811"/>
                    <a:pt x="0" y="9751"/>
                    <a:pt x="536" y="13014"/>
                  </a:cubicBezTo>
                  <a:cubicBezTo>
                    <a:pt x="1143" y="16776"/>
                    <a:pt x="3203" y="19550"/>
                    <a:pt x="6584" y="21289"/>
                  </a:cubicBezTo>
                  <a:cubicBezTo>
                    <a:pt x="8120" y="22080"/>
                    <a:pt x="9809" y="22482"/>
                    <a:pt x="11515" y="22482"/>
                  </a:cubicBezTo>
                  <a:cubicBezTo>
                    <a:pt x="11939" y="22482"/>
                    <a:pt x="12364" y="22457"/>
                    <a:pt x="12788" y="22408"/>
                  </a:cubicBezTo>
                  <a:cubicBezTo>
                    <a:pt x="15086" y="22170"/>
                    <a:pt x="17241" y="21241"/>
                    <a:pt x="18979" y="19729"/>
                  </a:cubicBezTo>
                  <a:cubicBezTo>
                    <a:pt x="21574" y="17467"/>
                    <a:pt x="22860" y="14585"/>
                    <a:pt x="22908" y="11168"/>
                  </a:cubicBezTo>
                  <a:cubicBezTo>
                    <a:pt x="22920" y="10561"/>
                    <a:pt x="22872" y="9954"/>
                    <a:pt x="22765" y="9358"/>
                  </a:cubicBezTo>
                  <a:cubicBezTo>
                    <a:pt x="22313" y="6775"/>
                    <a:pt x="21146" y="4572"/>
                    <a:pt x="19157" y="2834"/>
                  </a:cubicBezTo>
                  <a:cubicBezTo>
                    <a:pt x="17005" y="938"/>
                    <a:pt x="14549" y="0"/>
                    <a:pt x="1181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9" name="Google Shape;199;p1"/>
            <p:cNvSpPr/>
            <p:nvPr/>
          </p:nvSpPr>
          <p:spPr>
            <a:xfrm>
              <a:off x="5332063" y="2563900"/>
              <a:ext cx="450675" cy="189725"/>
            </a:xfrm>
            <a:custGeom>
              <a:rect b="b" l="l" r="r" t="t"/>
              <a:pathLst>
                <a:path extrusionOk="0" h="7589" w="18027">
                  <a:moveTo>
                    <a:pt x="1418" y="437"/>
                  </a:moveTo>
                  <a:cubicBezTo>
                    <a:pt x="1582" y="437"/>
                    <a:pt x="1750" y="497"/>
                    <a:pt x="1905" y="625"/>
                  </a:cubicBezTo>
                  <a:cubicBezTo>
                    <a:pt x="2024" y="720"/>
                    <a:pt x="2131" y="827"/>
                    <a:pt x="2227" y="934"/>
                  </a:cubicBezTo>
                  <a:cubicBezTo>
                    <a:pt x="2334" y="1065"/>
                    <a:pt x="2441" y="1196"/>
                    <a:pt x="2536" y="1327"/>
                  </a:cubicBezTo>
                  <a:cubicBezTo>
                    <a:pt x="3203" y="2196"/>
                    <a:pt x="4072" y="2899"/>
                    <a:pt x="5060" y="3363"/>
                  </a:cubicBezTo>
                  <a:cubicBezTo>
                    <a:pt x="5727" y="3673"/>
                    <a:pt x="6430" y="3911"/>
                    <a:pt x="7144" y="4090"/>
                  </a:cubicBezTo>
                  <a:cubicBezTo>
                    <a:pt x="7720" y="4234"/>
                    <a:pt x="8297" y="4275"/>
                    <a:pt x="8873" y="4275"/>
                  </a:cubicBezTo>
                  <a:cubicBezTo>
                    <a:pt x="9297" y="4275"/>
                    <a:pt x="9721" y="4253"/>
                    <a:pt x="10144" y="4232"/>
                  </a:cubicBezTo>
                  <a:cubicBezTo>
                    <a:pt x="11633" y="3947"/>
                    <a:pt x="13049" y="3482"/>
                    <a:pt x="14264" y="2518"/>
                  </a:cubicBezTo>
                  <a:cubicBezTo>
                    <a:pt x="14704" y="2161"/>
                    <a:pt x="15109" y="1756"/>
                    <a:pt x="15454" y="1315"/>
                  </a:cubicBezTo>
                  <a:cubicBezTo>
                    <a:pt x="15609" y="1125"/>
                    <a:pt x="15752" y="934"/>
                    <a:pt x="15919" y="756"/>
                  </a:cubicBezTo>
                  <a:cubicBezTo>
                    <a:pt x="16129" y="533"/>
                    <a:pt x="16351" y="440"/>
                    <a:pt x="16561" y="440"/>
                  </a:cubicBezTo>
                  <a:cubicBezTo>
                    <a:pt x="16921" y="440"/>
                    <a:pt x="17240" y="716"/>
                    <a:pt x="17383" y="1077"/>
                  </a:cubicBezTo>
                  <a:cubicBezTo>
                    <a:pt x="17502" y="1387"/>
                    <a:pt x="17526" y="1720"/>
                    <a:pt x="17455" y="2054"/>
                  </a:cubicBezTo>
                  <a:cubicBezTo>
                    <a:pt x="17371" y="2411"/>
                    <a:pt x="17217" y="2756"/>
                    <a:pt x="17002" y="3066"/>
                  </a:cubicBezTo>
                  <a:cubicBezTo>
                    <a:pt x="16967" y="3101"/>
                    <a:pt x="16895" y="3113"/>
                    <a:pt x="16848" y="3137"/>
                  </a:cubicBezTo>
                  <a:cubicBezTo>
                    <a:pt x="16907" y="3244"/>
                    <a:pt x="16836" y="3304"/>
                    <a:pt x="16764" y="3375"/>
                  </a:cubicBezTo>
                  <a:cubicBezTo>
                    <a:pt x="15824" y="4816"/>
                    <a:pt x="14514" y="5804"/>
                    <a:pt x="12930" y="6435"/>
                  </a:cubicBezTo>
                  <a:cubicBezTo>
                    <a:pt x="12406" y="6638"/>
                    <a:pt x="11883" y="6792"/>
                    <a:pt x="11335" y="6911"/>
                  </a:cubicBezTo>
                  <a:cubicBezTo>
                    <a:pt x="11216" y="6935"/>
                    <a:pt x="11097" y="6935"/>
                    <a:pt x="10966" y="6959"/>
                  </a:cubicBezTo>
                  <a:lnTo>
                    <a:pt x="10966" y="5911"/>
                  </a:lnTo>
                  <a:cubicBezTo>
                    <a:pt x="11002" y="5887"/>
                    <a:pt x="11049" y="5852"/>
                    <a:pt x="11097" y="5840"/>
                  </a:cubicBezTo>
                  <a:cubicBezTo>
                    <a:pt x="11454" y="5733"/>
                    <a:pt x="11811" y="5637"/>
                    <a:pt x="12156" y="5542"/>
                  </a:cubicBezTo>
                  <a:cubicBezTo>
                    <a:pt x="12287" y="5685"/>
                    <a:pt x="12240" y="5840"/>
                    <a:pt x="12276" y="5983"/>
                  </a:cubicBezTo>
                  <a:cubicBezTo>
                    <a:pt x="12299" y="6090"/>
                    <a:pt x="12323" y="6185"/>
                    <a:pt x="12371" y="6280"/>
                  </a:cubicBezTo>
                  <a:cubicBezTo>
                    <a:pt x="12406" y="6328"/>
                    <a:pt x="12466" y="6340"/>
                    <a:pt x="12514" y="6340"/>
                  </a:cubicBezTo>
                  <a:cubicBezTo>
                    <a:pt x="12573" y="6316"/>
                    <a:pt x="12621" y="6280"/>
                    <a:pt x="12645" y="6233"/>
                  </a:cubicBezTo>
                  <a:cubicBezTo>
                    <a:pt x="12657" y="6161"/>
                    <a:pt x="12657" y="6078"/>
                    <a:pt x="12645" y="6006"/>
                  </a:cubicBezTo>
                  <a:cubicBezTo>
                    <a:pt x="12633" y="5804"/>
                    <a:pt x="12609" y="5590"/>
                    <a:pt x="12597" y="5375"/>
                  </a:cubicBezTo>
                  <a:lnTo>
                    <a:pt x="13597" y="4887"/>
                  </a:lnTo>
                  <a:cubicBezTo>
                    <a:pt x="13716" y="4971"/>
                    <a:pt x="13680" y="5066"/>
                    <a:pt x="13704" y="5149"/>
                  </a:cubicBezTo>
                  <a:cubicBezTo>
                    <a:pt x="13716" y="5280"/>
                    <a:pt x="13728" y="5411"/>
                    <a:pt x="13764" y="5542"/>
                  </a:cubicBezTo>
                  <a:cubicBezTo>
                    <a:pt x="13764" y="5630"/>
                    <a:pt x="13846" y="5698"/>
                    <a:pt x="13933" y="5698"/>
                  </a:cubicBezTo>
                  <a:cubicBezTo>
                    <a:pt x="13940" y="5698"/>
                    <a:pt x="13947" y="5698"/>
                    <a:pt x="13954" y="5697"/>
                  </a:cubicBezTo>
                  <a:cubicBezTo>
                    <a:pt x="14050" y="5673"/>
                    <a:pt x="14109" y="5590"/>
                    <a:pt x="14109" y="5495"/>
                  </a:cubicBezTo>
                  <a:cubicBezTo>
                    <a:pt x="14097" y="5411"/>
                    <a:pt x="14097" y="5316"/>
                    <a:pt x="14085" y="5233"/>
                  </a:cubicBezTo>
                  <a:cubicBezTo>
                    <a:pt x="14073" y="5042"/>
                    <a:pt x="14073" y="4852"/>
                    <a:pt x="14061" y="4637"/>
                  </a:cubicBezTo>
                  <a:cubicBezTo>
                    <a:pt x="14228" y="4506"/>
                    <a:pt x="14395" y="4375"/>
                    <a:pt x="14562" y="4268"/>
                  </a:cubicBezTo>
                  <a:cubicBezTo>
                    <a:pt x="14740" y="4161"/>
                    <a:pt x="14871" y="3994"/>
                    <a:pt x="15109" y="3899"/>
                  </a:cubicBezTo>
                  <a:cubicBezTo>
                    <a:pt x="15121" y="4042"/>
                    <a:pt x="15133" y="4161"/>
                    <a:pt x="15157" y="4268"/>
                  </a:cubicBezTo>
                  <a:cubicBezTo>
                    <a:pt x="15169" y="4363"/>
                    <a:pt x="15193" y="4471"/>
                    <a:pt x="15216" y="4566"/>
                  </a:cubicBezTo>
                  <a:cubicBezTo>
                    <a:pt x="15236" y="4624"/>
                    <a:pt x="15287" y="4682"/>
                    <a:pt x="15350" y="4682"/>
                  </a:cubicBezTo>
                  <a:cubicBezTo>
                    <a:pt x="15365" y="4682"/>
                    <a:pt x="15380" y="4680"/>
                    <a:pt x="15395" y="4673"/>
                  </a:cubicBezTo>
                  <a:cubicBezTo>
                    <a:pt x="15454" y="4637"/>
                    <a:pt x="15514" y="4590"/>
                    <a:pt x="15538" y="4518"/>
                  </a:cubicBezTo>
                  <a:cubicBezTo>
                    <a:pt x="15550" y="4435"/>
                    <a:pt x="15550" y="4340"/>
                    <a:pt x="15538" y="4256"/>
                  </a:cubicBezTo>
                  <a:cubicBezTo>
                    <a:pt x="15526" y="3994"/>
                    <a:pt x="15514" y="3744"/>
                    <a:pt x="15502" y="3494"/>
                  </a:cubicBezTo>
                  <a:lnTo>
                    <a:pt x="16371" y="2506"/>
                  </a:lnTo>
                  <a:cubicBezTo>
                    <a:pt x="16407" y="2577"/>
                    <a:pt x="16443" y="2649"/>
                    <a:pt x="16467" y="2720"/>
                  </a:cubicBezTo>
                  <a:cubicBezTo>
                    <a:pt x="16490" y="2804"/>
                    <a:pt x="16490" y="2899"/>
                    <a:pt x="16502" y="2982"/>
                  </a:cubicBezTo>
                  <a:cubicBezTo>
                    <a:pt x="16531" y="3125"/>
                    <a:pt x="16567" y="3169"/>
                    <a:pt x="16707" y="3169"/>
                  </a:cubicBezTo>
                  <a:cubicBezTo>
                    <a:pt x="16742" y="3169"/>
                    <a:pt x="16785" y="3166"/>
                    <a:pt x="16836" y="3161"/>
                  </a:cubicBezTo>
                  <a:cubicBezTo>
                    <a:pt x="16848" y="2923"/>
                    <a:pt x="16836" y="2685"/>
                    <a:pt x="16824" y="2447"/>
                  </a:cubicBezTo>
                  <a:cubicBezTo>
                    <a:pt x="16788" y="2149"/>
                    <a:pt x="16776" y="1875"/>
                    <a:pt x="16967" y="1613"/>
                  </a:cubicBezTo>
                  <a:cubicBezTo>
                    <a:pt x="16788" y="1434"/>
                    <a:pt x="16681" y="1184"/>
                    <a:pt x="16669" y="934"/>
                  </a:cubicBezTo>
                  <a:cubicBezTo>
                    <a:pt x="16669" y="887"/>
                    <a:pt x="16657" y="839"/>
                    <a:pt x="16621" y="815"/>
                  </a:cubicBezTo>
                  <a:cubicBezTo>
                    <a:pt x="16562" y="768"/>
                    <a:pt x="16490" y="744"/>
                    <a:pt x="16419" y="744"/>
                  </a:cubicBezTo>
                  <a:cubicBezTo>
                    <a:pt x="16371" y="768"/>
                    <a:pt x="16324" y="803"/>
                    <a:pt x="16312" y="863"/>
                  </a:cubicBezTo>
                  <a:cubicBezTo>
                    <a:pt x="16288" y="1006"/>
                    <a:pt x="16288" y="1161"/>
                    <a:pt x="16324" y="1304"/>
                  </a:cubicBezTo>
                  <a:cubicBezTo>
                    <a:pt x="16431" y="1732"/>
                    <a:pt x="16276" y="2054"/>
                    <a:pt x="15978" y="2351"/>
                  </a:cubicBezTo>
                  <a:cubicBezTo>
                    <a:pt x="15835" y="2482"/>
                    <a:pt x="15728" y="2673"/>
                    <a:pt x="15514" y="2792"/>
                  </a:cubicBezTo>
                  <a:cubicBezTo>
                    <a:pt x="15502" y="2685"/>
                    <a:pt x="15490" y="2637"/>
                    <a:pt x="15478" y="2542"/>
                  </a:cubicBezTo>
                  <a:cubicBezTo>
                    <a:pt x="15478" y="2458"/>
                    <a:pt x="15478" y="2363"/>
                    <a:pt x="15454" y="2280"/>
                  </a:cubicBezTo>
                  <a:cubicBezTo>
                    <a:pt x="15431" y="2149"/>
                    <a:pt x="15359" y="2077"/>
                    <a:pt x="15252" y="2077"/>
                  </a:cubicBezTo>
                  <a:cubicBezTo>
                    <a:pt x="15145" y="2077"/>
                    <a:pt x="15062" y="2173"/>
                    <a:pt x="15062" y="2280"/>
                  </a:cubicBezTo>
                  <a:lnTo>
                    <a:pt x="15062" y="2685"/>
                  </a:lnTo>
                  <a:cubicBezTo>
                    <a:pt x="15073" y="2851"/>
                    <a:pt x="15085" y="3018"/>
                    <a:pt x="15085" y="3185"/>
                  </a:cubicBezTo>
                  <a:cubicBezTo>
                    <a:pt x="15073" y="3220"/>
                    <a:pt x="15062" y="3268"/>
                    <a:pt x="15062" y="3304"/>
                  </a:cubicBezTo>
                  <a:cubicBezTo>
                    <a:pt x="14776" y="3566"/>
                    <a:pt x="14490" y="3863"/>
                    <a:pt x="14073" y="4054"/>
                  </a:cubicBezTo>
                  <a:cubicBezTo>
                    <a:pt x="14061" y="3840"/>
                    <a:pt x="14050" y="3673"/>
                    <a:pt x="14038" y="3482"/>
                  </a:cubicBezTo>
                  <a:cubicBezTo>
                    <a:pt x="14027" y="3320"/>
                    <a:pt x="13938" y="3217"/>
                    <a:pt x="13832" y="3217"/>
                  </a:cubicBezTo>
                  <a:cubicBezTo>
                    <a:pt x="13822" y="3217"/>
                    <a:pt x="13811" y="3218"/>
                    <a:pt x="13800" y="3220"/>
                  </a:cubicBezTo>
                  <a:cubicBezTo>
                    <a:pt x="13692" y="3244"/>
                    <a:pt x="13621" y="3328"/>
                    <a:pt x="13621" y="3494"/>
                  </a:cubicBezTo>
                  <a:lnTo>
                    <a:pt x="13621" y="4352"/>
                  </a:lnTo>
                  <a:cubicBezTo>
                    <a:pt x="13323" y="4602"/>
                    <a:pt x="12966" y="4768"/>
                    <a:pt x="12585" y="4863"/>
                  </a:cubicBezTo>
                  <a:lnTo>
                    <a:pt x="12537" y="4518"/>
                  </a:lnTo>
                  <a:cubicBezTo>
                    <a:pt x="12514" y="4375"/>
                    <a:pt x="12490" y="4209"/>
                    <a:pt x="12466" y="4078"/>
                  </a:cubicBezTo>
                  <a:cubicBezTo>
                    <a:pt x="12445" y="3963"/>
                    <a:pt x="12370" y="3895"/>
                    <a:pt x="12288" y="3895"/>
                  </a:cubicBezTo>
                  <a:cubicBezTo>
                    <a:pt x="12276" y="3895"/>
                    <a:pt x="12264" y="3896"/>
                    <a:pt x="12252" y="3899"/>
                  </a:cubicBezTo>
                  <a:cubicBezTo>
                    <a:pt x="12145" y="3923"/>
                    <a:pt x="12073" y="4030"/>
                    <a:pt x="12085" y="4137"/>
                  </a:cubicBezTo>
                  <a:cubicBezTo>
                    <a:pt x="12097" y="4280"/>
                    <a:pt x="12109" y="4435"/>
                    <a:pt x="12121" y="4578"/>
                  </a:cubicBezTo>
                  <a:cubicBezTo>
                    <a:pt x="12145" y="4733"/>
                    <a:pt x="12156" y="4875"/>
                    <a:pt x="12180" y="5042"/>
                  </a:cubicBezTo>
                  <a:cubicBezTo>
                    <a:pt x="11799" y="5268"/>
                    <a:pt x="11383" y="5316"/>
                    <a:pt x="10990" y="5423"/>
                  </a:cubicBezTo>
                  <a:cubicBezTo>
                    <a:pt x="10930" y="5221"/>
                    <a:pt x="10906" y="5018"/>
                    <a:pt x="10930" y="4804"/>
                  </a:cubicBezTo>
                  <a:cubicBezTo>
                    <a:pt x="10918" y="4685"/>
                    <a:pt x="10918" y="4566"/>
                    <a:pt x="10894" y="4447"/>
                  </a:cubicBezTo>
                  <a:cubicBezTo>
                    <a:pt x="10884" y="4366"/>
                    <a:pt x="10814" y="4311"/>
                    <a:pt x="10734" y="4311"/>
                  </a:cubicBezTo>
                  <a:cubicBezTo>
                    <a:pt x="10720" y="4311"/>
                    <a:pt x="10706" y="4312"/>
                    <a:pt x="10692" y="4316"/>
                  </a:cubicBezTo>
                  <a:cubicBezTo>
                    <a:pt x="10632" y="4340"/>
                    <a:pt x="10561" y="4399"/>
                    <a:pt x="10549" y="4459"/>
                  </a:cubicBezTo>
                  <a:cubicBezTo>
                    <a:pt x="10525" y="4602"/>
                    <a:pt x="10525" y="4756"/>
                    <a:pt x="10525" y="4899"/>
                  </a:cubicBezTo>
                  <a:cubicBezTo>
                    <a:pt x="10525" y="5090"/>
                    <a:pt x="10573" y="5280"/>
                    <a:pt x="10513" y="5495"/>
                  </a:cubicBezTo>
                  <a:cubicBezTo>
                    <a:pt x="10109" y="5625"/>
                    <a:pt x="9692" y="5614"/>
                    <a:pt x="9263" y="5673"/>
                  </a:cubicBezTo>
                  <a:cubicBezTo>
                    <a:pt x="9228" y="5590"/>
                    <a:pt x="9204" y="5495"/>
                    <a:pt x="9192" y="5399"/>
                  </a:cubicBezTo>
                  <a:lnTo>
                    <a:pt x="9192" y="4863"/>
                  </a:lnTo>
                  <a:cubicBezTo>
                    <a:pt x="9192" y="4792"/>
                    <a:pt x="9180" y="4721"/>
                    <a:pt x="9144" y="4649"/>
                  </a:cubicBezTo>
                  <a:cubicBezTo>
                    <a:pt x="9097" y="4590"/>
                    <a:pt x="9037" y="4554"/>
                    <a:pt x="8966" y="4542"/>
                  </a:cubicBezTo>
                  <a:cubicBezTo>
                    <a:pt x="8894" y="4554"/>
                    <a:pt x="8823" y="4602"/>
                    <a:pt x="8787" y="4661"/>
                  </a:cubicBezTo>
                  <a:cubicBezTo>
                    <a:pt x="8763" y="4744"/>
                    <a:pt x="8751" y="4840"/>
                    <a:pt x="8763" y="4923"/>
                  </a:cubicBezTo>
                  <a:lnTo>
                    <a:pt x="8763" y="5625"/>
                  </a:lnTo>
                  <a:cubicBezTo>
                    <a:pt x="8660" y="5641"/>
                    <a:pt x="8560" y="5648"/>
                    <a:pt x="8462" y="5648"/>
                  </a:cubicBezTo>
                  <a:cubicBezTo>
                    <a:pt x="8116" y="5648"/>
                    <a:pt x="7795" y="5567"/>
                    <a:pt x="7489" y="5530"/>
                  </a:cubicBezTo>
                  <a:cubicBezTo>
                    <a:pt x="7370" y="5364"/>
                    <a:pt x="7418" y="5233"/>
                    <a:pt x="7418" y="5102"/>
                  </a:cubicBezTo>
                  <a:cubicBezTo>
                    <a:pt x="7406" y="4887"/>
                    <a:pt x="7418" y="4685"/>
                    <a:pt x="7406" y="4471"/>
                  </a:cubicBezTo>
                  <a:cubicBezTo>
                    <a:pt x="7406" y="4375"/>
                    <a:pt x="7323" y="4304"/>
                    <a:pt x="7227" y="4304"/>
                  </a:cubicBezTo>
                  <a:cubicBezTo>
                    <a:pt x="7132" y="4304"/>
                    <a:pt x="7049" y="4375"/>
                    <a:pt x="7049" y="4471"/>
                  </a:cubicBezTo>
                  <a:cubicBezTo>
                    <a:pt x="7025" y="4590"/>
                    <a:pt x="7025" y="4709"/>
                    <a:pt x="7013" y="4828"/>
                  </a:cubicBezTo>
                  <a:cubicBezTo>
                    <a:pt x="7013" y="5006"/>
                    <a:pt x="7001" y="5185"/>
                    <a:pt x="6989" y="5387"/>
                  </a:cubicBezTo>
                  <a:cubicBezTo>
                    <a:pt x="6584" y="5340"/>
                    <a:pt x="6191" y="5244"/>
                    <a:pt x="5810" y="5090"/>
                  </a:cubicBezTo>
                  <a:cubicBezTo>
                    <a:pt x="5775" y="4852"/>
                    <a:pt x="5787" y="4625"/>
                    <a:pt x="5834" y="4399"/>
                  </a:cubicBezTo>
                  <a:cubicBezTo>
                    <a:pt x="5846" y="4280"/>
                    <a:pt x="5858" y="4161"/>
                    <a:pt x="5846" y="4042"/>
                  </a:cubicBezTo>
                  <a:cubicBezTo>
                    <a:pt x="5846" y="3971"/>
                    <a:pt x="5760" y="3891"/>
                    <a:pt x="5690" y="3891"/>
                  </a:cubicBezTo>
                  <a:cubicBezTo>
                    <a:pt x="5678" y="3891"/>
                    <a:pt x="5666" y="3894"/>
                    <a:pt x="5656" y="3899"/>
                  </a:cubicBezTo>
                  <a:cubicBezTo>
                    <a:pt x="5584" y="3911"/>
                    <a:pt x="5525" y="3959"/>
                    <a:pt x="5489" y="4018"/>
                  </a:cubicBezTo>
                  <a:cubicBezTo>
                    <a:pt x="5453" y="4137"/>
                    <a:pt x="5441" y="4256"/>
                    <a:pt x="5429" y="4375"/>
                  </a:cubicBezTo>
                  <a:cubicBezTo>
                    <a:pt x="5429" y="4530"/>
                    <a:pt x="5406" y="4697"/>
                    <a:pt x="5346" y="4852"/>
                  </a:cubicBezTo>
                  <a:cubicBezTo>
                    <a:pt x="4989" y="4780"/>
                    <a:pt x="4703" y="4637"/>
                    <a:pt x="4275" y="4328"/>
                  </a:cubicBezTo>
                  <a:cubicBezTo>
                    <a:pt x="4286" y="4137"/>
                    <a:pt x="4298" y="3935"/>
                    <a:pt x="4310" y="3732"/>
                  </a:cubicBezTo>
                  <a:cubicBezTo>
                    <a:pt x="4310" y="3625"/>
                    <a:pt x="4310" y="3518"/>
                    <a:pt x="4310" y="3411"/>
                  </a:cubicBezTo>
                  <a:cubicBezTo>
                    <a:pt x="4298" y="3304"/>
                    <a:pt x="4203" y="3220"/>
                    <a:pt x="4096" y="3220"/>
                  </a:cubicBezTo>
                  <a:cubicBezTo>
                    <a:pt x="4001" y="3232"/>
                    <a:pt x="3929" y="3304"/>
                    <a:pt x="3917" y="3399"/>
                  </a:cubicBezTo>
                  <a:cubicBezTo>
                    <a:pt x="3894" y="3530"/>
                    <a:pt x="3894" y="3661"/>
                    <a:pt x="3894" y="3804"/>
                  </a:cubicBezTo>
                  <a:cubicBezTo>
                    <a:pt x="3894" y="3875"/>
                    <a:pt x="3882" y="3947"/>
                    <a:pt x="3870" y="4054"/>
                  </a:cubicBezTo>
                  <a:cubicBezTo>
                    <a:pt x="3798" y="4030"/>
                    <a:pt x="3727" y="3994"/>
                    <a:pt x="3655" y="3959"/>
                  </a:cubicBezTo>
                  <a:cubicBezTo>
                    <a:pt x="3441" y="3780"/>
                    <a:pt x="3215" y="3601"/>
                    <a:pt x="2989" y="3423"/>
                  </a:cubicBezTo>
                  <a:cubicBezTo>
                    <a:pt x="2881" y="3339"/>
                    <a:pt x="2822" y="3209"/>
                    <a:pt x="2846" y="3066"/>
                  </a:cubicBezTo>
                  <a:cubicBezTo>
                    <a:pt x="2858" y="2887"/>
                    <a:pt x="2881" y="2708"/>
                    <a:pt x="2881" y="2530"/>
                  </a:cubicBezTo>
                  <a:cubicBezTo>
                    <a:pt x="2881" y="2423"/>
                    <a:pt x="2870" y="2316"/>
                    <a:pt x="2846" y="2220"/>
                  </a:cubicBezTo>
                  <a:cubicBezTo>
                    <a:pt x="2822" y="2149"/>
                    <a:pt x="2762" y="2101"/>
                    <a:pt x="2703" y="2077"/>
                  </a:cubicBezTo>
                  <a:cubicBezTo>
                    <a:pt x="2690" y="2074"/>
                    <a:pt x="2678" y="2073"/>
                    <a:pt x="2667" y="2073"/>
                  </a:cubicBezTo>
                  <a:cubicBezTo>
                    <a:pt x="2589" y="2073"/>
                    <a:pt x="2531" y="2138"/>
                    <a:pt x="2500" y="2220"/>
                  </a:cubicBezTo>
                  <a:cubicBezTo>
                    <a:pt x="2477" y="2268"/>
                    <a:pt x="2465" y="2327"/>
                    <a:pt x="2465" y="2387"/>
                  </a:cubicBezTo>
                  <a:cubicBezTo>
                    <a:pt x="2453" y="2506"/>
                    <a:pt x="2453" y="2625"/>
                    <a:pt x="2453" y="2744"/>
                  </a:cubicBezTo>
                  <a:cubicBezTo>
                    <a:pt x="2428" y="2755"/>
                    <a:pt x="2406" y="2760"/>
                    <a:pt x="2387" y="2760"/>
                  </a:cubicBezTo>
                  <a:cubicBezTo>
                    <a:pt x="2324" y="2760"/>
                    <a:pt x="2287" y="2709"/>
                    <a:pt x="2250" y="2673"/>
                  </a:cubicBezTo>
                  <a:cubicBezTo>
                    <a:pt x="2167" y="2577"/>
                    <a:pt x="2096" y="2482"/>
                    <a:pt x="2000" y="2399"/>
                  </a:cubicBezTo>
                  <a:cubicBezTo>
                    <a:pt x="1667" y="2077"/>
                    <a:pt x="1488" y="1720"/>
                    <a:pt x="1631" y="1244"/>
                  </a:cubicBezTo>
                  <a:cubicBezTo>
                    <a:pt x="1655" y="1125"/>
                    <a:pt x="1667" y="1006"/>
                    <a:pt x="1643" y="887"/>
                  </a:cubicBezTo>
                  <a:cubicBezTo>
                    <a:pt x="1643" y="803"/>
                    <a:pt x="1584" y="744"/>
                    <a:pt x="1512" y="732"/>
                  </a:cubicBezTo>
                  <a:cubicBezTo>
                    <a:pt x="1503" y="731"/>
                    <a:pt x="1493" y="730"/>
                    <a:pt x="1483" y="730"/>
                  </a:cubicBezTo>
                  <a:cubicBezTo>
                    <a:pt x="1398" y="730"/>
                    <a:pt x="1319" y="777"/>
                    <a:pt x="1298" y="863"/>
                  </a:cubicBezTo>
                  <a:cubicBezTo>
                    <a:pt x="1274" y="911"/>
                    <a:pt x="1262" y="970"/>
                    <a:pt x="1250" y="1030"/>
                  </a:cubicBezTo>
                  <a:cubicBezTo>
                    <a:pt x="1227" y="1196"/>
                    <a:pt x="1227" y="1387"/>
                    <a:pt x="1060" y="1506"/>
                  </a:cubicBezTo>
                  <a:cubicBezTo>
                    <a:pt x="1012" y="1554"/>
                    <a:pt x="1012" y="1613"/>
                    <a:pt x="1036" y="1673"/>
                  </a:cubicBezTo>
                  <a:cubicBezTo>
                    <a:pt x="1203" y="1958"/>
                    <a:pt x="1131" y="2256"/>
                    <a:pt x="1119" y="2554"/>
                  </a:cubicBezTo>
                  <a:cubicBezTo>
                    <a:pt x="1107" y="2697"/>
                    <a:pt x="1096" y="2851"/>
                    <a:pt x="1096" y="2994"/>
                  </a:cubicBezTo>
                  <a:cubicBezTo>
                    <a:pt x="1084" y="3078"/>
                    <a:pt x="1131" y="3149"/>
                    <a:pt x="1203" y="3173"/>
                  </a:cubicBezTo>
                  <a:cubicBezTo>
                    <a:pt x="1217" y="3176"/>
                    <a:pt x="1231" y="3178"/>
                    <a:pt x="1246" y="3178"/>
                  </a:cubicBezTo>
                  <a:cubicBezTo>
                    <a:pt x="1325" y="3178"/>
                    <a:pt x="1397" y="3124"/>
                    <a:pt x="1417" y="3054"/>
                  </a:cubicBezTo>
                  <a:cubicBezTo>
                    <a:pt x="1441" y="2970"/>
                    <a:pt x="1453" y="2875"/>
                    <a:pt x="1477" y="2792"/>
                  </a:cubicBezTo>
                  <a:cubicBezTo>
                    <a:pt x="1488" y="2720"/>
                    <a:pt x="1488" y="2637"/>
                    <a:pt x="1512" y="2566"/>
                  </a:cubicBezTo>
                  <a:cubicBezTo>
                    <a:pt x="1512" y="2554"/>
                    <a:pt x="1524" y="2554"/>
                    <a:pt x="1560" y="2518"/>
                  </a:cubicBezTo>
                  <a:cubicBezTo>
                    <a:pt x="1893" y="2792"/>
                    <a:pt x="2119" y="3185"/>
                    <a:pt x="2453" y="3447"/>
                  </a:cubicBezTo>
                  <a:cubicBezTo>
                    <a:pt x="2441" y="3768"/>
                    <a:pt x="2417" y="4066"/>
                    <a:pt x="2405" y="4363"/>
                  </a:cubicBezTo>
                  <a:cubicBezTo>
                    <a:pt x="2393" y="4554"/>
                    <a:pt x="2489" y="4661"/>
                    <a:pt x="2584" y="4661"/>
                  </a:cubicBezTo>
                  <a:cubicBezTo>
                    <a:pt x="2679" y="4661"/>
                    <a:pt x="2739" y="4578"/>
                    <a:pt x="2774" y="4399"/>
                  </a:cubicBezTo>
                  <a:cubicBezTo>
                    <a:pt x="2798" y="4232"/>
                    <a:pt x="2810" y="4066"/>
                    <a:pt x="2846" y="3863"/>
                  </a:cubicBezTo>
                  <a:cubicBezTo>
                    <a:pt x="3215" y="4113"/>
                    <a:pt x="3536" y="4387"/>
                    <a:pt x="3882" y="4613"/>
                  </a:cubicBezTo>
                  <a:cubicBezTo>
                    <a:pt x="3882" y="4780"/>
                    <a:pt x="3870" y="4947"/>
                    <a:pt x="3858" y="5078"/>
                  </a:cubicBezTo>
                  <a:cubicBezTo>
                    <a:pt x="3846" y="5221"/>
                    <a:pt x="3834" y="5352"/>
                    <a:pt x="3834" y="5483"/>
                  </a:cubicBezTo>
                  <a:cubicBezTo>
                    <a:pt x="3822" y="5578"/>
                    <a:pt x="3894" y="5661"/>
                    <a:pt x="3989" y="5685"/>
                  </a:cubicBezTo>
                  <a:cubicBezTo>
                    <a:pt x="4001" y="5688"/>
                    <a:pt x="4013" y="5690"/>
                    <a:pt x="4024" y="5690"/>
                  </a:cubicBezTo>
                  <a:cubicBezTo>
                    <a:pt x="4104" y="5690"/>
                    <a:pt x="4170" y="5619"/>
                    <a:pt x="4191" y="5495"/>
                  </a:cubicBezTo>
                  <a:cubicBezTo>
                    <a:pt x="4227" y="5316"/>
                    <a:pt x="4251" y="5125"/>
                    <a:pt x="4275" y="4899"/>
                  </a:cubicBezTo>
                  <a:cubicBezTo>
                    <a:pt x="4489" y="4911"/>
                    <a:pt x="4644" y="5054"/>
                    <a:pt x="4810" y="5125"/>
                  </a:cubicBezTo>
                  <a:cubicBezTo>
                    <a:pt x="4977" y="5197"/>
                    <a:pt x="5132" y="5268"/>
                    <a:pt x="5310" y="5352"/>
                  </a:cubicBezTo>
                  <a:cubicBezTo>
                    <a:pt x="5370" y="5530"/>
                    <a:pt x="5322" y="5709"/>
                    <a:pt x="5310" y="5876"/>
                  </a:cubicBezTo>
                  <a:cubicBezTo>
                    <a:pt x="5287" y="5983"/>
                    <a:pt x="5287" y="6090"/>
                    <a:pt x="5287" y="6197"/>
                  </a:cubicBezTo>
                  <a:cubicBezTo>
                    <a:pt x="5310" y="6257"/>
                    <a:pt x="5358" y="6316"/>
                    <a:pt x="5429" y="6328"/>
                  </a:cubicBezTo>
                  <a:cubicBezTo>
                    <a:pt x="5501" y="6328"/>
                    <a:pt x="5560" y="6292"/>
                    <a:pt x="5608" y="6233"/>
                  </a:cubicBezTo>
                  <a:cubicBezTo>
                    <a:pt x="5644" y="6149"/>
                    <a:pt x="5668" y="6042"/>
                    <a:pt x="5679" y="5935"/>
                  </a:cubicBezTo>
                  <a:cubicBezTo>
                    <a:pt x="5703" y="5828"/>
                    <a:pt x="5715" y="5709"/>
                    <a:pt x="5739" y="5554"/>
                  </a:cubicBezTo>
                  <a:cubicBezTo>
                    <a:pt x="6156" y="5625"/>
                    <a:pt x="6549" y="5768"/>
                    <a:pt x="6942" y="5864"/>
                  </a:cubicBezTo>
                  <a:cubicBezTo>
                    <a:pt x="7061" y="6221"/>
                    <a:pt x="6918" y="6566"/>
                    <a:pt x="7025" y="6935"/>
                  </a:cubicBezTo>
                  <a:cubicBezTo>
                    <a:pt x="6930" y="6947"/>
                    <a:pt x="6846" y="6947"/>
                    <a:pt x="6763" y="6947"/>
                  </a:cubicBezTo>
                  <a:cubicBezTo>
                    <a:pt x="4775" y="6542"/>
                    <a:pt x="3036" y="5661"/>
                    <a:pt x="1703" y="4078"/>
                  </a:cubicBezTo>
                  <a:cubicBezTo>
                    <a:pt x="1334" y="3637"/>
                    <a:pt x="1012" y="3173"/>
                    <a:pt x="750" y="2661"/>
                  </a:cubicBezTo>
                  <a:cubicBezTo>
                    <a:pt x="572" y="2351"/>
                    <a:pt x="476" y="1982"/>
                    <a:pt x="488" y="1625"/>
                  </a:cubicBezTo>
                  <a:cubicBezTo>
                    <a:pt x="488" y="1351"/>
                    <a:pt x="572" y="1089"/>
                    <a:pt x="715" y="863"/>
                  </a:cubicBezTo>
                  <a:cubicBezTo>
                    <a:pt x="898" y="591"/>
                    <a:pt x="1154" y="437"/>
                    <a:pt x="1418" y="437"/>
                  </a:cubicBezTo>
                  <a:close/>
                  <a:moveTo>
                    <a:pt x="10429" y="5971"/>
                  </a:moveTo>
                  <a:cubicBezTo>
                    <a:pt x="10468" y="5971"/>
                    <a:pt x="10508" y="5975"/>
                    <a:pt x="10549" y="5983"/>
                  </a:cubicBezTo>
                  <a:cubicBezTo>
                    <a:pt x="10632" y="6316"/>
                    <a:pt x="10537" y="6685"/>
                    <a:pt x="10787" y="6995"/>
                  </a:cubicBezTo>
                  <a:cubicBezTo>
                    <a:pt x="10327" y="7089"/>
                    <a:pt x="9867" y="7128"/>
                    <a:pt x="9398" y="7128"/>
                  </a:cubicBezTo>
                  <a:cubicBezTo>
                    <a:pt x="9334" y="7128"/>
                    <a:pt x="9269" y="7127"/>
                    <a:pt x="9204" y="7126"/>
                  </a:cubicBezTo>
                  <a:lnTo>
                    <a:pt x="9204" y="6161"/>
                  </a:lnTo>
                  <a:cubicBezTo>
                    <a:pt x="9430" y="6042"/>
                    <a:pt x="9656" y="6078"/>
                    <a:pt x="9882" y="6066"/>
                  </a:cubicBezTo>
                  <a:cubicBezTo>
                    <a:pt x="10061" y="6056"/>
                    <a:pt x="10232" y="5971"/>
                    <a:pt x="10429" y="5971"/>
                  </a:cubicBezTo>
                  <a:close/>
                  <a:moveTo>
                    <a:pt x="7566" y="5970"/>
                  </a:moveTo>
                  <a:cubicBezTo>
                    <a:pt x="7747" y="5970"/>
                    <a:pt x="7916" y="6066"/>
                    <a:pt x="8085" y="6066"/>
                  </a:cubicBezTo>
                  <a:cubicBezTo>
                    <a:pt x="8287" y="6066"/>
                    <a:pt x="8501" y="6090"/>
                    <a:pt x="8727" y="6102"/>
                  </a:cubicBezTo>
                  <a:cubicBezTo>
                    <a:pt x="8811" y="6447"/>
                    <a:pt x="8704" y="6780"/>
                    <a:pt x="8799" y="7114"/>
                  </a:cubicBezTo>
                  <a:cubicBezTo>
                    <a:pt x="8687" y="7129"/>
                    <a:pt x="8577" y="7135"/>
                    <a:pt x="8466" y="7135"/>
                  </a:cubicBezTo>
                  <a:cubicBezTo>
                    <a:pt x="8047" y="7135"/>
                    <a:pt x="7632" y="7047"/>
                    <a:pt x="7180" y="7019"/>
                  </a:cubicBezTo>
                  <a:cubicBezTo>
                    <a:pt x="7418" y="6673"/>
                    <a:pt x="7323" y="6316"/>
                    <a:pt x="7418" y="5995"/>
                  </a:cubicBezTo>
                  <a:cubicBezTo>
                    <a:pt x="7468" y="5977"/>
                    <a:pt x="7518" y="5970"/>
                    <a:pt x="7566" y="5970"/>
                  </a:cubicBezTo>
                  <a:close/>
                  <a:moveTo>
                    <a:pt x="1390" y="1"/>
                  </a:moveTo>
                  <a:cubicBezTo>
                    <a:pt x="1027" y="1"/>
                    <a:pt x="668" y="175"/>
                    <a:pt x="453" y="506"/>
                  </a:cubicBezTo>
                  <a:cubicBezTo>
                    <a:pt x="131" y="934"/>
                    <a:pt x="0" y="1470"/>
                    <a:pt x="84" y="1994"/>
                  </a:cubicBezTo>
                  <a:cubicBezTo>
                    <a:pt x="143" y="2351"/>
                    <a:pt x="262" y="2697"/>
                    <a:pt x="453" y="3006"/>
                  </a:cubicBezTo>
                  <a:cubicBezTo>
                    <a:pt x="810" y="3613"/>
                    <a:pt x="1238" y="4173"/>
                    <a:pt x="1715" y="4697"/>
                  </a:cubicBezTo>
                  <a:cubicBezTo>
                    <a:pt x="2370" y="5399"/>
                    <a:pt x="3143" y="5983"/>
                    <a:pt x="3989" y="6423"/>
                  </a:cubicBezTo>
                  <a:cubicBezTo>
                    <a:pt x="5560" y="7245"/>
                    <a:pt x="7239" y="7530"/>
                    <a:pt x="8977" y="7578"/>
                  </a:cubicBezTo>
                  <a:cubicBezTo>
                    <a:pt x="9069" y="7585"/>
                    <a:pt x="9160" y="7588"/>
                    <a:pt x="9252" y="7588"/>
                  </a:cubicBezTo>
                  <a:cubicBezTo>
                    <a:pt x="9777" y="7588"/>
                    <a:pt x="10295" y="7484"/>
                    <a:pt x="10823" y="7423"/>
                  </a:cubicBezTo>
                  <a:cubicBezTo>
                    <a:pt x="12240" y="7233"/>
                    <a:pt x="13597" y="6733"/>
                    <a:pt x="14800" y="5959"/>
                  </a:cubicBezTo>
                  <a:cubicBezTo>
                    <a:pt x="15490" y="5483"/>
                    <a:pt x="16121" y="4923"/>
                    <a:pt x="16657" y="4268"/>
                  </a:cubicBezTo>
                  <a:cubicBezTo>
                    <a:pt x="16990" y="3851"/>
                    <a:pt x="17300" y="3399"/>
                    <a:pt x="17562" y="2935"/>
                  </a:cubicBezTo>
                  <a:cubicBezTo>
                    <a:pt x="17669" y="2744"/>
                    <a:pt x="17764" y="2530"/>
                    <a:pt x="17824" y="2316"/>
                  </a:cubicBezTo>
                  <a:cubicBezTo>
                    <a:pt x="18026" y="1685"/>
                    <a:pt x="17907" y="994"/>
                    <a:pt x="17502" y="482"/>
                  </a:cubicBezTo>
                  <a:cubicBezTo>
                    <a:pt x="17286" y="171"/>
                    <a:pt x="16942" y="5"/>
                    <a:pt x="16593" y="5"/>
                  </a:cubicBezTo>
                  <a:cubicBezTo>
                    <a:pt x="16367" y="5"/>
                    <a:pt x="16139" y="75"/>
                    <a:pt x="15943" y="220"/>
                  </a:cubicBezTo>
                  <a:cubicBezTo>
                    <a:pt x="15764" y="339"/>
                    <a:pt x="15609" y="482"/>
                    <a:pt x="15466" y="637"/>
                  </a:cubicBezTo>
                  <a:cubicBezTo>
                    <a:pt x="15335" y="780"/>
                    <a:pt x="15216" y="923"/>
                    <a:pt x="15097" y="1077"/>
                  </a:cubicBezTo>
                  <a:cubicBezTo>
                    <a:pt x="14764" y="1530"/>
                    <a:pt x="14371" y="1923"/>
                    <a:pt x="13930" y="2256"/>
                  </a:cubicBezTo>
                  <a:cubicBezTo>
                    <a:pt x="12740" y="3161"/>
                    <a:pt x="11371" y="3625"/>
                    <a:pt x="9906" y="3816"/>
                  </a:cubicBezTo>
                  <a:cubicBezTo>
                    <a:pt x="9608" y="3848"/>
                    <a:pt x="9309" y="3864"/>
                    <a:pt x="9010" y="3864"/>
                  </a:cubicBezTo>
                  <a:cubicBezTo>
                    <a:pt x="8425" y="3864"/>
                    <a:pt x="7842" y="3803"/>
                    <a:pt x="7275" y="3685"/>
                  </a:cubicBezTo>
                  <a:cubicBezTo>
                    <a:pt x="6310" y="3494"/>
                    <a:pt x="5394" y="3137"/>
                    <a:pt x="4572" y="2613"/>
                  </a:cubicBezTo>
                  <a:cubicBezTo>
                    <a:pt x="3917" y="2208"/>
                    <a:pt x="3334" y="1696"/>
                    <a:pt x="2870" y="1077"/>
                  </a:cubicBezTo>
                  <a:cubicBezTo>
                    <a:pt x="2762" y="923"/>
                    <a:pt x="2631" y="768"/>
                    <a:pt x="2500" y="625"/>
                  </a:cubicBezTo>
                  <a:cubicBezTo>
                    <a:pt x="2370" y="482"/>
                    <a:pt x="2227" y="351"/>
                    <a:pt x="2072" y="232"/>
                  </a:cubicBezTo>
                  <a:cubicBezTo>
                    <a:pt x="1869" y="76"/>
                    <a:pt x="1628" y="1"/>
                    <a:pt x="13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0" name="Google Shape;200;p1"/>
            <p:cNvSpPr/>
            <p:nvPr/>
          </p:nvSpPr>
          <p:spPr>
            <a:xfrm>
              <a:off x="5382963" y="2441800"/>
              <a:ext cx="117000" cy="114525"/>
            </a:xfrm>
            <a:custGeom>
              <a:rect b="b" l="l" r="r" t="t"/>
              <a:pathLst>
                <a:path extrusionOk="0" h="4581" w="4680">
                  <a:moveTo>
                    <a:pt x="2150" y="0"/>
                  </a:moveTo>
                  <a:cubicBezTo>
                    <a:pt x="2032" y="0"/>
                    <a:pt x="1914" y="15"/>
                    <a:pt x="1798" y="44"/>
                  </a:cubicBezTo>
                  <a:cubicBezTo>
                    <a:pt x="1536" y="127"/>
                    <a:pt x="1298" y="270"/>
                    <a:pt x="1119" y="473"/>
                  </a:cubicBezTo>
                  <a:cubicBezTo>
                    <a:pt x="810" y="782"/>
                    <a:pt x="584" y="1163"/>
                    <a:pt x="429" y="1568"/>
                  </a:cubicBezTo>
                  <a:cubicBezTo>
                    <a:pt x="179" y="2270"/>
                    <a:pt x="36" y="2997"/>
                    <a:pt x="0" y="3747"/>
                  </a:cubicBezTo>
                  <a:cubicBezTo>
                    <a:pt x="0" y="3842"/>
                    <a:pt x="0" y="3937"/>
                    <a:pt x="12" y="4032"/>
                  </a:cubicBezTo>
                  <a:cubicBezTo>
                    <a:pt x="23" y="4121"/>
                    <a:pt x="95" y="4189"/>
                    <a:pt x="182" y="4189"/>
                  </a:cubicBezTo>
                  <a:cubicBezTo>
                    <a:pt x="189" y="4189"/>
                    <a:pt x="196" y="4188"/>
                    <a:pt x="203" y="4187"/>
                  </a:cubicBezTo>
                  <a:cubicBezTo>
                    <a:pt x="298" y="4187"/>
                    <a:pt x="381" y="4128"/>
                    <a:pt x="393" y="4032"/>
                  </a:cubicBezTo>
                  <a:cubicBezTo>
                    <a:pt x="405" y="3937"/>
                    <a:pt x="417" y="3854"/>
                    <a:pt x="417" y="3759"/>
                  </a:cubicBezTo>
                  <a:cubicBezTo>
                    <a:pt x="453" y="3437"/>
                    <a:pt x="476" y="3104"/>
                    <a:pt x="524" y="2782"/>
                  </a:cubicBezTo>
                  <a:cubicBezTo>
                    <a:pt x="595" y="2270"/>
                    <a:pt x="750" y="1782"/>
                    <a:pt x="988" y="1330"/>
                  </a:cubicBezTo>
                  <a:cubicBezTo>
                    <a:pt x="1119" y="1056"/>
                    <a:pt x="1310" y="818"/>
                    <a:pt x="1536" y="627"/>
                  </a:cubicBezTo>
                  <a:cubicBezTo>
                    <a:pt x="1708" y="482"/>
                    <a:pt x="1923" y="406"/>
                    <a:pt x="2138" y="406"/>
                  </a:cubicBezTo>
                  <a:cubicBezTo>
                    <a:pt x="2311" y="406"/>
                    <a:pt x="2483" y="455"/>
                    <a:pt x="2631" y="556"/>
                  </a:cubicBezTo>
                  <a:cubicBezTo>
                    <a:pt x="2750" y="615"/>
                    <a:pt x="2858" y="699"/>
                    <a:pt x="2953" y="806"/>
                  </a:cubicBezTo>
                  <a:cubicBezTo>
                    <a:pt x="3143" y="1008"/>
                    <a:pt x="3310" y="1235"/>
                    <a:pt x="3465" y="1473"/>
                  </a:cubicBezTo>
                  <a:cubicBezTo>
                    <a:pt x="3727" y="1913"/>
                    <a:pt x="3917" y="2389"/>
                    <a:pt x="4024" y="2889"/>
                  </a:cubicBezTo>
                  <a:cubicBezTo>
                    <a:pt x="4120" y="3318"/>
                    <a:pt x="4179" y="3747"/>
                    <a:pt x="4251" y="4175"/>
                  </a:cubicBezTo>
                  <a:cubicBezTo>
                    <a:pt x="4274" y="4294"/>
                    <a:pt x="4298" y="4413"/>
                    <a:pt x="4346" y="4521"/>
                  </a:cubicBezTo>
                  <a:cubicBezTo>
                    <a:pt x="4358" y="4556"/>
                    <a:pt x="4441" y="4580"/>
                    <a:pt x="4489" y="4580"/>
                  </a:cubicBezTo>
                  <a:cubicBezTo>
                    <a:pt x="4548" y="4580"/>
                    <a:pt x="4608" y="4544"/>
                    <a:pt x="4644" y="4497"/>
                  </a:cubicBezTo>
                  <a:cubicBezTo>
                    <a:pt x="4667" y="4413"/>
                    <a:pt x="4679" y="4318"/>
                    <a:pt x="4667" y="4235"/>
                  </a:cubicBezTo>
                  <a:cubicBezTo>
                    <a:pt x="4608" y="3771"/>
                    <a:pt x="4548" y="3306"/>
                    <a:pt x="4441" y="2854"/>
                  </a:cubicBezTo>
                  <a:cubicBezTo>
                    <a:pt x="4310" y="2211"/>
                    <a:pt x="4048" y="1592"/>
                    <a:pt x="3691" y="1044"/>
                  </a:cubicBezTo>
                  <a:cubicBezTo>
                    <a:pt x="3489" y="723"/>
                    <a:pt x="3227" y="449"/>
                    <a:pt x="2917" y="234"/>
                  </a:cubicBezTo>
                  <a:cubicBezTo>
                    <a:pt x="2685" y="77"/>
                    <a:pt x="2419" y="0"/>
                    <a:pt x="2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1" name="Google Shape;201;p1"/>
            <p:cNvSpPr/>
            <p:nvPr/>
          </p:nvSpPr>
          <p:spPr>
            <a:xfrm>
              <a:off x="5613938" y="2441925"/>
              <a:ext cx="116100" cy="114700"/>
            </a:xfrm>
            <a:custGeom>
              <a:rect b="b" l="l" r="r" t="t"/>
              <a:pathLst>
                <a:path extrusionOk="0" h="4588" w="4644">
                  <a:moveTo>
                    <a:pt x="2540" y="0"/>
                  </a:moveTo>
                  <a:cubicBezTo>
                    <a:pt x="2408" y="0"/>
                    <a:pt x="2274" y="20"/>
                    <a:pt x="2144" y="63"/>
                  </a:cubicBezTo>
                  <a:cubicBezTo>
                    <a:pt x="1893" y="134"/>
                    <a:pt x="1667" y="265"/>
                    <a:pt x="1489" y="444"/>
                  </a:cubicBezTo>
                  <a:cubicBezTo>
                    <a:pt x="1227" y="682"/>
                    <a:pt x="1012" y="956"/>
                    <a:pt x="846" y="1253"/>
                  </a:cubicBezTo>
                  <a:cubicBezTo>
                    <a:pt x="346" y="2182"/>
                    <a:pt x="60" y="3206"/>
                    <a:pt x="0" y="4254"/>
                  </a:cubicBezTo>
                  <a:cubicBezTo>
                    <a:pt x="0" y="4337"/>
                    <a:pt x="12" y="4408"/>
                    <a:pt x="36" y="4480"/>
                  </a:cubicBezTo>
                  <a:cubicBezTo>
                    <a:pt x="48" y="4528"/>
                    <a:pt x="119" y="4587"/>
                    <a:pt x="155" y="4587"/>
                  </a:cubicBezTo>
                  <a:cubicBezTo>
                    <a:pt x="239" y="4575"/>
                    <a:pt x="298" y="4551"/>
                    <a:pt x="346" y="4492"/>
                  </a:cubicBezTo>
                  <a:cubicBezTo>
                    <a:pt x="381" y="4408"/>
                    <a:pt x="405" y="4325"/>
                    <a:pt x="405" y="4230"/>
                  </a:cubicBezTo>
                  <a:cubicBezTo>
                    <a:pt x="465" y="3563"/>
                    <a:pt x="608" y="2896"/>
                    <a:pt x="834" y="2265"/>
                  </a:cubicBezTo>
                  <a:cubicBezTo>
                    <a:pt x="989" y="1837"/>
                    <a:pt x="1191" y="1432"/>
                    <a:pt x="1465" y="1075"/>
                  </a:cubicBezTo>
                  <a:cubicBezTo>
                    <a:pt x="1620" y="849"/>
                    <a:pt x="1822" y="670"/>
                    <a:pt x="2060" y="539"/>
                  </a:cubicBezTo>
                  <a:cubicBezTo>
                    <a:pt x="2206" y="445"/>
                    <a:pt x="2368" y="399"/>
                    <a:pt x="2529" y="399"/>
                  </a:cubicBezTo>
                  <a:cubicBezTo>
                    <a:pt x="2736" y="399"/>
                    <a:pt x="2941" y="475"/>
                    <a:pt x="3108" y="622"/>
                  </a:cubicBezTo>
                  <a:cubicBezTo>
                    <a:pt x="3287" y="777"/>
                    <a:pt x="3441" y="956"/>
                    <a:pt x="3572" y="1158"/>
                  </a:cubicBezTo>
                  <a:cubicBezTo>
                    <a:pt x="3763" y="1444"/>
                    <a:pt x="3894" y="1765"/>
                    <a:pt x="3989" y="2099"/>
                  </a:cubicBezTo>
                  <a:cubicBezTo>
                    <a:pt x="4132" y="2623"/>
                    <a:pt x="4215" y="3158"/>
                    <a:pt x="4251" y="3694"/>
                  </a:cubicBezTo>
                  <a:cubicBezTo>
                    <a:pt x="4251" y="3813"/>
                    <a:pt x="4263" y="3932"/>
                    <a:pt x="4287" y="4051"/>
                  </a:cubicBezTo>
                  <a:cubicBezTo>
                    <a:pt x="4322" y="4111"/>
                    <a:pt x="4370" y="4158"/>
                    <a:pt x="4441" y="4182"/>
                  </a:cubicBezTo>
                  <a:cubicBezTo>
                    <a:pt x="4454" y="4185"/>
                    <a:pt x="4466" y="4187"/>
                    <a:pt x="4479" y="4187"/>
                  </a:cubicBezTo>
                  <a:cubicBezTo>
                    <a:pt x="4560" y="4187"/>
                    <a:pt x="4633" y="4122"/>
                    <a:pt x="4644" y="4039"/>
                  </a:cubicBezTo>
                  <a:cubicBezTo>
                    <a:pt x="4644" y="3897"/>
                    <a:pt x="4644" y="3742"/>
                    <a:pt x="4644" y="3551"/>
                  </a:cubicBezTo>
                  <a:cubicBezTo>
                    <a:pt x="4632" y="3444"/>
                    <a:pt x="4632" y="3301"/>
                    <a:pt x="4620" y="3146"/>
                  </a:cubicBezTo>
                  <a:cubicBezTo>
                    <a:pt x="4560" y="2456"/>
                    <a:pt x="4370" y="1789"/>
                    <a:pt x="4060" y="1170"/>
                  </a:cubicBezTo>
                  <a:cubicBezTo>
                    <a:pt x="3906" y="849"/>
                    <a:pt x="3679" y="551"/>
                    <a:pt x="3406" y="325"/>
                  </a:cubicBezTo>
                  <a:cubicBezTo>
                    <a:pt x="3163" y="115"/>
                    <a:pt x="2855" y="0"/>
                    <a:pt x="25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2" name="Google Shape;202;p1"/>
            <p:cNvSpPr/>
            <p:nvPr/>
          </p:nvSpPr>
          <p:spPr>
            <a:xfrm>
              <a:off x="5344263" y="2574625"/>
              <a:ext cx="426550" cy="162975"/>
            </a:xfrm>
            <a:custGeom>
              <a:rect b="b" l="l" r="r" t="t"/>
              <a:pathLst>
                <a:path extrusionOk="0" h="6519" w="17062">
                  <a:moveTo>
                    <a:pt x="16372" y="2708"/>
                  </a:moveTo>
                  <a:lnTo>
                    <a:pt x="16372" y="2708"/>
                  </a:lnTo>
                  <a:cubicBezTo>
                    <a:pt x="16372" y="2708"/>
                    <a:pt x="16372" y="2708"/>
                    <a:pt x="16371" y="2708"/>
                  </a:cubicBezTo>
                  <a:lnTo>
                    <a:pt x="16371" y="2720"/>
                  </a:lnTo>
                  <a:cubicBezTo>
                    <a:pt x="16372" y="2716"/>
                    <a:pt x="16372" y="2712"/>
                    <a:pt x="16372" y="2708"/>
                  </a:cubicBezTo>
                  <a:close/>
                  <a:moveTo>
                    <a:pt x="950" y="0"/>
                  </a:moveTo>
                  <a:cubicBezTo>
                    <a:pt x="687" y="0"/>
                    <a:pt x="433" y="157"/>
                    <a:pt x="250" y="434"/>
                  </a:cubicBezTo>
                  <a:cubicBezTo>
                    <a:pt x="96" y="660"/>
                    <a:pt x="12" y="922"/>
                    <a:pt x="12" y="1196"/>
                  </a:cubicBezTo>
                  <a:cubicBezTo>
                    <a:pt x="0" y="1553"/>
                    <a:pt x="96" y="1922"/>
                    <a:pt x="274" y="2232"/>
                  </a:cubicBezTo>
                  <a:cubicBezTo>
                    <a:pt x="548" y="2732"/>
                    <a:pt x="858" y="3208"/>
                    <a:pt x="1227" y="3649"/>
                  </a:cubicBezTo>
                  <a:cubicBezTo>
                    <a:pt x="2548" y="5232"/>
                    <a:pt x="4287" y="6113"/>
                    <a:pt x="6287" y="6518"/>
                  </a:cubicBezTo>
                  <a:cubicBezTo>
                    <a:pt x="6382" y="6518"/>
                    <a:pt x="6465" y="6518"/>
                    <a:pt x="6549" y="6506"/>
                  </a:cubicBezTo>
                  <a:cubicBezTo>
                    <a:pt x="6442" y="6137"/>
                    <a:pt x="6584" y="5792"/>
                    <a:pt x="6477" y="5435"/>
                  </a:cubicBezTo>
                  <a:cubicBezTo>
                    <a:pt x="6073" y="5339"/>
                    <a:pt x="5692" y="5196"/>
                    <a:pt x="5263" y="5125"/>
                  </a:cubicBezTo>
                  <a:cubicBezTo>
                    <a:pt x="5239" y="5280"/>
                    <a:pt x="5227" y="5399"/>
                    <a:pt x="5215" y="5506"/>
                  </a:cubicBezTo>
                  <a:cubicBezTo>
                    <a:pt x="5203" y="5613"/>
                    <a:pt x="5168" y="5708"/>
                    <a:pt x="5132" y="5804"/>
                  </a:cubicBezTo>
                  <a:cubicBezTo>
                    <a:pt x="5096" y="5863"/>
                    <a:pt x="5025" y="5899"/>
                    <a:pt x="4953" y="5899"/>
                  </a:cubicBezTo>
                  <a:cubicBezTo>
                    <a:pt x="4894" y="5887"/>
                    <a:pt x="4834" y="5828"/>
                    <a:pt x="4822" y="5768"/>
                  </a:cubicBezTo>
                  <a:cubicBezTo>
                    <a:pt x="4810" y="5661"/>
                    <a:pt x="4822" y="5554"/>
                    <a:pt x="4834" y="5447"/>
                  </a:cubicBezTo>
                  <a:cubicBezTo>
                    <a:pt x="4858" y="5280"/>
                    <a:pt x="4906" y="5101"/>
                    <a:pt x="4834" y="4923"/>
                  </a:cubicBezTo>
                  <a:cubicBezTo>
                    <a:pt x="4668" y="4839"/>
                    <a:pt x="4501" y="4768"/>
                    <a:pt x="4334" y="4696"/>
                  </a:cubicBezTo>
                  <a:cubicBezTo>
                    <a:pt x="4168" y="4625"/>
                    <a:pt x="4025" y="4482"/>
                    <a:pt x="3810" y="4470"/>
                  </a:cubicBezTo>
                  <a:cubicBezTo>
                    <a:pt x="3775" y="4685"/>
                    <a:pt x="3751" y="4875"/>
                    <a:pt x="3715" y="5066"/>
                  </a:cubicBezTo>
                  <a:cubicBezTo>
                    <a:pt x="3694" y="5190"/>
                    <a:pt x="3628" y="5261"/>
                    <a:pt x="3548" y="5261"/>
                  </a:cubicBezTo>
                  <a:cubicBezTo>
                    <a:pt x="3537" y="5261"/>
                    <a:pt x="3525" y="5259"/>
                    <a:pt x="3513" y="5256"/>
                  </a:cubicBezTo>
                  <a:cubicBezTo>
                    <a:pt x="3417" y="5232"/>
                    <a:pt x="3358" y="5149"/>
                    <a:pt x="3358" y="5054"/>
                  </a:cubicBezTo>
                  <a:cubicBezTo>
                    <a:pt x="3358" y="4923"/>
                    <a:pt x="3370" y="4804"/>
                    <a:pt x="3382" y="4649"/>
                  </a:cubicBezTo>
                  <a:cubicBezTo>
                    <a:pt x="3394" y="4506"/>
                    <a:pt x="3406" y="4351"/>
                    <a:pt x="3417" y="4184"/>
                  </a:cubicBezTo>
                  <a:cubicBezTo>
                    <a:pt x="3072" y="3946"/>
                    <a:pt x="2751" y="3684"/>
                    <a:pt x="2370" y="3434"/>
                  </a:cubicBezTo>
                  <a:cubicBezTo>
                    <a:pt x="2346" y="3637"/>
                    <a:pt x="2322" y="3803"/>
                    <a:pt x="2298" y="3970"/>
                  </a:cubicBezTo>
                  <a:cubicBezTo>
                    <a:pt x="2263" y="4149"/>
                    <a:pt x="2227" y="4220"/>
                    <a:pt x="2108" y="4232"/>
                  </a:cubicBezTo>
                  <a:cubicBezTo>
                    <a:pt x="2102" y="4233"/>
                    <a:pt x="2097" y="4233"/>
                    <a:pt x="2092" y="4233"/>
                  </a:cubicBezTo>
                  <a:cubicBezTo>
                    <a:pt x="1982" y="4233"/>
                    <a:pt x="1918" y="4116"/>
                    <a:pt x="1929" y="3934"/>
                  </a:cubicBezTo>
                  <a:cubicBezTo>
                    <a:pt x="1941" y="3637"/>
                    <a:pt x="1965" y="3339"/>
                    <a:pt x="1989" y="3018"/>
                  </a:cubicBezTo>
                  <a:cubicBezTo>
                    <a:pt x="1631" y="2756"/>
                    <a:pt x="1417" y="2363"/>
                    <a:pt x="1096" y="2089"/>
                  </a:cubicBezTo>
                  <a:cubicBezTo>
                    <a:pt x="1060" y="2125"/>
                    <a:pt x="1036" y="2125"/>
                    <a:pt x="1036" y="2137"/>
                  </a:cubicBezTo>
                  <a:cubicBezTo>
                    <a:pt x="1024" y="2208"/>
                    <a:pt x="1012" y="2291"/>
                    <a:pt x="1000" y="2363"/>
                  </a:cubicBezTo>
                  <a:cubicBezTo>
                    <a:pt x="989" y="2446"/>
                    <a:pt x="965" y="2529"/>
                    <a:pt x="941" y="2625"/>
                  </a:cubicBezTo>
                  <a:cubicBezTo>
                    <a:pt x="921" y="2695"/>
                    <a:pt x="849" y="2749"/>
                    <a:pt x="770" y="2749"/>
                  </a:cubicBezTo>
                  <a:cubicBezTo>
                    <a:pt x="755" y="2749"/>
                    <a:pt x="741" y="2747"/>
                    <a:pt x="727" y="2744"/>
                  </a:cubicBezTo>
                  <a:cubicBezTo>
                    <a:pt x="655" y="2720"/>
                    <a:pt x="608" y="2649"/>
                    <a:pt x="619" y="2565"/>
                  </a:cubicBezTo>
                  <a:cubicBezTo>
                    <a:pt x="619" y="2422"/>
                    <a:pt x="643" y="2268"/>
                    <a:pt x="643" y="2125"/>
                  </a:cubicBezTo>
                  <a:cubicBezTo>
                    <a:pt x="655" y="1827"/>
                    <a:pt x="739" y="1529"/>
                    <a:pt x="560" y="1244"/>
                  </a:cubicBezTo>
                  <a:cubicBezTo>
                    <a:pt x="536" y="1184"/>
                    <a:pt x="548" y="1125"/>
                    <a:pt x="584" y="1077"/>
                  </a:cubicBezTo>
                  <a:cubicBezTo>
                    <a:pt x="750" y="958"/>
                    <a:pt x="750" y="767"/>
                    <a:pt x="786" y="601"/>
                  </a:cubicBezTo>
                  <a:cubicBezTo>
                    <a:pt x="786" y="541"/>
                    <a:pt x="810" y="482"/>
                    <a:pt x="822" y="422"/>
                  </a:cubicBezTo>
                  <a:cubicBezTo>
                    <a:pt x="852" y="351"/>
                    <a:pt x="925" y="298"/>
                    <a:pt x="998" y="298"/>
                  </a:cubicBezTo>
                  <a:cubicBezTo>
                    <a:pt x="1011" y="298"/>
                    <a:pt x="1024" y="299"/>
                    <a:pt x="1036" y="303"/>
                  </a:cubicBezTo>
                  <a:cubicBezTo>
                    <a:pt x="1120" y="303"/>
                    <a:pt x="1179" y="374"/>
                    <a:pt x="1179" y="458"/>
                  </a:cubicBezTo>
                  <a:cubicBezTo>
                    <a:pt x="1203" y="565"/>
                    <a:pt x="1191" y="696"/>
                    <a:pt x="1167" y="815"/>
                  </a:cubicBezTo>
                  <a:cubicBezTo>
                    <a:pt x="1012" y="1291"/>
                    <a:pt x="1203" y="1648"/>
                    <a:pt x="1536" y="1970"/>
                  </a:cubicBezTo>
                  <a:cubicBezTo>
                    <a:pt x="1631" y="2053"/>
                    <a:pt x="1703" y="2148"/>
                    <a:pt x="1786" y="2232"/>
                  </a:cubicBezTo>
                  <a:cubicBezTo>
                    <a:pt x="1822" y="2276"/>
                    <a:pt x="1857" y="2321"/>
                    <a:pt x="1912" y="2321"/>
                  </a:cubicBezTo>
                  <a:cubicBezTo>
                    <a:pt x="1931" y="2321"/>
                    <a:pt x="1953" y="2315"/>
                    <a:pt x="1977" y="2303"/>
                  </a:cubicBezTo>
                  <a:cubicBezTo>
                    <a:pt x="1989" y="2196"/>
                    <a:pt x="1989" y="2077"/>
                    <a:pt x="2001" y="1958"/>
                  </a:cubicBezTo>
                  <a:cubicBezTo>
                    <a:pt x="2001" y="1898"/>
                    <a:pt x="2012" y="1839"/>
                    <a:pt x="2036" y="1779"/>
                  </a:cubicBezTo>
                  <a:cubicBezTo>
                    <a:pt x="2067" y="1707"/>
                    <a:pt x="2125" y="1644"/>
                    <a:pt x="2202" y="1644"/>
                  </a:cubicBezTo>
                  <a:cubicBezTo>
                    <a:pt x="2214" y="1644"/>
                    <a:pt x="2226" y="1645"/>
                    <a:pt x="2239" y="1648"/>
                  </a:cubicBezTo>
                  <a:cubicBezTo>
                    <a:pt x="2298" y="1672"/>
                    <a:pt x="2358" y="1720"/>
                    <a:pt x="2382" y="1779"/>
                  </a:cubicBezTo>
                  <a:cubicBezTo>
                    <a:pt x="2405" y="1887"/>
                    <a:pt x="2417" y="1994"/>
                    <a:pt x="2405" y="2101"/>
                  </a:cubicBezTo>
                  <a:cubicBezTo>
                    <a:pt x="2405" y="2279"/>
                    <a:pt x="2393" y="2458"/>
                    <a:pt x="2382" y="2637"/>
                  </a:cubicBezTo>
                  <a:cubicBezTo>
                    <a:pt x="2358" y="2768"/>
                    <a:pt x="2417" y="2910"/>
                    <a:pt x="2524" y="2994"/>
                  </a:cubicBezTo>
                  <a:cubicBezTo>
                    <a:pt x="2751" y="3172"/>
                    <a:pt x="2965" y="3351"/>
                    <a:pt x="3191" y="3530"/>
                  </a:cubicBezTo>
                  <a:cubicBezTo>
                    <a:pt x="3263" y="3565"/>
                    <a:pt x="3334" y="3601"/>
                    <a:pt x="3406" y="3625"/>
                  </a:cubicBezTo>
                  <a:cubicBezTo>
                    <a:pt x="3417" y="3518"/>
                    <a:pt x="3429" y="3434"/>
                    <a:pt x="3429" y="3363"/>
                  </a:cubicBezTo>
                  <a:cubicBezTo>
                    <a:pt x="3429" y="3232"/>
                    <a:pt x="3429" y="3101"/>
                    <a:pt x="3453" y="2958"/>
                  </a:cubicBezTo>
                  <a:cubicBezTo>
                    <a:pt x="3465" y="2863"/>
                    <a:pt x="3536" y="2791"/>
                    <a:pt x="3632" y="2791"/>
                  </a:cubicBezTo>
                  <a:cubicBezTo>
                    <a:pt x="3639" y="2791"/>
                    <a:pt x="3645" y="2790"/>
                    <a:pt x="3652" y="2790"/>
                  </a:cubicBezTo>
                  <a:cubicBezTo>
                    <a:pt x="3751" y="2790"/>
                    <a:pt x="3835" y="2870"/>
                    <a:pt x="3846" y="2982"/>
                  </a:cubicBezTo>
                  <a:cubicBezTo>
                    <a:pt x="3846" y="3089"/>
                    <a:pt x="3846" y="3184"/>
                    <a:pt x="3846" y="3291"/>
                  </a:cubicBezTo>
                  <a:cubicBezTo>
                    <a:pt x="3834" y="3494"/>
                    <a:pt x="3822" y="3708"/>
                    <a:pt x="3810" y="3887"/>
                  </a:cubicBezTo>
                  <a:cubicBezTo>
                    <a:pt x="4239" y="4208"/>
                    <a:pt x="4525" y="4339"/>
                    <a:pt x="4882" y="4423"/>
                  </a:cubicBezTo>
                  <a:cubicBezTo>
                    <a:pt x="4941" y="4268"/>
                    <a:pt x="4965" y="4101"/>
                    <a:pt x="4965" y="3946"/>
                  </a:cubicBezTo>
                  <a:cubicBezTo>
                    <a:pt x="4977" y="3827"/>
                    <a:pt x="4989" y="3708"/>
                    <a:pt x="5025" y="3589"/>
                  </a:cubicBezTo>
                  <a:cubicBezTo>
                    <a:pt x="5060" y="3530"/>
                    <a:pt x="5120" y="3482"/>
                    <a:pt x="5191" y="3458"/>
                  </a:cubicBezTo>
                  <a:cubicBezTo>
                    <a:pt x="5200" y="3455"/>
                    <a:pt x="5209" y="3454"/>
                    <a:pt x="5218" y="3454"/>
                  </a:cubicBezTo>
                  <a:cubicBezTo>
                    <a:pt x="5289" y="3454"/>
                    <a:pt x="5382" y="3529"/>
                    <a:pt x="5382" y="3613"/>
                  </a:cubicBezTo>
                  <a:cubicBezTo>
                    <a:pt x="5394" y="3732"/>
                    <a:pt x="5382" y="3851"/>
                    <a:pt x="5370" y="3970"/>
                  </a:cubicBezTo>
                  <a:cubicBezTo>
                    <a:pt x="5322" y="4196"/>
                    <a:pt x="5311" y="4423"/>
                    <a:pt x="5346" y="4649"/>
                  </a:cubicBezTo>
                  <a:cubicBezTo>
                    <a:pt x="5727" y="4804"/>
                    <a:pt x="6120" y="4911"/>
                    <a:pt x="6525" y="4958"/>
                  </a:cubicBezTo>
                  <a:cubicBezTo>
                    <a:pt x="6537" y="4756"/>
                    <a:pt x="6549" y="4577"/>
                    <a:pt x="6549" y="4399"/>
                  </a:cubicBezTo>
                  <a:cubicBezTo>
                    <a:pt x="6561" y="4280"/>
                    <a:pt x="6561" y="4161"/>
                    <a:pt x="6584" y="4042"/>
                  </a:cubicBezTo>
                  <a:cubicBezTo>
                    <a:pt x="6584" y="3946"/>
                    <a:pt x="6668" y="3875"/>
                    <a:pt x="6763" y="3875"/>
                  </a:cubicBezTo>
                  <a:cubicBezTo>
                    <a:pt x="6858" y="3875"/>
                    <a:pt x="6942" y="3946"/>
                    <a:pt x="6942" y="4042"/>
                  </a:cubicBezTo>
                  <a:cubicBezTo>
                    <a:pt x="6954" y="4244"/>
                    <a:pt x="6954" y="4458"/>
                    <a:pt x="6954" y="4673"/>
                  </a:cubicBezTo>
                  <a:cubicBezTo>
                    <a:pt x="6954" y="4804"/>
                    <a:pt x="6906" y="4935"/>
                    <a:pt x="7025" y="5101"/>
                  </a:cubicBezTo>
                  <a:cubicBezTo>
                    <a:pt x="7330" y="5129"/>
                    <a:pt x="7642" y="5207"/>
                    <a:pt x="7990" y="5207"/>
                  </a:cubicBezTo>
                  <a:cubicBezTo>
                    <a:pt x="8090" y="5207"/>
                    <a:pt x="8193" y="5201"/>
                    <a:pt x="8299" y="5185"/>
                  </a:cubicBezTo>
                  <a:lnTo>
                    <a:pt x="8299" y="4494"/>
                  </a:lnTo>
                  <a:cubicBezTo>
                    <a:pt x="8287" y="4411"/>
                    <a:pt x="8299" y="4315"/>
                    <a:pt x="8323" y="4232"/>
                  </a:cubicBezTo>
                  <a:cubicBezTo>
                    <a:pt x="8359" y="4173"/>
                    <a:pt x="8430" y="4125"/>
                    <a:pt x="8501" y="4113"/>
                  </a:cubicBezTo>
                  <a:cubicBezTo>
                    <a:pt x="8573" y="4125"/>
                    <a:pt x="8632" y="4161"/>
                    <a:pt x="8680" y="4220"/>
                  </a:cubicBezTo>
                  <a:cubicBezTo>
                    <a:pt x="8716" y="4280"/>
                    <a:pt x="8728" y="4351"/>
                    <a:pt x="8728" y="4434"/>
                  </a:cubicBezTo>
                  <a:cubicBezTo>
                    <a:pt x="8728" y="4613"/>
                    <a:pt x="8716" y="4792"/>
                    <a:pt x="8728" y="4970"/>
                  </a:cubicBezTo>
                  <a:cubicBezTo>
                    <a:pt x="8740" y="5066"/>
                    <a:pt x="8763" y="5161"/>
                    <a:pt x="8799" y="5244"/>
                  </a:cubicBezTo>
                  <a:cubicBezTo>
                    <a:pt x="9228" y="5185"/>
                    <a:pt x="9644" y="5196"/>
                    <a:pt x="10049" y="5066"/>
                  </a:cubicBezTo>
                  <a:cubicBezTo>
                    <a:pt x="10109" y="4851"/>
                    <a:pt x="10061" y="4661"/>
                    <a:pt x="10061" y="4470"/>
                  </a:cubicBezTo>
                  <a:cubicBezTo>
                    <a:pt x="10061" y="4315"/>
                    <a:pt x="10061" y="4173"/>
                    <a:pt x="10085" y="4018"/>
                  </a:cubicBezTo>
                  <a:cubicBezTo>
                    <a:pt x="10097" y="3970"/>
                    <a:pt x="10168" y="3911"/>
                    <a:pt x="10228" y="3875"/>
                  </a:cubicBezTo>
                  <a:cubicBezTo>
                    <a:pt x="10236" y="3874"/>
                    <a:pt x="10244" y="3873"/>
                    <a:pt x="10252" y="3873"/>
                  </a:cubicBezTo>
                  <a:cubicBezTo>
                    <a:pt x="10339" y="3873"/>
                    <a:pt x="10419" y="3931"/>
                    <a:pt x="10430" y="4018"/>
                  </a:cubicBezTo>
                  <a:cubicBezTo>
                    <a:pt x="10454" y="4137"/>
                    <a:pt x="10466" y="4256"/>
                    <a:pt x="10466" y="4375"/>
                  </a:cubicBezTo>
                  <a:cubicBezTo>
                    <a:pt x="10442" y="4577"/>
                    <a:pt x="10466" y="4792"/>
                    <a:pt x="10525" y="4994"/>
                  </a:cubicBezTo>
                  <a:cubicBezTo>
                    <a:pt x="10918" y="4887"/>
                    <a:pt x="11335" y="4827"/>
                    <a:pt x="11716" y="4613"/>
                  </a:cubicBezTo>
                  <a:cubicBezTo>
                    <a:pt x="11692" y="4446"/>
                    <a:pt x="11680" y="4304"/>
                    <a:pt x="11657" y="4149"/>
                  </a:cubicBezTo>
                  <a:cubicBezTo>
                    <a:pt x="11645" y="4006"/>
                    <a:pt x="11621" y="3851"/>
                    <a:pt x="11621" y="3708"/>
                  </a:cubicBezTo>
                  <a:cubicBezTo>
                    <a:pt x="11609" y="3589"/>
                    <a:pt x="11680" y="3494"/>
                    <a:pt x="11788" y="3470"/>
                  </a:cubicBezTo>
                  <a:cubicBezTo>
                    <a:pt x="11803" y="3466"/>
                    <a:pt x="11818" y="3464"/>
                    <a:pt x="11833" y="3464"/>
                  </a:cubicBezTo>
                  <a:cubicBezTo>
                    <a:pt x="11909" y="3464"/>
                    <a:pt x="11972" y="3517"/>
                    <a:pt x="12002" y="3637"/>
                  </a:cubicBezTo>
                  <a:cubicBezTo>
                    <a:pt x="12038" y="3792"/>
                    <a:pt x="12049" y="3934"/>
                    <a:pt x="12073" y="4089"/>
                  </a:cubicBezTo>
                  <a:lnTo>
                    <a:pt x="12121" y="4423"/>
                  </a:lnTo>
                  <a:cubicBezTo>
                    <a:pt x="12502" y="4339"/>
                    <a:pt x="12859" y="4161"/>
                    <a:pt x="13157" y="3923"/>
                  </a:cubicBezTo>
                  <a:lnTo>
                    <a:pt x="13157" y="3065"/>
                  </a:lnTo>
                  <a:cubicBezTo>
                    <a:pt x="13157" y="2899"/>
                    <a:pt x="13216" y="2803"/>
                    <a:pt x="13335" y="2791"/>
                  </a:cubicBezTo>
                  <a:cubicBezTo>
                    <a:pt x="13346" y="2789"/>
                    <a:pt x="13357" y="2788"/>
                    <a:pt x="13368" y="2788"/>
                  </a:cubicBezTo>
                  <a:cubicBezTo>
                    <a:pt x="13473" y="2788"/>
                    <a:pt x="13563" y="2891"/>
                    <a:pt x="13573" y="3053"/>
                  </a:cubicBezTo>
                  <a:cubicBezTo>
                    <a:pt x="13585" y="3232"/>
                    <a:pt x="13597" y="3411"/>
                    <a:pt x="13609" y="3625"/>
                  </a:cubicBezTo>
                  <a:cubicBezTo>
                    <a:pt x="14026" y="3434"/>
                    <a:pt x="14312" y="3137"/>
                    <a:pt x="14597" y="2875"/>
                  </a:cubicBezTo>
                  <a:cubicBezTo>
                    <a:pt x="14597" y="2827"/>
                    <a:pt x="14609" y="2791"/>
                    <a:pt x="14621" y="2756"/>
                  </a:cubicBezTo>
                  <a:cubicBezTo>
                    <a:pt x="14609" y="2589"/>
                    <a:pt x="14597" y="2422"/>
                    <a:pt x="14597" y="2256"/>
                  </a:cubicBezTo>
                  <a:lnTo>
                    <a:pt x="14597" y="1851"/>
                  </a:lnTo>
                  <a:cubicBezTo>
                    <a:pt x="14597" y="1744"/>
                    <a:pt x="14681" y="1648"/>
                    <a:pt x="14788" y="1637"/>
                  </a:cubicBezTo>
                  <a:cubicBezTo>
                    <a:pt x="14895" y="1637"/>
                    <a:pt x="14966" y="1708"/>
                    <a:pt x="14990" y="1839"/>
                  </a:cubicBezTo>
                  <a:cubicBezTo>
                    <a:pt x="15014" y="1934"/>
                    <a:pt x="15014" y="2041"/>
                    <a:pt x="15014" y="2113"/>
                  </a:cubicBezTo>
                  <a:cubicBezTo>
                    <a:pt x="15026" y="2184"/>
                    <a:pt x="15038" y="2256"/>
                    <a:pt x="15050" y="2363"/>
                  </a:cubicBezTo>
                  <a:cubicBezTo>
                    <a:pt x="15264" y="2244"/>
                    <a:pt x="15371" y="2053"/>
                    <a:pt x="15514" y="1910"/>
                  </a:cubicBezTo>
                  <a:cubicBezTo>
                    <a:pt x="15812" y="1625"/>
                    <a:pt x="15967" y="1303"/>
                    <a:pt x="15859" y="875"/>
                  </a:cubicBezTo>
                  <a:cubicBezTo>
                    <a:pt x="15824" y="732"/>
                    <a:pt x="15824" y="577"/>
                    <a:pt x="15848" y="422"/>
                  </a:cubicBezTo>
                  <a:cubicBezTo>
                    <a:pt x="15859" y="374"/>
                    <a:pt x="15907" y="327"/>
                    <a:pt x="15955" y="315"/>
                  </a:cubicBezTo>
                  <a:cubicBezTo>
                    <a:pt x="16026" y="315"/>
                    <a:pt x="16098" y="339"/>
                    <a:pt x="16157" y="374"/>
                  </a:cubicBezTo>
                  <a:cubicBezTo>
                    <a:pt x="16193" y="410"/>
                    <a:pt x="16205" y="458"/>
                    <a:pt x="16205" y="494"/>
                  </a:cubicBezTo>
                  <a:cubicBezTo>
                    <a:pt x="16217" y="755"/>
                    <a:pt x="16324" y="1005"/>
                    <a:pt x="16502" y="1184"/>
                  </a:cubicBezTo>
                  <a:cubicBezTo>
                    <a:pt x="16312" y="1446"/>
                    <a:pt x="16312" y="1708"/>
                    <a:pt x="16360" y="2006"/>
                  </a:cubicBezTo>
                  <a:cubicBezTo>
                    <a:pt x="16371" y="2240"/>
                    <a:pt x="16383" y="2474"/>
                    <a:pt x="16372" y="2708"/>
                  </a:cubicBezTo>
                  <a:lnTo>
                    <a:pt x="16372" y="2708"/>
                  </a:lnTo>
                  <a:cubicBezTo>
                    <a:pt x="16431" y="2684"/>
                    <a:pt x="16502" y="2672"/>
                    <a:pt x="16526" y="2637"/>
                  </a:cubicBezTo>
                  <a:cubicBezTo>
                    <a:pt x="16741" y="2327"/>
                    <a:pt x="16907" y="1982"/>
                    <a:pt x="16991" y="1613"/>
                  </a:cubicBezTo>
                  <a:cubicBezTo>
                    <a:pt x="17062" y="1291"/>
                    <a:pt x="17026" y="958"/>
                    <a:pt x="16907" y="648"/>
                  </a:cubicBezTo>
                  <a:cubicBezTo>
                    <a:pt x="16764" y="287"/>
                    <a:pt x="16449" y="11"/>
                    <a:pt x="16090" y="11"/>
                  </a:cubicBezTo>
                  <a:cubicBezTo>
                    <a:pt x="15881" y="11"/>
                    <a:pt x="15657" y="104"/>
                    <a:pt x="15443" y="327"/>
                  </a:cubicBezTo>
                  <a:cubicBezTo>
                    <a:pt x="15276" y="494"/>
                    <a:pt x="15133" y="696"/>
                    <a:pt x="14978" y="875"/>
                  </a:cubicBezTo>
                  <a:cubicBezTo>
                    <a:pt x="14633" y="1327"/>
                    <a:pt x="14228" y="1732"/>
                    <a:pt x="13788" y="2089"/>
                  </a:cubicBezTo>
                  <a:cubicBezTo>
                    <a:pt x="12573" y="3053"/>
                    <a:pt x="11168" y="3518"/>
                    <a:pt x="9680" y="3803"/>
                  </a:cubicBezTo>
                  <a:cubicBezTo>
                    <a:pt x="9251" y="3824"/>
                    <a:pt x="8825" y="3846"/>
                    <a:pt x="8400" y="3846"/>
                  </a:cubicBezTo>
                  <a:cubicBezTo>
                    <a:pt x="7823" y="3846"/>
                    <a:pt x="7249" y="3805"/>
                    <a:pt x="6680" y="3661"/>
                  </a:cubicBezTo>
                  <a:cubicBezTo>
                    <a:pt x="5953" y="3482"/>
                    <a:pt x="5263" y="3244"/>
                    <a:pt x="4596" y="2934"/>
                  </a:cubicBezTo>
                  <a:cubicBezTo>
                    <a:pt x="3596" y="2470"/>
                    <a:pt x="2727" y="1767"/>
                    <a:pt x="2060" y="898"/>
                  </a:cubicBezTo>
                  <a:cubicBezTo>
                    <a:pt x="1965" y="767"/>
                    <a:pt x="1870" y="624"/>
                    <a:pt x="1751" y="505"/>
                  </a:cubicBezTo>
                  <a:cubicBezTo>
                    <a:pt x="1655" y="398"/>
                    <a:pt x="1548" y="291"/>
                    <a:pt x="1441" y="196"/>
                  </a:cubicBezTo>
                  <a:cubicBezTo>
                    <a:pt x="1284" y="62"/>
                    <a:pt x="1115" y="0"/>
                    <a:pt x="9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3" name="Google Shape;203;p1"/>
            <p:cNvSpPr/>
            <p:nvPr/>
          </p:nvSpPr>
          <p:spPr>
            <a:xfrm>
              <a:off x="5606488" y="2626825"/>
              <a:ext cx="148000" cy="111350"/>
            </a:xfrm>
            <a:custGeom>
              <a:rect b="b" l="l" r="r" t="t"/>
              <a:pathLst>
                <a:path extrusionOk="0" h="4454" w="5920">
                  <a:moveTo>
                    <a:pt x="5871" y="620"/>
                  </a:moveTo>
                  <a:lnTo>
                    <a:pt x="5879" y="638"/>
                  </a:lnTo>
                  <a:lnTo>
                    <a:pt x="5879" y="638"/>
                  </a:lnTo>
                  <a:cubicBezTo>
                    <a:pt x="5877" y="632"/>
                    <a:pt x="5874" y="626"/>
                    <a:pt x="5871" y="620"/>
                  </a:cubicBezTo>
                  <a:close/>
                  <a:moveTo>
                    <a:pt x="5879" y="638"/>
                  </a:moveTo>
                  <a:cubicBezTo>
                    <a:pt x="5880" y="640"/>
                    <a:pt x="5881" y="642"/>
                    <a:pt x="5882" y="644"/>
                  </a:cubicBezTo>
                  <a:lnTo>
                    <a:pt x="5882" y="644"/>
                  </a:lnTo>
                  <a:cubicBezTo>
                    <a:pt x="5882" y="644"/>
                    <a:pt x="5882" y="644"/>
                    <a:pt x="5882" y="644"/>
                  </a:cubicBezTo>
                  <a:lnTo>
                    <a:pt x="5879" y="638"/>
                  </a:lnTo>
                  <a:close/>
                  <a:moveTo>
                    <a:pt x="5418" y="1"/>
                  </a:moveTo>
                  <a:lnTo>
                    <a:pt x="4549" y="989"/>
                  </a:lnTo>
                  <a:cubicBezTo>
                    <a:pt x="4561" y="1227"/>
                    <a:pt x="4573" y="1489"/>
                    <a:pt x="4585" y="1739"/>
                  </a:cubicBezTo>
                  <a:cubicBezTo>
                    <a:pt x="4597" y="1835"/>
                    <a:pt x="4597" y="1918"/>
                    <a:pt x="4585" y="2013"/>
                  </a:cubicBezTo>
                  <a:cubicBezTo>
                    <a:pt x="4549" y="2073"/>
                    <a:pt x="4501" y="2132"/>
                    <a:pt x="4430" y="2156"/>
                  </a:cubicBezTo>
                  <a:cubicBezTo>
                    <a:pt x="4415" y="2163"/>
                    <a:pt x="4400" y="2167"/>
                    <a:pt x="4386" y="2167"/>
                  </a:cubicBezTo>
                  <a:cubicBezTo>
                    <a:pt x="4331" y="2167"/>
                    <a:pt x="4282" y="2117"/>
                    <a:pt x="4263" y="2061"/>
                  </a:cubicBezTo>
                  <a:cubicBezTo>
                    <a:pt x="4227" y="1954"/>
                    <a:pt x="4216" y="1858"/>
                    <a:pt x="4192" y="1763"/>
                  </a:cubicBezTo>
                  <a:cubicBezTo>
                    <a:pt x="4180" y="1644"/>
                    <a:pt x="4168" y="1537"/>
                    <a:pt x="4144" y="1382"/>
                  </a:cubicBezTo>
                  <a:cubicBezTo>
                    <a:pt x="3918" y="1477"/>
                    <a:pt x="3787" y="1644"/>
                    <a:pt x="3608" y="1763"/>
                  </a:cubicBezTo>
                  <a:cubicBezTo>
                    <a:pt x="3442" y="1870"/>
                    <a:pt x="3275" y="2001"/>
                    <a:pt x="3096" y="2120"/>
                  </a:cubicBezTo>
                  <a:cubicBezTo>
                    <a:pt x="3108" y="2335"/>
                    <a:pt x="3120" y="2525"/>
                    <a:pt x="3132" y="2716"/>
                  </a:cubicBezTo>
                  <a:cubicBezTo>
                    <a:pt x="3144" y="2811"/>
                    <a:pt x="3144" y="2894"/>
                    <a:pt x="3144" y="2989"/>
                  </a:cubicBezTo>
                  <a:cubicBezTo>
                    <a:pt x="3156" y="3085"/>
                    <a:pt x="3096" y="3168"/>
                    <a:pt x="3001" y="3180"/>
                  </a:cubicBezTo>
                  <a:cubicBezTo>
                    <a:pt x="2989" y="3183"/>
                    <a:pt x="2976" y="3185"/>
                    <a:pt x="2964" y="3185"/>
                  </a:cubicBezTo>
                  <a:cubicBezTo>
                    <a:pt x="2882" y="3185"/>
                    <a:pt x="2809" y="3120"/>
                    <a:pt x="2799" y="3037"/>
                  </a:cubicBezTo>
                  <a:cubicBezTo>
                    <a:pt x="2775" y="2906"/>
                    <a:pt x="2763" y="2763"/>
                    <a:pt x="2739" y="2632"/>
                  </a:cubicBezTo>
                  <a:cubicBezTo>
                    <a:pt x="2727" y="2549"/>
                    <a:pt x="2763" y="2454"/>
                    <a:pt x="2644" y="2382"/>
                  </a:cubicBezTo>
                  <a:lnTo>
                    <a:pt x="1644" y="2858"/>
                  </a:lnTo>
                  <a:cubicBezTo>
                    <a:pt x="1656" y="3085"/>
                    <a:pt x="1680" y="3287"/>
                    <a:pt x="1691" y="3501"/>
                  </a:cubicBezTo>
                  <a:cubicBezTo>
                    <a:pt x="1703" y="3573"/>
                    <a:pt x="1703" y="3644"/>
                    <a:pt x="1691" y="3716"/>
                  </a:cubicBezTo>
                  <a:cubicBezTo>
                    <a:pt x="1668" y="3775"/>
                    <a:pt x="1620" y="3811"/>
                    <a:pt x="1560" y="3823"/>
                  </a:cubicBezTo>
                  <a:cubicBezTo>
                    <a:pt x="1552" y="3825"/>
                    <a:pt x="1543" y="3826"/>
                    <a:pt x="1534" y="3826"/>
                  </a:cubicBezTo>
                  <a:cubicBezTo>
                    <a:pt x="1492" y="3826"/>
                    <a:pt x="1447" y="3805"/>
                    <a:pt x="1418" y="3775"/>
                  </a:cubicBezTo>
                  <a:cubicBezTo>
                    <a:pt x="1370" y="3680"/>
                    <a:pt x="1334" y="3585"/>
                    <a:pt x="1322" y="3478"/>
                  </a:cubicBezTo>
                  <a:cubicBezTo>
                    <a:pt x="1287" y="3323"/>
                    <a:pt x="1334" y="3180"/>
                    <a:pt x="1203" y="3025"/>
                  </a:cubicBezTo>
                  <a:cubicBezTo>
                    <a:pt x="858" y="3132"/>
                    <a:pt x="501" y="3228"/>
                    <a:pt x="144" y="3323"/>
                  </a:cubicBezTo>
                  <a:cubicBezTo>
                    <a:pt x="96" y="3347"/>
                    <a:pt x="48" y="3370"/>
                    <a:pt x="1" y="3406"/>
                  </a:cubicBezTo>
                  <a:lnTo>
                    <a:pt x="1" y="4454"/>
                  </a:lnTo>
                  <a:cubicBezTo>
                    <a:pt x="144" y="4430"/>
                    <a:pt x="263" y="4418"/>
                    <a:pt x="382" y="4394"/>
                  </a:cubicBezTo>
                  <a:cubicBezTo>
                    <a:pt x="918" y="4287"/>
                    <a:pt x="1453" y="4121"/>
                    <a:pt x="1965" y="3918"/>
                  </a:cubicBezTo>
                  <a:cubicBezTo>
                    <a:pt x="3561" y="3287"/>
                    <a:pt x="4870" y="2311"/>
                    <a:pt x="5811" y="870"/>
                  </a:cubicBezTo>
                  <a:cubicBezTo>
                    <a:pt x="5855" y="793"/>
                    <a:pt x="5919" y="737"/>
                    <a:pt x="5882" y="644"/>
                  </a:cubicBezTo>
                  <a:lnTo>
                    <a:pt x="5882" y="644"/>
                  </a:lnTo>
                  <a:cubicBezTo>
                    <a:pt x="5830" y="649"/>
                    <a:pt x="5787" y="652"/>
                    <a:pt x="5751" y="652"/>
                  </a:cubicBezTo>
                  <a:cubicBezTo>
                    <a:pt x="5613" y="652"/>
                    <a:pt x="5577" y="609"/>
                    <a:pt x="5549" y="477"/>
                  </a:cubicBezTo>
                  <a:cubicBezTo>
                    <a:pt x="5525" y="394"/>
                    <a:pt x="5537" y="299"/>
                    <a:pt x="5513" y="215"/>
                  </a:cubicBezTo>
                  <a:cubicBezTo>
                    <a:pt x="5490" y="132"/>
                    <a:pt x="5454" y="72"/>
                    <a:pt x="54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4" name="Google Shape;204;p1"/>
            <p:cNvSpPr/>
            <p:nvPr/>
          </p:nvSpPr>
          <p:spPr>
            <a:xfrm>
              <a:off x="5511538" y="2713125"/>
              <a:ext cx="40800" cy="29150"/>
            </a:xfrm>
            <a:custGeom>
              <a:rect b="b" l="l" r="r" t="t"/>
              <a:pathLst>
                <a:path extrusionOk="0" h="1166" w="1632">
                  <a:moveTo>
                    <a:pt x="386" y="1"/>
                  </a:moveTo>
                  <a:cubicBezTo>
                    <a:pt x="338" y="1"/>
                    <a:pt x="289" y="8"/>
                    <a:pt x="239" y="26"/>
                  </a:cubicBezTo>
                  <a:cubicBezTo>
                    <a:pt x="144" y="347"/>
                    <a:pt x="239" y="704"/>
                    <a:pt x="1" y="1050"/>
                  </a:cubicBezTo>
                  <a:cubicBezTo>
                    <a:pt x="453" y="1078"/>
                    <a:pt x="868" y="1166"/>
                    <a:pt x="1287" y="1166"/>
                  </a:cubicBezTo>
                  <a:cubicBezTo>
                    <a:pt x="1398" y="1166"/>
                    <a:pt x="1508" y="1160"/>
                    <a:pt x="1620" y="1145"/>
                  </a:cubicBezTo>
                  <a:cubicBezTo>
                    <a:pt x="1525" y="811"/>
                    <a:pt x="1632" y="478"/>
                    <a:pt x="1537" y="133"/>
                  </a:cubicBezTo>
                  <a:cubicBezTo>
                    <a:pt x="1310" y="121"/>
                    <a:pt x="1120" y="97"/>
                    <a:pt x="906" y="97"/>
                  </a:cubicBezTo>
                  <a:cubicBezTo>
                    <a:pt x="727" y="97"/>
                    <a:pt x="564" y="1"/>
                    <a:pt x="3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1"/>
            <p:cNvSpPr/>
            <p:nvPr/>
          </p:nvSpPr>
          <p:spPr>
            <a:xfrm>
              <a:off x="5562138" y="2713175"/>
              <a:ext cx="39625" cy="28925"/>
            </a:xfrm>
            <a:custGeom>
              <a:rect b="b" l="l" r="r" t="t"/>
              <a:pathLst>
                <a:path extrusionOk="0" h="1157" w="1585">
                  <a:moveTo>
                    <a:pt x="1226" y="0"/>
                  </a:moveTo>
                  <a:cubicBezTo>
                    <a:pt x="1029" y="0"/>
                    <a:pt x="858" y="85"/>
                    <a:pt x="679" y="95"/>
                  </a:cubicBezTo>
                  <a:cubicBezTo>
                    <a:pt x="465" y="107"/>
                    <a:pt x="227" y="71"/>
                    <a:pt x="1" y="190"/>
                  </a:cubicBezTo>
                  <a:lnTo>
                    <a:pt x="1" y="1155"/>
                  </a:lnTo>
                  <a:cubicBezTo>
                    <a:pt x="66" y="1156"/>
                    <a:pt x="131" y="1157"/>
                    <a:pt x="195" y="1157"/>
                  </a:cubicBezTo>
                  <a:cubicBezTo>
                    <a:pt x="664" y="1157"/>
                    <a:pt x="1124" y="1118"/>
                    <a:pt x="1584" y="1024"/>
                  </a:cubicBezTo>
                  <a:cubicBezTo>
                    <a:pt x="1334" y="714"/>
                    <a:pt x="1429" y="345"/>
                    <a:pt x="1346" y="12"/>
                  </a:cubicBezTo>
                  <a:cubicBezTo>
                    <a:pt x="1305" y="4"/>
                    <a:pt x="1265" y="0"/>
                    <a:pt x="12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06" name="Google Shape;206;p1"/>
          <p:cNvSpPr txBox="1"/>
          <p:nvPr/>
        </p:nvSpPr>
        <p:spPr>
          <a:xfrm>
            <a:off x="769969" y="3380166"/>
            <a:ext cx="418303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b.1 l.1 vocab 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1" name="Google Shape;211;p2"/>
          <p:cNvGrpSpPr/>
          <p:nvPr/>
        </p:nvGrpSpPr>
        <p:grpSpPr>
          <a:xfrm rot="689383">
            <a:off x="1208505" y="242755"/>
            <a:ext cx="735930" cy="735930"/>
            <a:chOff x="1224675" y="3078684"/>
            <a:chExt cx="735900" cy="735900"/>
          </a:xfrm>
        </p:grpSpPr>
        <p:sp>
          <p:nvSpPr>
            <p:cNvPr id="212" name="Google Shape;212;p2"/>
            <p:cNvSpPr/>
            <p:nvPr/>
          </p:nvSpPr>
          <p:spPr>
            <a:xfrm>
              <a:off x="122467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2"/>
            <p:cNvSpPr/>
            <p:nvPr/>
          </p:nvSpPr>
          <p:spPr>
            <a:xfrm>
              <a:off x="1266963" y="3140000"/>
              <a:ext cx="631650" cy="607225"/>
            </a:xfrm>
            <a:custGeom>
              <a:rect b="b" l="l" r="r" t="t"/>
              <a:pathLst>
                <a:path extrusionOk="0" h="24289" w="25266">
                  <a:moveTo>
                    <a:pt x="13193" y="0"/>
                  </a:moveTo>
                  <a:cubicBezTo>
                    <a:pt x="9752" y="36"/>
                    <a:pt x="6597" y="1381"/>
                    <a:pt x="4299" y="3786"/>
                  </a:cubicBezTo>
                  <a:cubicBezTo>
                    <a:pt x="941" y="7287"/>
                    <a:pt x="1" y="12442"/>
                    <a:pt x="1894" y="16907"/>
                  </a:cubicBezTo>
                  <a:cubicBezTo>
                    <a:pt x="3787" y="21360"/>
                    <a:pt x="8156" y="24265"/>
                    <a:pt x="13002" y="24289"/>
                  </a:cubicBezTo>
                  <a:lnTo>
                    <a:pt x="13050" y="24289"/>
                  </a:lnTo>
                  <a:cubicBezTo>
                    <a:pt x="19777" y="24289"/>
                    <a:pt x="25135" y="18955"/>
                    <a:pt x="25266" y="12145"/>
                  </a:cubicBezTo>
                  <a:lnTo>
                    <a:pt x="25266" y="12121"/>
                  </a:lnTo>
                  <a:cubicBezTo>
                    <a:pt x="25182" y="5358"/>
                    <a:pt x="20003" y="131"/>
                    <a:pt x="13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4" name="Google Shape;214;p2"/>
            <p:cNvSpPr/>
            <p:nvPr/>
          </p:nvSpPr>
          <p:spPr>
            <a:xfrm>
              <a:off x="1311313" y="3162325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431" y="0"/>
                  </a:moveTo>
                  <a:cubicBezTo>
                    <a:pt x="4620" y="72"/>
                    <a:pt x="12" y="5537"/>
                    <a:pt x="60" y="11275"/>
                  </a:cubicBezTo>
                  <a:cubicBezTo>
                    <a:pt x="1" y="17457"/>
                    <a:pt x="5002" y="22491"/>
                    <a:pt x="11163" y="22491"/>
                  </a:cubicBezTo>
                  <a:cubicBezTo>
                    <a:pt x="11185" y="22491"/>
                    <a:pt x="11206" y="22491"/>
                    <a:pt x="11228" y="22491"/>
                  </a:cubicBezTo>
                  <a:cubicBezTo>
                    <a:pt x="11243" y="22491"/>
                    <a:pt x="11258" y="22491"/>
                    <a:pt x="11273" y="22491"/>
                  </a:cubicBezTo>
                  <a:cubicBezTo>
                    <a:pt x="17408" y="22491"/>
                    <a:pt x="22468" y="17642"/>
                    <a:pt x="22587" y="11240"/>
                  </a:cubicBezTo>
                  <a:cubicBezTo>
                    <a:pt x="22515" y="5001"/>
                    <a:pt x="17693" y="131"/>
                    <a:pt x="11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2"/>
            <p:cNvSpPr/>
            <p:nvPr/>
          </p:nvSpPr>
          <p:spPr>
            <a:xfrm>
              <a:off x="1421738" y="3399000"/>
              <a:ext cx="342925" cy="177975"/>
            </a:xfrm>
            <a:custGeom>
              <a:rect b="b" l="l" r="r" t="t"/>
              <a:pathLst>
                <a:path extrusionOk="0" h="7119" w="13717">
                  <a:moveTo>
                    <a:pt x="6860" y="0"/>
                  </a:moveTo>
                  <a:cubicBezTo>
                    <a:pt x="6695" y="0"/>
                    <a:pt x="6531" y="19"/>
                    <a:pt x="6371" y="58"/>
                  </a:cubicBezTo>
                  <a:cubicBezTo>
                    <a:pt x="5954" y="165"/>
                    <a:pt x="5537" y="308"/>
                    <a:pt x="5144" y="487"/>
                  </a:cubicBezTo>
                  <a:cubicBezTo>
                    <a:pt x="3763" y="1154"/>
                    <a:pt x="2525" y="2094"/>
                    <a:pt x="1525" y="3249"/>
                  </a:cubicBezTo>
                  <a:cubicBezTo>
                    <a:pt x="1144" y="3678"/>
                    <a:pt x="810" y="4142"/>
                    <a:pt x="525" y="4642"/>
                  </a:cubicBezTo>
                  <a:cubicBezTo>
                    <a:pt x="310" y="4987"/>
                    <a:pt x="156" y="5357"/>
                    <a:pt x="60" y="5761"/>
                  </a:cubicBezTo>
                  <a:cubicBezTo>
                    <a:pt x="25" y="5976"/>
                    <a:pt x="1" y="6202"/>
                    <a:pt x="1" y="6428"/>
                  </a:cubicBezTo>
                  <a:cubicBezTo>
                    <a:pt x="1" y="6630"/>
                    <a:pt x="120" y="6809"/>
                    <a:pt x="298" y="6892"/>
                  </a:cubicBezTo>
                  <a:cubicBezTo>
                    <a:pt x="382" y="6940"/>
                    <a:pt x="465" y="6976"/>
                    <a:pt x="548" y="7000"/>
                  </a:cubicBezTo>
                  <a:cubicBezTo>
                    <a:pt x="762" y="7085"/>
                    <a:pt x="981" y="7117"/>
                    <a:pt x="1202" y="7117"/>
                  </a:cubicBezTo>
                  <a:cubicBezTo>
                    <a:pt x="1413" y="7117"/>
                    <a:pt x="1625" y="7088"/>
                    <a:pt x="1834" y="7047"/>
                  </a:cubicBezTo>
                  <a:cubicBezTo>
                    <a:pt x="2346" y="6940"/>
                    <a:pt x="2834" y="6738"/>
                    <a:pt x="3275" y="6440"/>
                  </a:cubicBezTo>
                  <a:cubicBezTo>
                    <a:pt x="3787" y="6142"/>
                    <a:pt x="4275" y="5833"/>
                    <a:pt x="4763" y="5511"/>
                  </a:cubicBezTo>
                  <a:cubicBezTo>
                    <a:pt x="5192" y="5237"/>
                    <a:pt x="5644" y="4999"/>
                    <a:pt x="6132" y="4821"/>
                  </a:cubicBezTo>
                  <a:cubicBezTo>
                    <a:pt x="6335" y="4749"/>
                    <a:pt x="6561" y="4702"/>
                    <a:pt x="6787" y="4702"/>
                  </a:cubicBezTo>
                  <a:cubicBezTo>
                    <a:pt x="6815" y="4701"/>
                    <a:pt x="6843" y="4700"/>
                    <a:pt x="6870" y="4700"/>
                  </a:cubicBezTo>
                  <a:cubicBezTo>
                    <a:pt x="7174" y="4700"/>
                    <a:pt x="7468" y="4760"/>
                    <a:pt x="7752" y="4880"/>
                  </a:cubicBezTo>
                  <a:cubicBezTo>
                    <a:pt x="8216" y="5083"/>
                    <a:pt x="8669" y="5321"/>
                    <a:pt x="9085" y="5607"/>
                  </a:cubicBezTo>
                  <a:cubicBezTo>
                    <a:pt x="9716" y="6035"/>
                    <a:pt x="10383" y="6428"/>
                    <a:pt x="11062" y="6773"/>
                  </a:cubicBezTo>
                  <a:cubicBezTo>
                    <a:pt x="11490" y="6988"/>
                    <a:pt x="11967" y="7107"/>
                    <a:pt x="12455" y="7119"/>
                  </a:cubicBezTo>
                  <a:cubicBezTo>
                    <a:pt x="12598" y="7107"/>
                    <a:pt x="12752" y="7107"/>
                    <a:pt x="12895" y="7083"/>
                  </a:cubicBezTo>
                  <a:cubicBezTo>
                    <a:pt x="13002" y="7059"/>
                    <a:pt x="13098" y="7035"/>
                    <a:pt x="13193" y="6988"/>
                  </a:cubicBezTo>
                  <a:cubicBezTo>
                    <a:pt x="13610" y="6833"/>
                    <a:pt x="13717" y="6666"/>
                    <a:pt x="13717" y="6202"/>
                  </a:cubicBezTo>
                  <a:cubicBezTo>
                    <a:pt x="13693" y="5845"/>
                    <a:pt x="13610" y="5487"/>
                    <a:pt x="13455" y="5166"/>
                  </a:cubicBezTo>
                  <a:cubicBezTo>
                    <a:pt x="13217" y="4630"/>
                    <a:pt x="12907" y="4130"/>
                    <a:pt x="12538" y="3678"/>
                  </a:cubicBezTo>
                  <a:cubicBezTo>
                    <a:pt x="11693" y="2618"/>
                    <a:pt x="10669" y="1713"/>
                    <a:pt x="9526" y="999"/>
                  </a:cubicBezTo>
                  <a:cubicBezTo>
                    <a:pt x="8919" y="618"/>
                    <a:pt x="8252" y="308"/>
                    <a:pt x="7561" y="118"/>
                  </a:cubicBezTo>
                  <a:cubicBezTo>
                    <a:pt x="7336" y="40"/>
                    <a:pt x="7098" y="0"/>
                    <a:pt x="68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6" name="Google Shape;216;p2"/>
            <p:cNvSpPr/>
            <p:nvPr/>
          </p:nvSpPr>
          <p:spPr>
            <a:xfrm>
              <a:off x="1520563" y="3448325"/>
              <a:ext cx="144400" cy="103275"/>
            </a:xfrm>
            <a:custGeom>
              <a:rect b="b" l="l" r="r" t="t"/>
              <a:pathLst>
                <a:path extrusionOk="0" h="4131" w="5776">
                  <a:moveTo>
                    <a:pt x="2063" y="0"/>
                  </a:moveTo>
                  <a:cubicBezTo>
                    <a:pt x="1923" y="0"/>
                    <a:pt x="1770" y="50"/>
                    <a:pt x="1584" y="145"/>
                  </a:cubicBezTo>
                  <a:cubicBezTo>
                    <a:pt x="1525" y="181"/>
                    <a:pt x="1453" y="216"/>
                    <a:pt x="1406" y="276"/>
                  </a:cubicBezTo>
                  <a:cubicBezTo>
                    <a:pt x="1084" y="526"/>
                    <a:pt x="822" y="847"/>
                    <a:pt x="632" y="1193"/>
                  </a:cubicBezTo>
                  <a:cubicBezTo>
                    <a:pt x="251" y="1919"/>
                    <a:pt x="108" y="2693"/>
                    <a:pt x="24" y="3479"/>
                  </a:cubicBezTo>
                  <a:cubicBezTo>
                    <a:pt x="13" y="3574"/>
                    <a:pt x="13" y="3669"/>
                    <a:pt x="13" y="3753"/>
                  </a:cubicBezTo>
                  <a:cubicBezTo>
                    <a:pt x="1" y="3895"/>
                    <a:pt x="24" y="4026"/>
                    <a:pt x="167" y="4098"/>
                  </a:cubicBezTo>
                  <a:cubicBezTo>
                    <a:pt x="206" y="4112"/>
                    <a:pt x="245" y="4119"/>
                    <a:pt x="283" y="4119"/>
                  </a:cubicBezTo>
                  <a:cubicBezTo>
                    <a:pt x="377" y="4119"/>
                    <a:pt x="465" y="4079"/>
                    <a:pt x="525" y="4003"/>
                  </a:cubicBezTo>
                  <a:cubicBezTo>
                    <a:pt x="644" y="3884"/>
                    <a:pt x="775" y="3776"/>
                    <a:pt x="917" y="3693"/>
                  </a:cubicBezTo>
                  <a:cubicBezTo>
                    <a:pt x="1429" y="3336"/>
                    <a:pt x="2025" y="3181"/>
                    <a:pt x="2620" y="3038"/>
                  </a:cubicBezTo>
                  <a:cubicBezTo>
                    <a:pt x="2714" y="3018"/>
                    <a:pt x="2809" y="3009"/>
                    <a:pt x="2903" y="3009"/>
                  </a:cubicBezTo>
                  <a:cubicBezTo>
                    <a:pt x="3035" y="3009"/>
                    <a:pt x="3167" y="3027"/>
                    <a:pt x="3299" y="3062"/>
                  </a:cubicBezTo>
                  <a:cubicBezTo>
                    <a:pt x="3608" y="3157"/>
                    <a:pt x="3930" y="3241"/>
                    <a:pt x="4239" y="3360"/>
                  </a:cubicBezTo>
                  <a:cubicBezTo>
                    <a:pt x="4620" y="3491"/>
                    <a:pt x="4966" y="3705"/>
                    <a:pt x="5263" y="3991"/>
                  </a:cubicBezTo>
                  <a:cubicBezTo>
                    <a:pt x="5299" y="4038"/>
                    <a:pt x="5347" y="4074"/>
                    <a:pt x="5394" y="4110"/>
                  </a:cubicBezTo>
                  <a:cubicBezTo>
                    <a:pt x="5431" y="4124"/>
                    <a:pt x="5468" y="4131"/>
                    <a:pt x="5505" y="4131"/>
                  </a:cubicBezTo>
                  <a:cubicBezTo>
                    <a:pt x="5621" y="4131"/>
                    <a:pt x="5727" y="4061"/>
                    <a:pt x="5763" y="3943"/>
                  </a:cubicBezTo>
                  <a:cubicBezTo>
                    <a:pt x="5775" y="3848"/>
                    <a:pt x="5775" y="3765"/>
                    <a:pt x="5775" y="3669"/>
                  </a:cubicBezTo>
                  <a:cubicBezTo>
                    <a:pt x="5751" y="2872"/>
                    <a:pt x="5573" y="2086"/>
                    <a:pt x="5251" y="1371"/>
                  </a:cubicBezTo>
                  <a:cubicBezTo>
                    <a:pt x="5085" y="1014"/>
                    <a:pt x="4858" y="693"/>
                    <a:pt x="4573" y="419"/>
                  </a:cubicBezTo>
                  <a:cubicBezTo>
                    <a:pt x="4442" y="276"/>
                    <a:pt x="4275" y="169"/>
                    <a:pt x="4096" y="97"/>
                  </a:cubicBezTo>
                  <a:cubicBezTo>
                    <a:pt x="3951" y="38"/>
                    <a:pt x="3829" y="7"/>
                    <a:pt x="3719" y="7"/>
                  </a:cubicBezTo>
                  <a:cubicBezTo>
                    <a:pt x="3520" y="7"/>
                    <a:pt x="3359" y="105"/>
                    <a:pt x="3168" y="312"/>
                  </a:cubicBezTo>
                  <a:cubicBezTo>
                    <a:pt x="3072" y="407"/>
                    <a:pt x="3037" y="538"/>
                    <a:pt x="2906" y="609"/>
                  </a:cubicBezTo>
                  <a:cubicBezTo>
                    <a:pt x="2775" y="562"/>
                    <a:pt x="2739" y="431"/>
                    <a:pt x="2656" y="347"/>
                  </a:cubicBezTo>
                  <a:cubicBezTo>
                    <a:pt x="2449" y="112"/>
                    <a:pt x="2271" y="0"/>
                    <a:pt x="20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7" name="Google Shape;217;p2"/>
            <p:cNvSpPr/>
            <p:nvPr/>
          </p:nvSpPr>
          <p:spPr>
            <a:xfrm>
              <a:off x="1436913" y="3317150"/>
              <a:ext cx="48250" cy="88075"/>
            </a:xfrm>
            <a:custGeom>
              <a:rect b="b" l="l" r="r" t="t"/>
              <a:pathLst>
                <a:path extrusionOk="0" h="3523" w="1930">
                  <a:moveTo>
                    <a:pt x="858" y="1"/>
                  </a:moveTo>
                  <a:cubicBezTo>
                    <a:pt x="775" y="1"/>
                    <a:pt x="690" y="19"/>
                    <a:pt x="608" y="58"/>
                  </a:cubicBezTo>
                  <a:cubicBezTo>
                    <a:pt x="394" y="129"/>
                    <a:pt x="227" y="284"/>
                    <a:pt x="144" y="499"/>
                  </a:cubicBezTo>
                  <a:cubicBezTo>
                    <a:pt x="72" y="677"/>
                    <a:pt x="25" y="868"/>
                    <a:pt x="25" y="1070"/>
                  </a:cubicBezTo>
                  <a:cubicBezTo>
                    <a:pt x="1" y="1808"/>
                    <a:pt x="215" y="2535"/>
                    <a:pt x="632" y="3142"/>
                  </a:cubicBezTo>
                  <a:cubicBezTo>
                    <a:pt x="805" y="3414"/>
                    <a:pt x="984" y="3523"/>
                    <a:pt x="1154" y="3523"/>
                  </a:cubicBezTo>
                  <a:cubicBezTo>
                    <a:pt x="1370" y="3523"/>
                    <a:pt x="1569" y="3346"/>
                    <a:pt x="1715" y="3106"/>
                  </a:cubicBezTo>
                  <a:cubicBezTo>
                    <a:pt x="1811" y="2939"/>
                    <a:pt x="1870" y="2749"/>
                    <a:pt x="1906" y="2570"/>
                  </a:cubicBezTo>
                  <a:cubicBezTo>
                    <a:pt x="1930" y="2451"/>
                    <a:pt x="1930" y="2332"/>
                    <a:pt x="1930" y="2213"/>
                  </a:cubicBezTo>
                  <a:cubicBezTo>
                    <a:pt x="1906" y="1594"/>
                    <a:pt x="1739" y="999"/>
                    <a:pt x="1442" y="451"/>
                  </a:cubicBezTo>
                  <a:cubicBezTo>
                    <a:pt x="1406" y="368"/>
                    <a:pt x="1346" y="296"/>
                    <a:pt x="1299" y="225"/>
                  </a:cubicBezTo>
                  <a:cubicBezTo>
                    <a:pt x="1194" y="80"/>
                    <a:pt x="1030" y="1"/>
                    <a:pt x="8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2"/>
            <p:cNvSpPr/>
            <p:nvPr/>
          </p:nvSpPr>
          <p:spPr>
            <a:xfrm>
              <a:off x="1700063" y="3317100"/>
              <a:ext cx="48825" cy="87975"/>
            </a:xfrm>
            <a:custGeom>
              <a:rect b="b" l="l" r="r" t="t"/>
              <a:pathLst>
                <a:path extrusionOk="0" h="3519" w="1953">
                  <a:moveTo>
                    <a:pt x="1150" y="0"/>
                  </a:moveTo>
                  <a:cubicBezTo>
                    <a:pt x="931" y="0"/>
                    <a:pt x="716" y="122"/>
                    <a:pt x="572" y="370"/>
                  </a:cubicBezTo>
                  <a:cubicBezTo>
                    <a:pt x="191" y="1001"/>
                    <a:pt x="0" y="1739"/>
                    <a:pt x="36" y="2477"/>
                  </a:cubicBezTo>
                  <a:cubicBezTo>
                    <a:pt x="48" y="2727"/>
                    <a:pt x="131" y="2977"/>
                    <a:pt x="286" y="3179"/>
                  </a:cubicBezTo>
                  <a:cubicBezTo>
                    <a:pt x="447" y="3406"/>
                    <a:pt x="619" y="3519"/>
                    <a:pt x="792" y="3519"/>
                  </a:cubicBezTo>
                  <a:cubicBezTo>
                    <a:pt x="965" y="3519"/>
                    <a:pt x="1137" y="3406"/>
                    <a:pt x="1298" y="3179"/>
                  </a:cubicBezTo>
                  <a:cubicBezTo>
                    <a:pt x="1322" y="3156"/>
                    <a:pt x="1334" y="3132"/>
                    <a:pt x="1346" y="3108"/>
                  </a:cubicBezTo>
                  <a:cubicBezTo>
                    <a:pt x="1691" y="2572"/>
                    <a:pt x="1893" y="1953"/>
                    <a:pt x="1941" y="1322"/>
                  </a:cubicBezTo>
                  <a:cubicBezTo>
                    <a:pt x="1953" y="941"/>
                    <a:pt x="1929" y="620"/>
                    <a:pt x="1738" y="346"/>
                  </a:cubicBezTo>
                  <a:cubicBezTo>
                    <a:pt x="1580" y="116"/>
                    <a:pt x="1363" y="0"/>
                    <a:pt x="1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9" name="Google Shape;219;p2"/>
            <p:cNvSpPr/>
            <p:nvPr/>
          </p:nvSpPr>
          <p:spPr>
            <a:xfrm>
              <a:off x="1404788" y="3237625"/>
              <a:ext cx="83350" cy="66100"/>
            </a:xfrm>
            <a:custGeom>
              <a:rect b="b" l="l" r="r" t="t"/>
              <a:pathLst>
                <a:path extrusionOk="0" h="2644" w="3334">
                  <a:moveTo>
                    <a:pt x="3143" y="1"/>
                  </a:moveTo>
                  <a:cubicBezTo>
                    <a:pt x="3072" y="12"/>
                    <a:pt x="3012" y="48"/>
                    <a:pt x="2953" y="96"/>
                  </a:cubicBezTo>
                  <a:cubicBezTo>
                    <a:pt x="2929" y="131"/>
                    <a:pt x="2929" y="179"/>
                    <a:pt x="2929" y="227"/>
                  </a:cubicBezTo>
                  <a:cubicBezTo>
                    <a:pt x="2893" y="501"/>
                    <a:pt x="2774" y="751"/>
                    <a:pt x="2584" y="953"/>
                  </a:cubicBezTo>
                  <a:cubicBezTo>
                    <a:pt x="2143" y="1501"/>
                    <a:pt x="1548" y="1906"/>
                    <a:pt x="869" y="2120"/>
                  </a:cubicBezTo>
                  <a:cubicBezTo>
                    <a:pt x="703" y="2167"/>
                    <a:pt x="524" y="2203"/>
                    <a:pt x="345" y="2215"/>
                  </a:cubicBezTo>
                  <a:cubicBezTo>
                    <a:pt x="274" y="2215"/>
                    <a:pt x="203" y="2227"/>
                    <a:pt x="131" y="2251"/>
                  </a:cubicBezTo>
                  <a:cubicBezTo>
                    <a:pt x="60" y="2287"/>
                    <a:pt x="24" y="2346"/>
                    <a:pt x="0" y="2417"/>
                  </a:cubicBezTo>
                  <a:cubicBezTo>
                    <a:pt x="12" y="2489"/>
                    <a:pt x="60" y="2560"/>
                    <a:pt x="119" y="2596"/>
                  </a:cubicBezTo>
                  <a:cubicBezTo>
                    <a:pt x="191" y="2620"/>
                    <a:pt x="274" y="2644"/>
                    <a:pt x="345" y="2644"/>
                  </a:cubicBezTo>
                  <a:cubicBezTo>
                    <a:pt x="441" y="2644"/>
                    <a:pt x="500" y="2644"/>
                    <a:pt x="560" y="2632"/>
                  </a:cubicBezTo>
                  <a:cubicBezTo>
                    <a:pt x="1619" y="2429"/>
                    <a:pt x="2548" y="1798"/>
                    <a:pt x="3131" y="893"/>
                  </a:cubicBezTo>
                  <a:cubicBezTo>
                    <a:pt x="3251" y="715"/>
                    <a:pt x="3322" y="512"/>
                    <a:pt x="3334" y="298"/>
                  </a:cubicBezTo>
                  <a:cubicBezTo>
                    <a:pt x="3334" y="227"/>
                    <a:pt x="3322" y="155"/>
                    <a:pt x="3286" y="84"/>
                  </a:cubicBezTo>
                  <a:cubicBezTo>
                    <a:pt x="3251" y="36"/>
                    <a:pt x="3203" y="1"/>
                    <a:pt x="3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0" name="Google Shape;220;p2"/>
            <p:cNvSpPr/>
            <p:nvPr/>
          </p:nvSpPr>
          <p:spPr>
            <a:xfrm>
              <a:off x="1698263" y="3237600"/>
              <a:ext cx="83375" cy="66725"/>
            </a:xfrm>
            <a:custGeom>
              <a:rect b="b" l="l" r="r" t="t"/>
              <a:pathLst>
                <a:path extrusionOk="0" h="2669" w="3335">
                  <a:moveTo>
                    <a:pt x="192" y="0"/>
                  </a:moveTo>
                  <a:cubicBezTo>
                    <a:pt x="184" y="0"/>
                    <a:pt x="176" y="1"/>
                    <a:pt x="167" y="2"/>
                  </a:cubicBezTo>
                  <a:cubicBezTo>
                    <a:pt x="72" y="13"/>
                    <a:pt x="1" y="85"/>
                    <a:pt x="13" y="180"/>
                  </a:cubicBezTo>
                  <a:cubicBezTo>
                    <a:pt x="1" y="335"/>
                    <a:pt x="24" y="478"/>
                    <a:pt x="72" y="621"/>
                  </a:cubicBezTo>
                  <a:cubicBezTo>
                    <a:pt x="144" y="811"/>
                    <a:pt x="251" y="990"/>
                    <a:pt x="382" y="1156"/>
                  </a:cubicBezTo>
                  <a:cubicBezTo>
                    <a:pt x="882" y="1799"/>
                    <a:pt x="1572" y="2276"/>
                    <a:pt x="2346" y="2526"/>
                  </a:cubicBezTo>
                  <a:cubicBezTo>
                    <a:pt x="2537" y="2585"/>
                    <a:pt x="2739" y="2633"/>
                    <a:pt x="2953" y="2669"/>
                  </a:cubicBezTo>
                  <a:lnTo>
                    <a:pt x="2953" y="2645"/>
                  </a:lnTo>
                  <a:lnTo>
                    <a:pt x="3049" y="2645"/>
                  </a:lnTo>
                  <a:cubicBezTo>
                    <a:pt x="3215" y="2621"/>
                    <a:pt x="3334" y="2514"/>
                    <a:pt x="3323" y="2407"/>
                  </a:cubicBezTo>
                  <a:cubicBezTo>
                    <a:pt x="3311" y="2299"/>
                    <a:pt x="3215" y="2228"/>
                    <a:pt x="3061" y="2228"/>
                  </a:cubicBezTo>
                  <a:cubicBezTo>
                    <a:pt x="2834" y="2228"/>
                    <a:pt x="2608" y="2192"/>
                    <a:pt x="2394" y="2121"/>
                  </a:cubicBezTo>
                  <a:cubicBezTo>
                    <a:pt x="1775" y="1895"/>
                    <a:pt x="1215" y="1514"/>
                    <a:pt x="786" y="1014"/>
                  </a:cubicBezTo>
                  <a:cubicBezTo>
                    <a:pt x="572" y="799"/>
                    <a:pt x="429" y="525"/>
                    <a:pt x="394" y="228"/>
                  </a:cubicBezTo>
                  <a:cubicBezTo>
                    <a:pt x="382" y="192"/>
                    <a:pt x="382" y="168"/>
                    <a:pt x="370" y="132"/>
                  </a:cubicBezTo>
                  <a:cubicBezTo>
                    <a:pt x="348" y="56"/>
                    <a:pt x="276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2"/>
            <p:cNvSpPr/>
            <p:nvPr/>
          </p:nvSpPr>
          <p:spPr>
            <a:xfrm>
              <a:off x="1562838" y="3609700"/>
              <a:ext cx="61050" cy="11100"/>
            </a:xfrm>
            <a:custGeom>
              <a:rect b="b" l="l" r="r" t="t"/>
              <a:pathLst>
                <a:path extrusionOk="0" h="444" w="2442">
                  <a:moveTo>
                    <a:pt x="155" y="0"/>
                  </a:moveTo>
                  <a:cubicBezTo>
                    <a:pt x="72" y="0"/>
                    <a:pt x="12" y="60"/>
                    <a:pt x="0" y="131"/>
                  </a:cubicBezTo>
                  <a:cubicBezTo>
                    <a:pt x="12" y="203"/>
                    <a:pt x="48" y="274"/>
                    <a:pt x="96" y="322"/>
                  </a:cubicBezTo>
                  <a:cubicBezTo>
                    <a:pt x="155" y="357"/>
                    <a:pt x="238" y="381"/>
                    <a:pt x="310" y="381"/>
                  </a:cubicBezTo>
                  <a:cubicBezTo>
                    <a:pt x="474" y="421"/>
                    <a:pt x="645" y="438"/>
                    <a:pt x="817" y="438"/>
                  </a:cubicBezTo>
                  <a:cubicBezTo>
                    <a:pt x="958" y="438"/>
                    <a:pt x="1099" y="427"/>
                    <a:pt x="1239" y="405"/>
                  </a:cubicBezTo>
                  <a:cubicBezTo>
                    <a:pt x="1346" y="433"/>
                    <a:pt x="1452" y="443"/>
                    <a:pt x="1557" y="443"/>
                  </a:cubicBezTo>
                  <a:cubicBezTo>
                    <a:pt x="1766" y="443"/>
                    <a:pt x="1973" y="401"/>
                    <a:pt x="2179" y="369"/>
                  </a:cubicBezTo>
                  <a:cubicBezTo>
                    <a:pt x="2263" y="346"/>
                    <a:pt x="2334" y="298"/>
                    <a:pt x="2393" y="227"/>
                  </a:cubicBezTo>
                  <a:cubicBezTo>
                    <a:pt x="2441" y="191"/>
                    <a:pt x="2405" y="60"/>
                    <a:pt x="2346" y="36"/>
                  </a:cubicBezTo>
                  <a:cubicBezTo>
                    <a:pt x="2310" y="24"/>
                    <a:pt x="2263" y="12"/>
                    <a:pt x="2215" y="0"/>
                  </a:cubicBezTo>
                  <a:cubicBezTo>
                    <a:pt x="1846" y="12"/>
                    <a:pt x="1477" y="24"/>
                    <a:pt x="1096" y="24"/>
                  </a:cubicBezTo>
                  <a:cubicBezTo>
                    <a:pt x="786" y="24"/>
                    <a:pt x="465" y="0"/>
                    <a:pt x="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2" name="Google Shape;222;p2"/>
            <p:cNvSpPr/>
            <p:nvPr/>
          </p:nvSpPr>
          <p:spPr>
            <a:xfrm>
              <a:off x="1410138" y="3387650"/>
              <a:ext cx="364950" cy="199500"/>
            </a:xfrm>
            <a:custGeom>
              <a:rect b="b" l="l" r="r" t="t"/>
              <a:pathLst>
                <a:path extrusionOk="0" h="7980" w="14598">
                  <a:moveTo>
                    <a:pt x="7324" y="454"/>
                  </a:moveTo>
                  <a:cubicBezTo>
                    <a:pt x="7562" y="454"/>
                    <a:pt x="7800" y="494"/>
                    <a:pt x="8025" y="572"/>
                  </a:cubicBezTo>
                  <a:cubicBezTo>
                    <a:pt x="8716" y="774"/>
                    <a:pt x="9371" y="1072"/>
                    <a:pt x="9990" y="1453"/>
                  </a:cubicBezTo>
                  <a:cubicBezTo>
                    <a:pt x="11133" y="2167"/>
                    <a:pt x="12157" y="3072"/>
                    <a:pt x="13002" y="4132"/>
                  </a:cubicBezTo>
                  <a:cubicBezTo>
                    <a:pt x="13371" y="4584"/>
                    <a:pt x="13681" y="5084"/>
                    <a:pt x="13919" y="5620"/>
                  </a:cubicBezTo>
                  <a:cubicBezTo>
                    <a:pt x="14074" y="5941"/>
                    <a:pt x="14157" y="6299"/>
                    <a:pt x="14181" y="6668"/>
                  </a:cubicBezTo>
                  <a:cubicBezTo>
                    <a:pt x="14181" y="7120"/>
                    <a:pt x="14074" y="7287"/>
                    <a:pt x="13657" y="7442"/>
                  </a:cubicBezTo>
                  <a:cubicBezTo>
                    <a:pt x="13562" y="7489"/>
                    <a:pt x="13466" y="7513"/>
                    <a:pt x="13359" y="7537"/>
                  </a:cubicBezTo>
                  <a:cubicBezTo>
                    <a:pt x="13216" y="7561"/>
                    <a:pt x="13062" y="7561"/>
                    <a:pt x="12919" y="7573"/>
                  </a:cubicBezTo>
                  <a:cubicBezTo>
                    <a:pt x="12431" y="7561"/>
                    <a:pt x="11954" y="7442"/>
                    <a:pt x="11526" y="7227"/>
                  </a:cubicBezTo>
                  <a:cubicBezTo>
                    <a:pt x="10835" y="6882"/>
                    <a:pt x="10180" y="6489"/>
                    <a:pt x="9549" y="6061"/>
                  </a:cubicBezTo>
                  <a:cubicBezTo>
                    <a:pt x="9133" y="5775"/>
                    <a:pt x="8680" y="5537"/>
                    <a:pt x="8216" y="5334"/>
                  </a:cubicBezTo>
                  <a:cubicBezTo>
                    <a:pt x="7932" y="5214"/>
                    <a:pt x="7628" y="5154"/>
                    <a:pt x="7332" y="5154"/>
                  </a:cubicBezTo>
                  <a:cubicBezTo>
                    <a:pt x="7305" y="5154"/>
                    <a:pt x="7278" y="5155"/>
                    <a:pt x="7251" y="5156"/>
                  </a:cubicBezTo>
                  <a:cubicBezTo>
                    <a:pt x="7025" y="5168"/>
                    <a:pt x="6799" y="5203"/>
                    <a:pt x="6596" y="5275"/>
                  </a:cubicBezTo>
                  <a:cubicBezTo>
                    <a:pt x="6108" y="5453"/>
                    <a:pt x="5656" y="5691"/>
                    <a:pt x="5227" y="5965"/>
                  </a:cubicBezTo>
                  <a:cubicBezTo>
                    <a:pt x="4739" y="6287"/>
                    <a:pt x="4239" y="6596"/>
                    <a:pt x="3739" y="6894"/>
                  </a:cubicBezTo>
                  <a:cubicBezTo>
                    <a:pt x="3298" y="7192"/>
                    <a:pt x="2810" y="7394"/>
                    <a:pt x="2298" y="7513"/>
                  </a:cubicBezTo>
                  <a:cubicBezTo>
                    <a:pt x="2095" y="7547"/>
                    <a:pt x="1889" y="7573"/>
                    <a:pt x="1684" y="7573"/>
                  </a:cubicBezTo>
                  <a:cubicBezTo>
                    <a:pt x="1457" y="7573"/>
                    <a:pt x="1231" y="7541"/>
                    <a:pt x="1012" y="7454"/>
                  </a:cubicBezTo>
                  <a:cubicBezTo>
                    <a:pt x="929" y="7430"/>
                    <a:pt x="846" y="7394"/>
                    <a:pt x="762" y="7346"/>
                  </a:cubicBezTo>
                  <a:cubicBezTo>
                    <a:pt x="584" y="7263"/>
                    <a:pt x="465" y="7084"/>
                    <a:pt x="465" y="6882"/>
                  </a:cubicBezTo>
                  <a:cubicBezTo>
                    <a:pt x="465" y="6656"/>
                    <a:pt x="489" y="6430"/>
                    <a:pt x="524" y="6215"/>
                  </a:cubicBezTo>
                  <a:cubicBezTo>
                    <a:pt x="620" y="5811"/>
                    <a:pt x="774" y="5441"/>
                    <a:pt x="989" y="5096"/>
                  </a:cubicBezTo>
                  <a:cubicBezTo>
                    <a:pt x="1262" y="4596"/>
                    <a:pt x="1608" y="4132"/>
                    <a:pt x="1989" y="3715"/>
                  </a:cubicBezTo>
                  <a:cubicBezTo>
                    <a:pt x="2989" y="2548"/>
                    <a:pt x="4227" y="1608"/>
                    <a:pt x="5608" y="941"/>
                  </a:cubicBezTo>
                  <a:cubicBezTo>
                    <a:pt x="6001" y="762"/>
                    <a:pt x="6418" y="619"/>
                    <a:pt x="6835" y="512"/>
                  </a:cubicBezTo>
                  <a:cubicBezTo>
                    <a:pt x="6995" y="473"/>
                    <a:pt x="7159" y="454"/>
                    <a:pt x="7324" y="454"/>
                  </a:cubicBezTo>
                  <a:close/>
                  <a:moveTo>
                    <a:pt x="7299" y="0"/>
                  </a:moveTo>
                  <a:cubicBezTo>
                    <a:pt x="7049" y="24"/>
                    <a:pt x="6799" y="72"/>
                    <a:pt x="6549" y="143"/>
                  </a:cubicBezTo>
                  <a:cubicBezTo>
                    <a:pt x="5894" y="346"/>
                    <a:pt x="5263" y="631"/>
                    <a:pt x="4656" y="977"/>
                  </a:cubicBezTo>
                  <a:cubicBezTo>
                    <a:pt x="3406" y="1715"/>
                    <a:pt x="2286" y="2667"/>
                    <a:pt x="1370" y="3798"/>
                  </a:cubicBezTo>
                  <a:cubicBezTo>
                    <a:pt x="1001" y="4251"/>
                    <a:pt x="679" y="4751"/>
                    <a:pt x="417" y="5275"/>
                  </a:cubicBezTo>
                  <a:cubicBezTo>
                    <a:pt x="227" y="5644"/>
                    <a:pt x="108" y="6049"/>
                    <a:pt x="36" y="6465"/>
                  </a:cubicBezTo>
                  <a:cubicBezTo>
                    <a:pt x="0" y="6727"/>
                    <a:pt x="36" y="7001"/>
                    <a:pt x="119" y="7263"/>
                  </a:cubicBezTo>
                  <a:cubicBezTo>
                    <a:pt x="167" y="7442"/>
                    <a:pt x="298" y="7585"/>
                    <a:pt x="465" y="7656"/>
                  </a:cubicBezTo>
                  <a:cubicBezTo>
                    <a:pt x="855" y="7823"/>
                    <a:pt x="1244" y="7980"/>
                    <a:pt x="1673" y="7980"/>
                  </a:cubicBezTo>
                  <a:cubicBezTo>
                    <a:pt x="1703" y="7980"/>
                    <a:pt x="1733" y="7979"/>
                    <a:pt x="1763" y="7977"/>
                  </a:cubicBezTo>
                  <a:cubicBezTo>
                    <a:pt x="2215" y="7977"/>
                    <a:pt x="2656" y="7882"/>
                    <a:pt x="3072" y="7704"/>
                  </a:cubicBezTo>
                  <a:cubicBezTo>
                    <a:pt x="3418" y="7537"/>
                    <a:pt x="3751" y="7370"/>
                    <a:pt x="4072" y="7180"/>
                  </a:cubicBezTo>
                  <a:cubicBezTo>
                    <a:pt x="4525" y="6918"/>
                    <a:pt x="4965" y="6632"/>
                    <a:pt x="5406" y="6346"/>
                  </a:cubicBezTo>
                  <a:cubicBezTo>
                    <a:pt x="5787" y="6096"/>
                    <a:pt x="6180" y="5882"/>
                    <a:pt x="6596" y="5715"/>
                  </a:cubicBezTo>
                  <a:cubicBezTo>
                    <a:pt x="6829" y="5614"/>
                    <a:pt x="7076" y="5563"/>
                    <a:pt x="7321" y="5563"/>
                  </a:cubicBezTo>
                  <a:cubicBezTo>
                    <a:pt x="7567" y="5563"/>
                    <a:pt x="7811" y="5614"/>
                    <a:pt x="8037" y="5715"/>
                  </a:cubicBezTo>
                  <a:cubicBezTo>
                    <a:pt x="8501" y="5906"/>
                    <a:pt x="8930" y="6144"/>
                    <a:pt x="9347" y="6418"/>
                  </a:cubicBezTo>
                  <a:cubicBezTo>
                    <a:pt x="10049" y="6870"/>
                    <a:pt x="10752" y="7346"/>
                    <a:pt x="11526" y="7680"/>
                  </a:cubicBezTo>
                  <a:cubicBezTo>
                    <a:pt x="11931" y="7873"/>
                    <a:pt x="12372" y="7969"/>
                    <a:pt x="12815" y="7969"/>
                  </a:cubicBezTo>
                  <a:cubicBezTo>
                    <a:pt x="13192" y="7969"/>
                    <a:pt x="13570" y="7900"/>
                    <a:pt x="13931" y="7763"/>
                  </a:cubicBezTo>
                  <a:cubicBezTo>
                    <a:pt x="14300" y="7656"/>
                    <a:pt x="14562" y="7323"/>
                    <a:pt x="14574" y="6942"/>
                  </a:cubicBezTo>
                  <a:cubicBezTo>
                    <a:pt x="14597" y="6715"/>
                    <a:pt x="14586" y="6489"/>
                    <a:pt x="14550" y="6275"/>
                  </a:cubicBezTo>
                  <a:cubicBezTo>
                    <a:pt x="14478" y="5977"/>
                    <a:pt x="14383" y="5691"/>
                    <a:pt x="14276" y="5418"/>
                  </a:cubicBezTo>
                  <a:cubicBezTo>
                    <a:pt x="14062" y="4918"/>
                    <a:pt x="13776" y="4453"/>
                    <a:pt x="13443" y="4025"/>
                  </a:cubicBezTo>
                  <a:cubicBezTo>
                    <a:pt x="12097" y="2322"/>
                    <a:pt x="10466" y="1000"/>
                    <a:pt x="8406" y="238"/>
                  </a:cubicBezTo>
                  <a:cubicBezTo>
                    <a:pt x="8049" y="107"/>
                    <a:pt x="7680" y="24"/>
                    <a:pt x="7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23" name="Google Shape;223;p2"/>
          <p:cNvGrpSpPr/>
          <p:nvPr/>
        </p:nvGrpSpPr>
        <p:grpSpPr>
          <a:xfrm>
            <a:off x="1220408" y="3460198"/>
            <a:ext cx="1073752" cy="1073752"/>
            <a:chOff x="6171717" y="3078684"/>
            <a:chExt cx="735900" cy="735900"/>
          </a:xfrm>
        </p:grpSpPr>
        <p:sp>
          <p:nvSpPr>
            <p:cNvPr id="224" name="Google Shape;224;p2"/>
            <p:cNvSpPr/>
            <p:nvPr/>
          </p:nvSpPr>
          <p:spPr>
            <a:xfrm>
              <a:off x="6171717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2"/>
            <p:cNvSpPr/>
            <p:nvPr/>
          </p:nvSpPr>
          <p:spPr>
            <a:xfrm>
              <a:off x="6196738" y="3139650"/>
              <a:ext cx="674225" cy="607575"/>
            </a:xfrm>
            <a:custGeom>
              <a:rect b="b" l="l" r="r" t="t"/>
              <a:pathLst>
                <a:path extrusionOk="0" h="24303" w="26969">
                  <a:moveTo>
                    <a:pt x="13918" y="0"/>
                  </a:moveTo>
                  <a:cubicBezTo>
                    <a:pt x="13231" y="0"/>
                    <a:pt x="12535" y="59"/>
                    <a:pt x="11836" y="181"/>
                  </a:cubicBezTo>
                  <a:lnTo>
                    <a:pt x="11788" y="193"/>
                  </a:lnTo>
                  <a:cubicBezTo>
                    <a:pt x="8621" y="741"/>
                    <a:pt x="5811" y="2515"/>
                    <a:pt x="3954" y="5122"/>
                  </a:cubicBezTo>
                  <a:cubicBezTo>
                    <a:pt x="1" y="10647"/>
                    <a:pt x="1346" y="18338"/>
                    <a:pt x="6930" y="22196"/>
                  </a:cubicBezTo>
                  <a:cubicBezTo>
                    <a:pt x="8955" y="23576"/>
                    <a:pt x="11328" y="24302"/>
                    <a:pt x="13742" y="24302"/>
                  </a:cubicBezTo>
                  <a:cubicBezTo>
                    <a:pt x="14451" y="24302"/>
                    <a:pt x="15164" y="24240"/>
                    <a:pt x="15872" y="24112"/>
                  </a:cubicBezTo>
                  <a:lnTo>
                    <a:pt x="15896" y="24112"/>
                  </a:lnTo>
                  <a:cubicBezTo>
                    <a:pt x="22527" y="22934"/>
                    <a:pt x="26968" y="16612"/>
                    <a:pt x="25802" y="10016"/>
                  </a:cubicBezTo>
                  <a:cubicBezTo>
                    <a:pt x="24780" y="4143"/>
                    <a:pt x="19681" y="0"/>
                    <a:pt x="13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6" name="Google Shape;226;p2"/>
            <p:cNvSpPr/>
            <p:nvPr/>
          </p:nvSpPr>
          <p:spPr>
            <a:xfrm>
              <a:off x="6237513" y="3162400"/>
              <a:ext cx="609350" cy="562300"/>
            </a:xfrm>
            <a:custGeom>
              <a:rect b="b" l="l" r="r" t="t"/>
              <a:pathLst>
                <a:path extrusionOk="0" h="22492" w="24374">
                  <a:moveTo>
                    <a:pt x="12266" y="0"/>
                  </a:moveTo>
                  <a:cubicBezTo>
                    <a:pt x="11636" y="0"/>
                    <a:pt x="10999" y="54"/>
                    <a:pt x="10359" y="164"/>
                  </a:cubicBezTo>
                  <a:cubicBezTo>
                    <a:pt x="4347" y="1200"/>
                    <a:pt x="1" y="6915"/>
                    <a:pt x="1132" y="13273"/>
                  </a:cubicBezTo>
                  <a:cubicBezTo>
                    <a:pt x="2128" y="18876"/>
                    <a:pt x="6921" y="22491"/>
                    <a:pt x="12134" y="22491"/>
                  </a:cubicBezTo>
                  <a:cubicBezTo>
                    <a:pt x="12780" y="22491"/>
                    <a:pt x="13433" y="22436"/>
                    <a:pt x="14086" y="22321"/>
                  </a:cubicBezTo>
                  <a:cubicBezTo>
                    <a:pt x="20206" y="21238"/>
                    <a:pt x="24373" y="15380"/>
                    <a:pt x="23290" y="9260"/>
                  </a:cubicBezTo>
                  <a:cubicBezTo>
                    <a:pt x="22343" y="3770"/>
                    <a:pt x="17563" y="0"/>
                    <a:pt x="122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7" name="Google Shape;227;p2"/>
            <p:cNvSpPr/>
            <p:nvPr/>
          </p:nvSpPr>
          <p:spPr>
            <a:xfrm>
              <a:off x="6527138" y="3478625"/>
              <a:ext cx="51225" cy="120825"/>
            </a:xfrm>
            <a:custGeom>
              <a:rect b="b" l="l" r="r" t="t"/>
              <a:pathLst>
                <a:path extrusionOk="0" h="4833" w="2049">
                  <a:moveTo>
                    <a:pt x="870" y="636"/>
                  </a:moveTo>
                  <a:cubicBezTo>
                    <a:pt x="1394" y="1529"/>
                    <a:pt x="1668" y="2433"/>
                    <a:pt x="1608" y="3410"/>
                  </a:cubicBezTo>
                  <a:cubicBezTo>
                    <a:pt x="1584" y="3636"/>
                    <a:pt x="1537" y="3850"/>
                    <a:pt x="1465" y="4065"/>
                  </a:cubicBezTo>
                  <a:cubicBezTo>
                    <a:pt x="1430" y="4160"/>
                    <a:pt x="1370" y="4243"/>
                    <a:pt x="1299" y="4327"/>
                  </a:cubicBezTo>
                  <a:cubicBezTo>
                    <a:pt x="1249" y="4376"/>
                    <a:pt x="1178" y="4405"/>
                    <a:pt x="1107" y="4405"/>
                  </a:cubicBezTo>
                  <a:cubicBezTo>
                    <a:pt x="1058" y="4405"/>
                    <a:pt x="1009" y="4391"/>
                    <a:pt x="965" y="4362"/>
                  </a:cubicBezTo>
                  <a:cubicBezTo>
                    <a:pt x="751" y="4231"/>
                    <a:pt x="584" y="4017"/>
                    <a:pt x="525" y="3767"/>
                  </a:cubicBezTo>
                  <a:cubicBezTo>
                    <a:pt x="477" y="3576"/>
                    <a:pt x="441" y="3386"/>
                    <a:pt x="441" y="3195"/>
                  </a:cubicBezTo>
                  <a:cubicBezTo>
                    <a:pt x="453" y="2386"/>
                    <a:pt x="560" y="1588"/>
                    <a:pt x="787" y="814"/>
                  </a:cubicBezTo>
                  <a:cubicBezTo>
                    <a:pt x="810" y="743"/>
                    <a:pt x="834" y="683"/>
                    <a:pt x="870" y="636"/>
                  </a:cubicBezTo>
                  <a:close/>
                  <a:moveTo>
                    <a:pt x="818" y="1"/>
                  </a:moveTo>
                  <a:cubicBezTo>
                    <a:pt x="800" y="1"/>
                    <a:pt x="782" y="2"/>
                    <a:pt x="763" y="5"/>
                  </a:cubicBezTo>
                  <a:cubicBezTo>
                    <a:pt x="608" y="40"/>
                    <a:pt x="560" y="171"/>
                    <a:pt x="525" y="302"/>
                  </a:cubicBezTo>
                  <a:cubicBezTo>
                    <a:pt x="406" y="767"/>
                    <a:pt x="263" y="1219"/>
                    <a:pt x="167" y="1683"/>
                  </a:cubicBezTo>
                  <a:cubicBezTo>
                    <a:pt x="48" y="2279"/>
                    <a:pt x="1" y="2874"/>
                    <a:pt x="48" y="3469"/>
                  </a:cubicBezTo>
                  <a:cubicBezTo>
                    <a:pt x="60" y="3922"/>
                    <a:pt x="275" y="4350"/>
                    <a:pt x="632" y="4636"/>
                  </a:cubicBezTo>
                  <a:cubicBezTo>
                    <a:pt x="799" y="4768"/>
                    <a:pt x="966" y="4833"/>
                    <a:pt x="1126" y="4833"/>
                  </a:cubicBezTo>
                  <a:cubicBezTo>
                    <a:pt x="1342" y="4833"/>
                    <a:pt x="1544" y="4714"/>
                    <a:pt x="1715" y="4481"/>
                  </a:cubicBezTo>
                  <a:cubicBezTo>
                    <a:pt x="1846" y="4267"/>
                    <a:pt x="1941" y="4017"/>
                    <a:pt x="1977" y="3767"/>
                  </a:cubicBezTo>
                  <a:cubicBezTo>
                    <a:pt x="2049" y="3267"/>
                    <a:pt x="2037" y="2755"/>
                    <a:pt x="1941" y="2255"/>
                  </a:cubicBezTo>
                  <a:cubicBezTo>
                    <a:pt x="1811" y="1517"/>
                    <a:pt x="1489" y="862"/>
                    <a:pt x="1132" y="219"/>
                  </a:cubicBezTo>
                  <a:cubicBezTo>
                    <a:pt x="1079" y="82"/>
                    <a:pt x="961" y="1"/>
                    <a:pt x="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2"/>
            <p:cNvSpPr/>
            <p:nvPr/>
          </p:nvSpPr>
          <p:spPr>
            <a:xfrm>
              <a:off x="6707813" y="3457250"/>
              <a:ext cx="70875" cy="64250"/>
            </a:xfrm>
            <a:custGeom>
              <a:rect b="b" l="l" r="r" t="t"/>
              <a:pathLst>
                <a:path extrusionOk="0" h="2570" w="2835">
                  <a:moveTo>
                    <a:pt x="2642" y="1"/>
                  </a:moveTo>
                  <a:cubicBezTo>
                    <a:pt x="2602" y="1"/>
                    <a:pt x="2561" y="13"/>
                    <a:pt x="2525" y="38"/>
                  </a:cubicBezTo>
                  <a:cubicBezTo>
                    <a:pt x="2156" y="348"/>
                    <a:pt x="1799" y="669"/>
                    <a:pt x="1442" y="991"/>
                  </a:cubicBezTo>
                  <a:cubicBezTo>
                    <a:pt x="1025" y="1360"/>
                    <a:pt x="620" y="1729"/>
                    <a:pt x="227" y="2110"/>
                  </a:cubicBezTo>
                  <a:cubicBezTo>
                    <a:pt x="132" y="2193"/>
                    <a:pt x="72" y="2288"/>
                    <a:pt x="25" y="2395"/>
                  </a:cubicBezTo>
                  <a:cubicBezTo>
                    <a:pt x="1" y="2419"/>
                    <a:pt x="37" y="2515"/>
                    <a:pt x="72" y="2538"/>
                  </a:cubicBezTo>
                  <a:cubicBezTo>
                    <a:pt x="102" y="2561"/>
                    <a:pt x="137" y="2569"/>
                    <a:pt x="174" y="2569"/>
                  </a:cubicBezTo>
                  <a:cubicBezTo>
                    <a:pt x="195" y="2569"/>
                    <a:pt x="217" y="2567"/>
                    <a:pt x="239" y="2562"/>
                  </a:cubicBezTo>
                  <a:cubicBezTo>
                    <a:pt x="299" y="2538"/>
                    <a:pt x="346" y="2503"/>
                    <a:pt x="382" y="2467"/>
                  </a:cubicBezTo>
                  <a:lnTo>
                    <a:pt x="2585" y="550"/>
                  </a:lnTo>
                  <a:cubicBezTo>
                    <a:pt x="2656" y="490"/>
                    <a:pt x="2715" y="431"/>
                    <a:pt x="2775" y="360"/>
                  </a:cubicBezTo>
                  <a:cubicBezTo>
                    <a:pt x="2799" y="312"/>
                    <a:pt x="2823" y="252"/>
                    <a:pt x="2835" y="193"/>
                  </a:cubicBezTo>
                  <a:cubicBezTo>
                    <a:pt x="2826" y="68"/>
                    <a:pt x="2736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9" name="Google Shape;229;p2"/>
            <p:cNvSpPr/>
            <p:nvPr/>
          </p:nvSpPr>
          <p:spPr>
            <a:xfrm>
              <a:off x="6310738" y="3490075"/>
              <a:ext cx="61050" cy="68875"/>
            </a:xfrm>
            <a:custGeom>
              <a:rect b="b" l="l" r="r" t="t"/>
              <a:pathLst>
                <a:path extrusionOk="0" h="2755" w="2442">
                  <a:moveTo>
                    <a:pt x="2250" y="0"/>
                  </a:moveTo>
                  <a:cubicBezTo>
                    <a:pt x="2225" y="0"/>
                    <a:pt x="2200" y="7"/>
                    <a:pt x="2180" y="23"/>
                  </a:cubicBezTo>
                  <a:cubicBezTo>
                    <a:pt x="2085" y="70"/>
                    <a:pt x="2001" y="142"/>
                    <a:pt x="1930" y="213"/>
                  </a:cubicBezTo>
                  <a:cubicBezTo>
                    <a:pt x="1739" y="440"/>
                    <a:pt x="1537" y="666"/>
                    <a:pt x="1334" y="892"/>
                  </a:cubicBezTo>
                  <a:cubicBezTo>
                    <a:pt x="953" y="1344"/>
                    <a:pt x="572" y="1809"/>
                    <a:pt x="191" y="2273"/>
                  </a:cubicBezTo>
                  <a:cubicBezTo>
                    <a:pt x="108" y="2368"/>
                    <a:pt x="49" y="2464"/>
                    <a:pt x="1" y="2571"/>
                  </a:cubicBezTo>
                  <a:cubicBezTo>
                    <a:pt x="1" y="2630"/>
                    <a:pt x="13" y="2678"/>
                    <a:pt x="60" y="2726"/>
                  </a:cubicBezTo>
                  <a:cubicBezTo>
                    <a:pt x="95" y="2743"/>
                    <a:pt x="137" y="2754"/>
                    <a:pt x="175" y="2754"/>
                  </a:cubicBezTo>
                  <a:cubicBezTo>
                    <a:pt x="189" y="2754"/>
                    <a:pt x="202" y="2753"/>
                    <a:pt x="215" y="2749"/>
                  </a:cubicBezTo>
                  <a:cubicBezTo>
                    <a:pt x="299" y="2702"/>
                    <a:pt x="358" y="2642"/>
                    <a:pt x="418" y="2571"/>
                  </a:cubicBezTo>
                  <a:cubicBezTo>
                    <a:pt x="787" y="2154"/>
                    <a:pt x="1144" y="1725"/>
                    <a:pt x="1513" y="1309"/>
                  </a:cubicBezTo>
                  <a:cubicBezTo>
                    <a:pt x="1787" y="999"/>
                    <a:pt x="2073" y="690"/>
                    <a:pt x="2346" y="368"/>
                  </a:cubicBezTo>
                  <a:cubicBezTo>
                    <a:pt x="2382" y="320"/>
                    <a:pt x="2418" y="273"/>
                    <a:pt x="2442" y="213"/>
                  </a:cubicBezTo>
                  <a:cubicBezTo>
                    <a:pt x="2442" y="92"/>
                    <a:pt x="2340" y="0"/>
                    <a:pt x="2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0" name="Google Shape;230;p2"/>
            <p:cNvSpPr/>
            <p:nvPr/>
          </p:nvSpPr>
          <p:spPr>
            <a:xfrm>
              <a:off x="6336388" y="3504500"/>
              <a:ext cx="59525" cy="64175"/>
            </a:xfrm>
            <a:custGeom>
              <a:rect b="b" l="l" r="r" t="t"/>
              <a:pathLst>
                <a:path extrusionOk="0" h="2567" w="2381">
                  <a:moveTo>
                    <a:pt x="2148" y="1"/>
                  </a:moveTo>
                  <a:cubicBezTo>
                    <a:pt x="2130" y="1"/>
                    <a:pt x="2112" y="2"/>
                    <a:pt x="2094" y="5"/>
                  </a:cubicBezTo>
                  <a:cubicBezTo>
                    <a:pt x="2023" y="29"/>
                    <a:pt x="1963" y="77"/>
                    <a:pt x="1916" y="136"/>
                  </a:cubicBezTo>
                  <a:cubicBezTo>
                    <a:pt x="1332" y="791"/>
                    <a:pt x="749" y="1446"/>
                    <a:pt x="166" y="2113"/>
                  </a:cubicBezTo>
                  <a:cubicBezTo>
                    <a:pt x="106" y="2184"/>
                    <a:pt x="58" y="2256"/>
                    <a:pt x="35" y="2339"/>
                  </a:cubicBezTo>
                  <a:cubicBezTo>
                    <a:pt x="1" y="2463"/>
                    <a:pt x="95" y="2566"/>
                    <a:pt x="207" y="2566"/>
                  </a:cubicBezTo>
                  <a:cubicBezTo>
                    <a:pt x="213" y="2566"/>
                    <a:pt x="219" y="2566"/>
                    <a:pt x="225" y="2565"/>
                  </a:cubicBezTo>
                  <a:cubicBezTo>
                    <a:pt x="273" y="2530"/>
                    <a:pt x="320" y="2494"/>
                    <a:pt x="368" y="2458"/>
                  </a:cubicBezTo>
                  <a:cubicBezTo>
                    <a:pt x="975" y="1791"/>
                    <a:pt x="1570" y="1125"/>
                    <a:pt x="2166" y="458"/>
                  </a:cubicBezTo>
                  <a:cubicBezTo>
                    <a:pt x="2225" y="386"/>
                    <a:pt x="2285" y="315"/>
                    <a:pt x="2332" y="244"/>
                  </a:cubicBezTo>
                  <a:cubicBezTo>
                    <a:pt x="2380" y="184"/>
                    <a:pt x="2368" y="89"/>
                    <a:pt x="2297" y="41"/>
                  </a:cubicBezTo>
                  <a:cubicBezTo>
                    <a:pt x="2252" y="14"/>
                    <a:pt x="2201" y="1"/>
                    <a:pt x="2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2"/>
            <p:cNvSpPr/>
            <p:nvPr/>
          </p:nvSpPr>
          <p:spPr>
            <a:xfrm>
              <a:off x="6679538" y="3451050"/>
              <a:ext cx="61050" cy="59450"/>
            </a:xfrm>
            <a:custGeom>
              <a:rect b="b" l="l" r="r" t="t"/>
              <a:pathLst>
                <a:path extrusionOk="0" h="2378" w="2442">
                  <a:moveTo>
                    <a:pt x="2192" y="0"/>
                  </a:moveTo>
                  <a:cubicBezTo>
                    <a:pt x="2144" y="0"/>
                    <a:pt x="2084" y="48"/>
                    <a:pt x="2049" y="96"/>
                  </a:cubicBezTo>
                  <a:cubicBezTo>
                    <a:pt x="1406" y="715"/>
                    <a:pt x="763" y="1346"/>
                    <a:pt x="120" y="1977"/>
                  </a:cubicBezTo>
                  <a:cubicBezTo>
                    <a:pt x="60" y="2036"/>
                    <a:pt x="25" y="2096"/>
                    <a:pt x="1" y="2167"/>
                  </a:cubicBezTo>
                  <a:cubicBezTo>
                    <a:pt x="1" y="2239"/>
                    <a:pt x="25" y="2310"/>
                    <a:pt x="72" y="2358"/>
                  </a:cubicBezTo>
                  <a:cubicBezTo>
                    <a:pt x="82" y="2373"/>
                    <a:pt x="104" y="2377"/>
                    <a:pt x="129" y="2377"/>
                  </a:cubicBezTo>
                  <a:cubicBezTo>
                    <a:pt x="163" y="2377"/>
                    <a:pt x="205" y="2370"/>
                    <a:pt x="239" y="2370"/>
                  </a:cubicBezTo>
                  <a:cubicBezTo>
                    <a:pt x="263" y="2370"/>
                    <a:pt x="287" y="2334"/>
                    <a:pt x="310" y="2322"/>
                  </a:cubicBezTo>
                  <a:cubicBezTo>
                    <a:pt x="953" y="1715"/>
                    <a:pt x="1584" y="1096"/>
                    <a:pt x="2227" y="488"/>
                  </a:cubicBezTo>
                  <a:cubicBezTo>
                    <a:pt x="2299" y="429"/>
                    <a:pt x="2346" y="357"/>
                    <a:pt x="2394" y="286"/>
                  </a:cubicBezTo>
                  <a:cubicBezTo>
                    <a:pt x="2418" y="227"/>
                    <a:pt x="2442" y="155"/>
                    <a:pt x="2442" y="96"/>
                  </a:cubicBezTo>
                  <a:cubicBezTo>
                    <a:pt x="2370" y="48"/>
                    <a:pt x="2287" y="24"/>
                    <a:pt x="2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2"/>
            <p:cNvSpPr/>
            <p:nvPr/>
          </p:nvSpPr>
          <p:spPr>
            <a:xfrm>
              <a:off x="6564063" y="3295075"/>
              <a:ext cx="195575" cy="169175"/>
            </a:xfrm>
            <a:custGeom>
              <a:rect b="b" l="l" r="r" t="t"/>
              <a:pathLst>
                <a:path extrusionOk="0" h="6767" w="7823">
                  <a:moveTo>
                    <a:pt x="6045" y="1"/>
                  </a:moveTo>
                  <a:cubicBezTo>
                    <a:pt x="5980" y="1"/>
                    <a:pt x="5913" y="4"/>
                    <a:pt x="5846" y="12"/>
                  </a:cubicBezTo>
                  <a:cubicBezTo>
                    <a:pt x="5263" y="48"/>
                    <a:pt x="4739" y="370"/>
                    <a:pt x="4453" y="881"/>
                  </a:cubicBezTo>
                  <a:cubicBezTo>
                    <a:pt x="4310" y="1143"/>
                    <a:pt x="4203" y="1417"/>
                    <a:pt x="4036" y="1763"/>
                  </a:cubicBezTo>
                  <a:cubicBezTo>
                    <a:pt x="3941" y="1608"/>
                    <a:pt x="3882" y="1513"/>
                    <a:pt x="3810" y="1417"/>
                  </a:cubicBezTo>
                  <a:cubicBezTo>
                    <a:pt x="3691" y="1251"/>
                    <a:pt x="3572" y="1072"/>
                    <a:pt x="3441" y="905"/>
                  </a:cubicBezTo>
                  <a:cubicBezTo>
                    <a:pt x="3167" y="565"/>
                    <a:pt x="2587" y="294"/>
                    <a:pt x="1999" y="294"/>
                  </a:cubicBezTo>
                  <a:cubicBezTo>
                    <a:pt x="1743" y="294"/>
                    <a:pt x="1485" y="346"/>
                    <a:pt x="1250" y="465"/>
                  </a:cubicBezTo>
                  <a:cubicBezTo>
                    <a:pt x="488" y="858"/>
                    <a:pt x="119" y="1501"/>
                    <a:pt x="36" y="2334"/>
                  </a:cubicBezTo>
                  <a:cubicBezTo>
                    <a:pt x="0" y="2810"/>
                    <a:pt x="167" y="3275"/>
                    <a:pt x="500" y="3608"/>
                  </a:cubicBezTo>
                  <a:cubicBezTo>
                    <a:pt x="750" y="3882"/>
                    <a:pt x="1060" y="4108"/>
                    <a:pt x="1405" y="4275"/>
                  </a:cubicBezTo>
                  <a:cubicBezTo>
                    <a:pt x="1679" y="4406"/>
                    <a:pt x="1977" y="4537"/>
                    <a:pt x="2250" y="4680"/>
                  </a:cubicBezTo>
                  <a:cubicBezTo>
                    <a:pt x="2774" y="4930"/>
                    <a:pt x="3167" y="5382"/>
                    <a:pt x="3346" y="5930"/>
                  </a:cubicBezTo>
                  <a:cubicBezTo>
                    <a:pt x="3417" y="6132"/>
                    <a:pt x="3477" y="6335"/>
                    <a:pt x="3560" y="6525"/>
                  </a:cubicBezTo>
                  <a:cubicBezTo>
                    <a:pt x="3623" y="6697"/>
                    <a:pt x="3680" y="6767"/>
                    <a:pt x="3801" y="6767"/>
                  </a:cubicBezTo>
                  <a:cubicBezTo>
                    <a:pt x="3863" y="6767"/>
                    <a:pt x="3942" y="6748"/>
                    <a:pt x="4048" y="6716"/>
                  </a:cubicBezTo>
                  <a:cubicBezTo>
                    <a:pt x="4132" y="6513"/>
                    <a:pt x="4203" y="6299"/>
                    <a:pt x="4298" y="6096"/>
                  </a:cubicBezTo>
                  <a:cubicBezTo>
                    <a:pt x="4584" y="5525"/>
                    <a:pt x="5001" y="5037"/>
                    <a:pt x="5513" y="4668"/>
                  </a:cubicBezTo>
                  <a:cubicBezTo>
                    <a:pt x="5787" y="4453"/>
                    <a:pt x="6060" y="4251"/>
                    <a:pt x="6334" y="4049"/>
                  </a:cubicBezTo>
                  <a:cubicBezTo>
                    <a:pt x="6680" y="3799"/>
                    <a:pt x="6989" y="3501"/>
                    <a:pt x="7251" y="3179"/>
                  </a:cubicBezTo>
                  <a:cubicBezTo>
                    <a:pt x="7656" y="2703"/>
                    <a:pt x="7823" y="2072"/>
                    <a:pt x="7715" y="1465"/>
                  </a:cubicBezTo>
                  <a:cubicBezTo>
                    <a:pt x="7594" y="615"/>
                    <a:pt x="6879" y="1"/>
                    <a:pt x="6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2"/>
            <p:cNvSpPr/>
            <p:nvPr/>
          </p:nvSpPr>
          <p:spPr>
            <a:xfrm>
              <a:off x="6298063" y="3332900"/>
              <a:ext cx="199650" cy="175100"/>
            </a:xfrm>
            <a:custGeom>
              <a:rect b="b" l="l" r="r" t="t"/>
              <a:pathLst>
                <a:path extrusionOk="0" h="7004" w="7986">
                  <a:moveTo>
                    <a:pt x="6348" y="0"/>
                  </a:moveTo>
                  <a:cubicBezTo>
                    <a:pt x="6224" y="0"/>
                    <a:pt x="6091" y="15"/>
                    <a:pt x="5949" y="47"/>
                  </a:cubicBezTo>
                  <a:cubicBezTo>
                    <a:pt x="5616" y="119"/>
                    <a:pt x="5294" y="285"/>
                    <a:pt x="5044" y="523"/>
                  </a:cubicBezTo>
                  <a:cubicBezTo>
                    <a:pt x="4675" y="881"/>
                    <a:pt x="4389" y="1309"/>
                    <a:pt x="4235" y="1797"/>
                  </a:cubicBezTo>
                  <a:lnTo>
                    <a:pt x="4104" y="2155"/>
                  </a:lnTo>
                  <a:cubicBezTo>
                    <a:pt x="3985" y="2047"/>
                    <a:pt x="3889" y="1952"/>
                    <a:pt x="3794" y="1857"/>
                  </a:cubicBezTo>
                  <a:cubicBezTo>
                    <a:pt x="3389" y="1488"/>
                    <a:pt x="2889" y="1262"/>
                    <a:pt x="2341" y="1214"/>
                  </a:cubicBezTo>
                  <a:cubicBezTo>
                    <a:pt x="2276" y="1207"/>
                    <a:pt x="2212" y="1204"/>
                    <a:pt x="2148" y="1204"/>
                  </a:cubicBezTo>
                  <a:cubicBezTo>
                    <a:pt x="931" y="1204"/>
                    <a:pt x="0" y="2362"/>
                    <a:pt x="306" y="3583"/>
                  </a:cubicBezTo>
                  <a:cubicBezTo>
                    <a:pt x="460" y="4250"/>
                    <a:pt x="889" y="4691"/>
                    <a:pt x="1591" y="4798"/>
                  </a:cubicBezTo>
                  <a:cubicBezTo>
                    <a:pt x="1865" y="4833"/>
                    <a:pt x="2127" y="4857"/>
                    <a:pt x="2401" y="4881"/>
                  </a:cubicBezTo>
                  <a:cubicBezTo>
                    <a:pt x="2592" y="4893"/>
                    <a:pt x="2794" y="4893"/>
                    <a:pt x="2984" y="4917"/>
                  </a:cubicBezTo>
                  <a:cubicBezTo>
                    <a:pt x="3627" y="4964"/>
                    <a:pt x="4127" y="5250"/>
                    <a:pt x="4449" y="5822"/>
                  </a:cubicBezTo>
                  <a:cubicBezTo>
                    <a:pt x="4592" y="6096"/>
                    <a:pt x="4723" y="6381"/>
                    <a:pt x="4854" y="6667"/>
                  </a:cubicBezTo>
                  <a:cubicBezTo>
                    <a:pt x="4889" y="6762"/>
                    <a:pt x="4949" y="6858"/>
                    <a:pt x="5008" y="6941"/>
                  </a:cubicBezTo>
                  <a:cubicBezTo>
                    <a:pt x="5046" y="6983"/>
                    <a:pt x="5097" y="7003"/>
                    <a:pt x="5147" y="7003"/>
                  </a:cubicBezTo>
                  <a:cubicBezTo>
                    <a:pt x="5224" y="7003"/>
                    <a:pt x="5301" y="6956"/>
                    <a:pt x="5330" y="6869"/>
                  </a:cubicBezTo>
                  <a:cubicBezTo>
                    <a:pt x="5354" y="6750"/>
                    <a:pt x="5366" y="6631"/>
                    <a:pt x="5378" y="6512"/>
                  </a:cubicBezTo>
                  <a:cubicBezTo>
                    <a:pt x="5401" y="6167"/>
                    <a:pt x="5413" y="5822"/>
                    <a:pt x="5461" y="5476"/>
                  </a:cubicBezTo>
                  <a:cubicBezTo>
                    <a:pt x="5497" y="5060"/>
                    <a:pt x="5687" y="4667"/>
                    <a:pt x="5985" y="4369"/>
                  </a:cubicBezTo>
                  <a:cubicBezTo>
                    <a:pt x="6199" y="4155"/>
                    <a:pt x="6437" y="3964"/>
                    <a:pt x="6652" y="3762"/>
                  </a:cubicBezTo>
                  <a:cubicBezTo>
                    <a:pt x="6913" y="3536"/>
                    <a:pt x="7164" y="3298"/>
                    <a:pt x="7402" y="3036"/>
                  </a:cubicBezTo>
                  <a:cubicBezTo>
                    <a:pt x="7973" y="2333"/>
                    <a:pt x="7985" y="1333"/>
                    <a:pt x="7449" y="607"/>
                  </a:cubicBezTo>
                  <a:cubicBezTo>
                    <a:pt x="7184" y="228"/>
                    <a:pt x="6829" y="0"/>
                    <a:pt x="6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2"/>
            <p:cNvSpPr/>
            <p:nvPr/>
          </p:nvSpPr>
          <p:spPr>
            <a:xfrm>
              <a:off x="6537863" y="3494500"/>
              <a:ext cx="30975" cy="94475"/>
            </a:xfrm>
            <a:custGeom>
              <a:rect b="b" l="l" r="r" t="t"/>
              <a:pathLst>
                <a:path extrusionOk="0" h="3779" w="1239">
                  <a:moveTo>
                    <a:pt x="441" y="1"/>
                  </a:moveTo>
                  <a:cubicBezTo>
                    <a:pt x="405" y="60"/>
                    <a:pt x="369" y="120"/>
                    <a:pt x="334" y="179"/>
                  </a:cubicBezTo>
                  <a:cubicBezTo>
                    <a:pt x="119" y="953"/>
                    <a:pt x="0" y="1751"/>
                    <a:pt x="0" y="2560"/>
                  </a:cubicBezTo>
                  <a:cubicBezTo>
                    <a:pt x="0" y="2751"/>
                    <a:pt x="24" y="2953"/>
                    <a:pt x="84" y="3132"/>
                  </a:cubicBezTo>
                  <a:cubicBezTo>
                    <a:pt x="143" y="3382"/>
                    <a:pt x="310" y="3596"/>
                    <a:pt x="524" y="3727"/>
                  </a:cubicBezTo>
                  <a:cubicBezTo>
                    <a:pt x="569" y="3762"/>
                    <a:pt x="620" y="3778"/>
                    <a:pt x="670" y="3778"/>
                  </a:cubicBezTo>
                  <a:cubicBezTo>
                    <a:pt x="740" y="3778"/>
                    <a:pt x="809" y="3747"/>
                    <a:pt x="858" y="3692"/>
                  </a:cubicBezTo>
                  <a:cubicBezTo>
                    <a:pt x="929" y="3620"/>
                    <a:pt x="989" y="3537"/>
                    <a:pt x="1024" y="3430"/>
                  </a:cubicBezTo>
                  <a:cubicBezTo>
                    <a:pt x="1096" y="3227"/>
                    <a:pt x="1143" y="3001"/>
                    <a:pt x="1167" y="2787"/>
                  </a:cubicBezTo>
                  <a:cubicBezTo>
                    <a:pt x="1239" y="1798"/>
                    <a:pt x="965" y="894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35" name="Google Shape;235;p2"/>
          <p:cNvGrpSpPr/>
          <p:nvPr/>
        </p:nvGrpSpPr>
        <p:grpSpPr>
          <a:xfrm>
            <a:off x="232766" y="563124"/>
            <a:ext cx="1328815" cy="1328888"/>
            <a:chOff x="1224675" y="1263025"/>
            <a:chExt cx="735900" cy="735900"/>
          </a:xfrm>
        </p:grpSpPr>
        <p:sp>
          <p:nvSpPr>
            <p:cNvPr id="236" name="Google Shape;236;p2"/>
            <p:cNvSpPr/>
            <p:nvPr/>
          </p:nvSpPr>
          <p:spPr>
            <a:xfrm>
              <a:off x="1224675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2"/>
            <p:cNvSpPr/>
            <p:nvPr/>
          </p:nvSpPr>
          <p:spPr>
            <a:xfrm>
              <a:off x="1285413" y="1327375"/>
              <a:ext cx="620050" cy="607600"/>
            </a:xfrm>
            <a:custGeom>
              <a:rect b="b" l="l" r="r" t="t"/>
              <a:pathLst>
                <a:path extrusionOk="0" h="24304" w="24802">
                  <a:moveTo>
                    <a:pt x="12392" y="1"/>
                  </a:moveTo>
                  <a:cubicBezTo>
                    <a:pt x="11610" y="1"/>
                    <a:pt x="10829" y="75"/>
                    <a:pt x="10061" y="223"/>
                  </a:cubicBezTo>
                  <a:cubicBezTo>
                    <a:pt x="9788" y="282"/>
                    <a:pt x="9514" y="342"/>
                    <a:pt x="9240" y="425"/>
                  </a:cubicBezTo>
                  <a:cubicBezTo>
                    <a:pt x="4870" y="1616"/>
                    <a:pt x="1513" y="5116"/>
                    <a:pt x="513" y="9545"/>
                  </a:cubicBezTo>
                  <a:cubicBezTo>
                    <a:pt x="1" y="11748"/>
                    <a:pt x="132" y="14058"/>
                    <a:pt x="894" y="16201"/>
                  </a:cubicBezTo>
                  <a:cubicBezTo>
                    <a:pt x="1953" y="19189"/>
                    <a:pt x="3882" y="21439"/>
                    <a:pt x="6656" y="22904"/>
                  </a:cubicBezTo>
                  <a:cubicBezTo>
                    <a:pt x="8391" y="23830"/>
                    <a:pt x="10316" y="24304"/>
                    <a:pt x="12255" y="24304"/>
                  </a:cubicBezTo>
                  <a:cubicBezTo>
                    <a:pt x="13058" y="24304"/>
                    <a:pt x="13863" y="24223"/>
                    <a:pt x="14657" y="24059"/>
                  </a:cubicBezTo>
                  <a:lnTo>
                    <a:pt x="14872" y="24011"/>
                  </a:lnTo>
                  <a:cubicBezTo>
                    <a:pt x="15503" y="23892"/>
                    <a:pt x="16134" y="23702"/>
                    <a:pt x="16741" y="23464"/>
                  </a:cubicBezTo>
                  <a:cubicBezTo>
                    <a:pt x="19539" y="22344"/>
                    <a:pt x="21658" y="20439"/>
                    <a:pt x="23063" y="17844"/>
                  </a:cubicBezTo>
                  <a:cubicBezTo>
                    <a:pt x="24373" y="15403"/>
                    <a:pt x="24801" y="12712"/>
                    <a:pt x="24313" y="9843"/>
                  </a:cubicBezTo>
                  <a:cubicBezTo>
                    <a:pt x="24194" y="9140"/>
                    <a:pt x="23992" y="8438"/>
                    <a:pt x="23718" y="7771"/>
                  </a:cubicBezTo>
                  <a:cubicBezTo>
                    <a:pt x="22837" y="5414"/>
                    <a:pt x="21230" y="3402"/>
                    <a:pt x="19122" y="2020"/>
                  </a:cubicBezTo>
                  <a:cubicBezTo>
                    <a:pt x="17753" y="1104"/>
                    <a:pt x="16217" y="485"/>
                    <a:pt x="14586" y="199"/>
                  </a:cubicBezTo>
                  <a:cubicBezTo>
                    <a:pt x="13860" y="66"/>
                    <a:pt x="13125" y="1"/>
                    <a:pt x="12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8" name="Google Shape;238;p2"/>
            <p:cNvSpPr/>
            <p:nvPr/>
          </p:nvSpPr>
          <p:spPr>
            <a:xfrm>
              <a:off x="1308338" y="1349775"/>
              <a:ext cx="574200" cy="562675"/>
            </a:xfrm>
            <a:custGeom>
              <a:rect b="b" l="l" r="r" t="t"/>
              <a:pathLst>
                <a:path extrusionOk="0" h="22507" w="22968">
                  <a:moveTo>
                    <a:pt x="11486" y="0"/>
                  </a:moveTo>
                  <a:cubicBezTo>
                    <a:pt x="6294" y="0"/>
                    <a:pt x="1647" y="3598"/>
                    <a:pt x="477" y="8840"/>
                  </a:cubicBezTo>
                  <a:cubicBezTo>
                    <a:pt x="0" y="10888"/>
                    <a:pt x="120" y="13031"/>
                    <a:pt x="834" y="15007"/>
                  </a:cubicBezTo>
                  <a:cubicBezTo>
                    <a:pt x="1798" y="17757"/>
                    <a:pt x="3584" y="19841"/>
                    <a:pt x="6156" y="21210"/>
                  </a:cubicBezTo>
                  <a:cubicBezTo>
                    <a:pt x="7757" y="22065"/>
                    <a:pt x="9534" y="22507"/>
                    <a:pt x="11326" y="22507"/>
                  </a:cubicBezTo>
                  <a:cubicBezTo>
                    <a:pt x="12081" y="22507"/>
                    <a:pt x="12838" y="22429"/>
                    <a:pt x="13586" y="22270"/>
                  </a:cubicBezTo>
                  <a:cubicBezTo>
                    <a:pt x="14228" y="22151"/>
                    <a:pt x="14871" y="21972"/>
                    <a:pt x="15491" y="21722"/>
                  </a:cubicBezTo>
                  <a:cubicBezTo>
                    <a:pt x="18062" y="20686"/>
                    <a:pt x="20039" y="18960"/>
                    <a:pt x="21360" y="16519"/>
                  </a:cubicBezTo>
                  <a:cubicBezTo>
                    <a:pt x="22610" y="14186"/>
                    <a:pt x="22968" y="11697"/>
                    <a:pt x="22515" y="9102"/>
                  </a:cubicBezTo>
                  <a:cubicBezTo>
                    <a:pt x="22396" y="8447"/>
                    <a:pt x="22206" y="7816"/>
                    <a:pt x="21968" y="7197"/>
                  </a:cubicBezTo>
                  <a:cubicBezTo>
                    <a:pt x="21146" y="5018"/>
                    <a:pt x="19658" y="3148"/>
                    <a:pt x="17705" y="1863"/>
                  </a:cubicBezTo>
                  <a:cubicBezTo>
                    <a:pt x="16443" y="1017"/>
                    <a:pt x="15014" y="446"/>
                    <a:pt x="13514" y="184"/>
                  </a:cubicBezTo>
                  <a:cubicBezTo>
                    <a:pt x="12833" y="60"/>
                    <a:pt x="12155" y="0"/>
                    <a:pt x="114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9" name="Google Shape;239;p2"/>
            <p:cNvSpPr/>
            <p:nvPr/>
          </p:nvSpPr>
          <p:spPr>
            <a:xfrm>
              <a:off x="1459238" y="1561000"/>
              <a:ext cx="47950" cy="91375"/>
            </a:xfrm>
            <a:custGeom>
              <a:rect b="b" l="l" r="r" t="t"/>
              <a:pathLst>
                <a:path extrusionOk="0" h="3655" w="1918">
                  <a:moveTo>
                    <a:pt x="653" y="0"/>
                  </a:moveTo>
                  <a:cubicBezTo>
                    <a:pt x="456" y="0"/>
                    <a:pt x="260" y="98"/>
                    <a:pt x="144" y="284"/>
                  </a:cubicBezTo>
                  <a:cubicBezTo>
                    <a:pt x="37" y="486"/>
                    <a:pt x="1" y="712"/>
                    <a:pt x="37" y="938"/>
                  </a:cubicBezTo>
                  <a:cubicBezTo>
                    <a:pt x="60" y="1141"/>
                    <a:pt x="96" y="1355"/>
                    <a:pt x="144" y="1557"/>
                  </a:cubicBezTo>
                  <a:cubicBezTo>
                    <a:pt x="263" y="2093"/>
                    <a:pt x="453" y="2617"/>
                    <a:pt x="703" y="3105"/>
                  </a:cubicBezTo>
                  <a:cubicBezTo>
                    <a:pt x="799" y="3296"/>
                    <a:pt x="942" y="3462"/>
                    <a:pt x="1108" y="3582"/>
                  </a:cubicBezTo>
                  <a:cubicBezTo>
                    <a:pt x="1186" y="3631"/>
                    <a:pt x="1273" y="3654"/>
                    <a:pt x="1359" y="3654"/>
                  </a:cubicBezTo>
                  <a:cubicBezTo>
                    <a:pt x="1524" y="3654"/>
                    <a:pt x="1685" y="3567"/>
                    <a:pt x="1763" y="3403"/>
                  </a:cubicBezTo>
                  <a:cubicBezTo>
                    <a:pt x="1823" y="3272"/>
                    <a:pt x="1870" y="3129"/>
                    <a:pt x="1882" y="2974"/>
                  </a:cubicBezTo>
                  <a:cubicBezTo>
                    <a:pt x="1918" y="2558"/>
                    <a:pt x="1894" y="2141"/>
                    <a:pt x="1811" y="1736"/>
                  </a:cubicBezTo>
                  <a:cubicBezTo>
                    <a:pt x="1751" y="1534"/>
                    <a:pt x="1668" y="1236"/>
                    <a:pt x="1549" y="962"/>
                  </a:cubicBezTo>
                  <a:cubicBezTo>
                    <a:pt x="1442" y="665"/>
                    <a:pt x="1275" y="403"/>
                    <a:pt x="1061" y="164"/>
                  </a:cubicBezTo>
                  <a:cubicBezTo>
                    <a:pt x="944" y="53"/>
                    <a:pt x="798" y="0"/>
                    <a:pt x="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2"/>
            <p:cNvSpPr/>
            <p:nvPr/>
          </p:nvSpPr>
          <p:spPr>
            <a:xfrm>
              <a:off x="1675038" y="1517375"/>
              <a:ext cx="42900" cy="92775"/>
            </a:xfrm>
            <a:custGeom>
              <a:rect b="b" l="l" r="r" t="t"/>
              <a:pathLst>
                <a:path extrusionOk="0" h="3711" w="1716">
                  <a:moveTo>
                    <a:pt x="781" y="0"/>
                  </a:moveTo>
                  <a:cubicBezTo>
                    <a:pt x="724" y="0"/>
                    <a:pt x="665" y="9"/>
                    <a:pt x="608" y="28"/>
                  </a:cubicBezTo>
                  <a:cubicBezTo>
                    <a:pt x="406" y="64"/>
                    <a:pt x="251" y="207"/>
                    <a:pt x="191" y="397"/>
                  </a:cubicBezTo>
                  <a:cubicBezTo>
                    <a:pt x="156" y="516"/>
                    <a:pt x="120" y="659"/>
                    <a:pt x="108" y="790"/>
                  </a:cubicBezTo>
                  <a:cubicBezTo>
                    <a:pt x="1" y="1576"/>
                    <a:pt x="132" y="2386"/>
                    <a:pt x="465" y="3112"/>
                  </a:cubicBezTo>
                  <a:cubicBezTo>
                    <a:pt x="525" y="3231"/>
                    <a:pt x="584" y="3350"/>
                    <a:pt x="668" y="3457"/>
                  </a:cubicBezTo>
                  <a:cubicBezTo>
                    <a:pt x="764" y="3618"/>
                    <a:pt x="928" y="3711"/>
                    <a:pt x="1107" y="3711"/>
                  </a:cubicBezTo>
                  <a:cubicBezTo>
                    <a:pt x="1127" y="3711"/>
                    <a:pt x="1147" y="3710"/>
                    <a:pt x="1168" y="3707"/>
                  </a:cubicBezTo>
                  <a:cubicBezTo>
                    <a:pt x="1382" y="3683"/>
                    <a:pt x="1549" y="3517"/>
                    <a:pt x="1596" y="3302"/>
                  </a:cubicBezTo>
                  <a:cubicBezTo>
                    <a:pt x="1644" y="3124"/>
                    <a:pt x="1668" y="2945"/>
                    <a:pt x="1692" y="2767"/>
                  </a:cubicBezTo>
                  <a:cubicBezTo>
                    <a:pt x="1715" y="2267"/>
                    <a:pt x="1680" y="1755"/>
                    <a:pt x="1573" y="1255"/>
                  </a:cubicBezTo>
                  <a:cubicBezTo>
                    <a:pt x="1537" y="1064"/>
                    <a:pt x="1513" y="862"/>
                    <a:pt x="1454" y="683"/>
                  </a:cubicBezTo>
                  <a:cubicBezTo>
                    <a:pt x="1418" y="540"/>
                    <a:pt x="1346" y="397"/>
                    <a:pt x="1263" y="278"/>
                  </a:cubicBezTo>
                  <a:cubicBezTo>
                    <a:pt x="1162" y="104"/>
                    <a:pt x="976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1" name="Google Shape;241;p2"/>
            <p:cNvSpPr/>
            <p:nvPr/>
          </p:nvSpPr>
          <p:spPr>
            <a:xfrm>
              <a:off x="1513113" y="1752325"/>
              <a:ext cx="32475" cy="83075"/>
            </a:xfrm>
            <a:custGeom>
              <a:rect b="b" l="l" r="r" t="t"/>
              <a:pathLst>
                <a:path extrusionOk="0" h="3323" w="1299">
                  <a:moveTo>
                    <a:pt x="25" y="0"/>
                  </a:moveTo>
                  <a:lnTo>
                    <a:pt x="1" y="3322"/>
                  </a:lnTo>
                  <a:lnTo>
                    <a:pt x="1" y="3322"/>
                  </a:lnTo>
                  <a:lnTo>
                    <a:pt x="572" y="3203"/>
                  </a:lnTo>
                  <a:lnTo>
                    <a:pt x="1299" y="35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2"/>
            <p:cNvSpPr/>
            <p:nvPr/>
          </p:nvSpPr>
          <p:spPr>
            <a:xfrm>
              <a:off x="1433938" y="1716200"/>
              <a:ext cx="195300" cy="167875"/>
            </a:xfrm>
            <a:custGeom>
              <a:rect b="b" l="l" r="r" t="t"/>
              <a:pathLst>
                <a:path extrusionOk="0" h="6715" w="7812">
                  <a:moveTo>
                    <a:pt x="648" y="0"/>
                  </a:moveTo>
                  <a:cubicBezTo>
                    <a:pt x="588" y="0"/>
                    <a:pt x="525" y="25"/>
                    <a:pt x="489" y="76"/>
                  </a:cubicBezTo>
                  <a:cubicBezTo>
                    <a:pt x="453" y="124"/>
                    <a:pt x="418" y="171"/>
                    <a:pt x="406" y="231"/>
                  </a:cubicBezTo>
                  <a:cubicBezTo>
                    <a:pt x="346" y="386"/>
                    <a:pt x="287" y="541"/>
                    <a:pt x="251" y="707"/>
                  </a:cubicBezTo>
                  <a:cubicBezTo>
                    <a:pt x="13" y="1672"/>
                    <a:pt x="1" y="2672"/>
                    <a:pt x="227" y="3648"/>
                  </a:cubicBezTo>
                  <a:cubicBezTo>
                    <a:pt x="394" y="4374"/>
                    <a:pt x="739" y="5053"/>
                    <a:pt x="1239" y="5625"/>
                  </a:cubicBezTo>
                  <a:cubicBezTo>
                    <a:pt x="1846" y="6334"/>
                    <a:pt x="2719" y="6715"/>
                    <a:pt x="3610" y="6715"/>
                  </a:cubicBezTo>
                  <a:cubicBezTo>
                    <a:pt x="4064" y="6715"/>
                    <a:pt x="4523" y="6616"/>
                    <a:pt x="4954" y="6410"/>
                  </a:cubicBezTo>
                  <a:cubicBezTo>
                    <a:pt x="5775" y="6029"/>
                    <a:pt x="6466" y="5410"/>
                    <a:pt x="6930" y="4624"/>
                  </a:cubicBezTo>
                  <a:cubicBezTo>
                    <a:pt x="7335" y="3981"/>
                    <a:pt x="7621" y="3255"/>
                    <a:pt x="7752" y="2505"/>
                  </a:cubicBezTo>
                  <a:cubicBezTo>
                    <a:pt x="7776" y="2350"/>
                    <a:pt x="7800" y="2207"/>
                    <a:pt x="7811" y="2053"/>
                  </a:cubicBezTo>
                  <a:cubicBezTo>
                    <a:pt x="7811" y="1934"/>
                    <a:pt x="7740" y="1815"/>
                    <a:pt x="7609" y="1791"/>
                  </a:cubicBezTo>
                  <a:cubicBezTo>
                    <a:pt x="7569" y="1771"/>
                    <a:pt x="7527" y="1761"/>
                    <a:pt x="7485" y="1761"/>
                  </a:cubicBezTo>
                  <a:cubicBezTo>
                    <a:pt x="7426" y="1761"/>
                    <a:pt x="7367" y="1780"/>
                    <a:pt x="7311" y="1815"/>
                  </a:cubicBezTo>
                  <a:cubicBezTo>
                    <a:pt x="7172" y="1898"/>
                    <a:pt x="7012" y="1945"/>
                    <a:pt x="6852" y="1945"/>
                  </a:cubicBezTo>
                  <a:cubicBezTo>
                    <a:pt x="6806" y="1945"/>
                    <a:pt x="6761" y="1942"/>
                    <a:pt x="6716" y="1934"/>
                  </a:cubicBezTo>
                  <a:cubicBezTo>
                    <a:pt x="6609" y="1922"/>
                    <a:pt x="6502" y="1922"/>
                    <a:pt x="6395" y="1922"/>
                  </a:cubicBezTo>
                  <a:cubicBezTo>
                    <a:pt x="5692" y="1886"/>
                    <a:pt x="5002" y="1743"/>
                    <a:pt x="4311" y="1636"/>
                  </a:cubicBezTo>
                  <a:cubicBezTo>
                    <a:pt x="4252" y="1629"/>
                    <a:pt x="4197" y="1609"/>
                    <a:pt x="4138" y="1609"/>
                  </a:cubicBezTo>
                  <a:cubicBezTo>
                    <a:pt x="4089" y="1609"/>
                    <a:pt x="4037" y="1623"/>
                    <a:pt x="3978" y="1672"/>
                  </a:cubicBezTo>
                  <a:cubicBezTo>
                    <a:pt x="4109" y="1850"/>
                    <a:pt x="4073" y="2076"/>
                    <a:pt x="4037" y="2303"/>
                  </a:cubicBezTo>
                  <a:cubicBezTo>
                    <a:pt x="3954" y="2862"/>
                    <a:pt x="3835" y="3422"/>
                    <a:pt x="3692" y="3970"/>
                  </a:cubicBezTo>
                  <a:cubicBezTo>
                    <a:pt x="3644" y="4148"/>
                    <a:pt x="3585" y="4315"/>
                    <a:pt x="3513" y="4482"/>
                  </a:cubicBezTo>
                  <a:cubicBezTo>
                    <a:pt x="3476" y="4575"/>
                    <a:pt x="3424" y="4624"/>
                    <a:pt x="3369" y="4624"/>
                  </a:cubicBezTo>
                  <a:cubicBezTo>
                    <a:pt x="3354" y="4624"/>
                    <a:pt x="3338" y="4620"/>
                    <a:pt x="3323" y="4613"/>
                  </a:cubicBezTo>
                  <a:cubicBezTo>
                    <a:pt x="3251" y="4589"/>
                    <a:pt x="3216" y="4505"/>
                    <a:pt x="3228" y="4434"/>
                  </a:cubicBezTo>
                  <a:cubicBezTo>
                    <a:pt x="3239" y="4374"/>
                    <a:pt x="3239" y="4315"/>
                    <a:pt x="3239" y="4255"/>
                  </a:cubicBezTo>
                  <a:cubicBezTo>
                    <a:pt x="3299" y="3577"/>
                    <a:pt x="3370" y="2910"/>
                    <a:pt x="3442" y="2243"/>
                  </a:cubicBezTo>
                  <a:cubicBezTo>
                    <a:pt x="3442" y="2005"/>
                    <a:pt x="3513" y="1767"/>
                    <a:pt x="3656" y="1576"/>
                  </a:cubicBezTo>
                  <a:cubicBezTo>
                    <a:pt x="3561" y="1505"/>
                    <a:pt x="3454" y="1469"/>
                    <a:pt x="3347" y="1469"/>
                  </a:cubicBezTo>
                  <a:cubicBezTo>
                    <a:pt x="2954" y="1410"/>
                    <a:pt x="2585" y="1291"/>
                    <a:pt x="2227" y="1112"/>
                  </a:cubicBezTo>
                  <a:cubicBezTo>
                    <a:pt x="1870" y="945"/>
                    <a:pt x="1537" y="755"/>
                    <a:pt x="1192" y="576"/>
                  </a:cubicBezTo>
                  <a:cubicBezTo>
                    <a:pt x="1001" y="481"/>
                    <a:pt x="834" y="374"/>
                    <a:pt x="811" y="124"/>
                  </a:cubicBezTo>
                  <a:cubicBezTo>
                    <a:pt x="804" y="43"/>
                    <a:pt x="728" y="0"/>
                    <a:pt x="6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3" name="Google Shape;243;p2"/>
            <p:cNvSpPr/>
            <p:nvPr/>
          </p:nvSpPr>
          <p:spPr>
            <a:xfrm>
              <a:off x="1386313" y="1552600"/>
              <a:ext cx="417950" cy="214925"/>
            </a:xfrm>
            <a:custGeom>
              <a:rect b="b" l="l" r="r" t="t"/>
              <a:pathLst>
                <a:path extrusionOk="0" h="8597" w="16718">
                  <a:moveTo>
                    <a:pt x="16372" y="0"/>
                  </a:moveTo>
                  <a:cubicBezTo>
                    <a:pt x="16301" y="24"/>
                    <a:pt x="16241" y="72"/>
                    <a:pt x="16217" y="143"/>
                  </a:cubicBezTo>
                  <a:cubicBezTo>
                    <a:pt x="16205" y="262"/>
                    <a:pt x="16217" y="381"/>
                    <a:pt x="16229" y="500"/>
                  </a:cubicBezTo>
                  <a:cubicBezTo>
                    <a:pt x="16324" y="1322"/>
                    <a:pt x="16205" y="2155"/>
                    <a:pt x="15896" y="2917"/>
                  </a:cubicBezTo>
                  <a:cubicBezTo>
                    <a:pt x="15705" y="3394"/>
                    <a:pt x="15467" y="3846"/>
                    <a:pt x="15181" y="4275"/>
                  </a:cubicBezTo>
                  <a:cubicBezTo>
                    <a:pt x="13550" y="6608"/>
                    <a:pt x="11288" y="7882"/>
                    <a:pt x="8478" y="8156"/>
                  </a:cubicBezTo>
                  <a:cubicBezTo>
                    <a:pt x="8218" y="8179"/>
                    <a:pt x="7958" y="8191"/>
                    <a:pt x="7699" y="8191"/>
                  </a:cubicBezTo>
                  <a:cubicBezTo>
                    <a:pt x="6367" y="8191"/>
                    <a:pt x="5053" y="7885"/>
                    <a:pt x="3847" y="7287"/>
                  </a:cubicBezTo>
                  <a:cubicBezTo>
                    <a:pt x="3108" y="6942"/>
                    <a:pt x="2442" y="6477"/>
                    <a:pt x="1858" y="5918"/>
                  </a:cubicBezTo>
                  <a:cubicBezTo>
                    <a:pt x="1168" y="5287"/>
                    <a:pt x="668" y="4465"/>
                    <a:pt x="430" y="3560"/>
                  </a:cubicBezTo>
                  <a:cubicBezTo>
                    <a:pt x="418" y="3477"/>
                    <a:pt x="382" y="3394"/>
                    <a:pt x="322" y="3322"/>
                  </a:cubicBezTo>
                  <a:cubicBezTo>
                    <a:pt x="283" y="3283"/>
                    <a:pt x="227" y="3260"/>
                    <a:pt x="169" y="3260"/>
                  </a:cubicBezTo>
                  <a:cubicBezTo>
                    <a:pt x="156" y="3260"/>
                    <a:pt x="144" y="3261"/>
                    <a:pt x="132" y="3263"/>
                  </a:cubicBezTo>
                  <a:cubicBezTo>
                    <a:pt x="72" y="3287"/>
                    <a:pt x="13" y="3334"/>
                    <a:pt x="1" y="3406"/>
                  </a:cubicBezTo>
                  <a:cubicBezTo>
                    <a:pt x="1" y="3560"/>
                    <a:pt x="25" y="3703"/>
                    <a:pt x="72" y="3858"/>
                  </a:cubicBezTo>
                  <a:cubicBezTo>
                    <a:pt x="203" y="4287"/>
                    <a:pt x="394" y="4691"/>
                    <a:pt x="632" y="5072"/>
                  </a:cubicBezTo>
                  <a:cubicBezTo>
                    <a:pt x="1215" y="5977"/>
                    <a:pt x="2001" y="6727"/>
                    <a:pt x="2930" y="7263"/>
                  </a:cubicBezTo>
                  <a:cubicBezTo>
                    <a:pt x="4442" y="8159"/>
                    <a:pt x="6037" y="8597"/>
                    <a:pt x="7757" y="8597"/>
                  </a:cubicBezTo>
                  <a:cubicBezTo>
                    <a:pt x="8392" y="8597"/>
                    <a:pt x="9045" y="8537"/>
                    <a:pt x="9716" y="8418"/>
                  </a:cubicBezTo>
                  <a:cubicBezTo>
                    <a:pt x="9978" y="8347"/>
                    <a:pt x="10359" y="8251"/>
                    <a:pt x="10728" y="8120"/>
                  </a:cubicBezTo>
                  <a:cubicBezTo>
                    <a:pt x="12538" y="7525"/>
                    <a:pt x="14122" y="6394"/>
                    <a:pt x="15265" y="4870"/>
                  </a:cubicBezTo>
                  <a:cubicBezTo>
                    <a:pt x="15943" y="4001"/>
                    <a:pt x="16408" y="2989"/>
                    <a:pt x="16610" y="1905"/>
                  </a:cubicBezTo>
                  <a:cubicBezTo>
                    <a:pt x="16705" y="1405"/>
                    <a:pt x="16717" y="881"/>
                    <a:pt x="16634" y="381"/>
                  </a:cubicBezTo>
                  <a:cubicBezTo>
                    <a:pt x="16622" y="274"/>
                    <a:pt x="16598" y="179"/>
                    <a:pt x="16551" y="84"/>
                  </a:cubicBezTo>
                  <a:cubicBezTo>
                    <a:pt x="16503" y="24"/>
                    <a:pt x="16432" y="0"/>
                    <a:pt x="16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44" name="Google Shape;244;p2"/>
          <p:cNvGrpSpPr/>
          <p:nvPr/>
        </p:nvGrpSpPr>
        <p:grpSpPr>
          <a:xfrm>
            <a:off x="7412944" y="604333"/>
            <a:ext cx="915312" cy="915312"/>
            <a:chOff x="2214083" y="2185314"/>
            <a:chExt cx="735900" cy="735900"/>
          </a:xfrm>
        </p:grpSpPr>
        <p:sp>
          <p:nvSpPr>
            <p:cNvPr id="245" name="Google Shape;245;p2"/>
            <p:cNvSpPr/>
            <p:nvPr/>
          </p:nvSpPr>
          <p:spPr>
            <a:xfrm>
              <a:off x="2214083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2"/>
            <p:cNvSpPr/>
            <p:nvPr/>
          </p:nvSpPr>
          <p:spPr>
            <a:xfrm>
              <a:off x="2269763" y="2247775"/>
              <a:ext cx="620350" cy="607500"/>
            </a:xfrm>
            <a:custGeom>
              <a:rect b="b" l="l" r="r" t="t"/>
              <a:pathLst>
                <a:path extrusionOk="0" h="24300" w="24814">
                  <a:moveTo>
                    <a:pt x="12729" y="0"/>
                  </a:moveTo>
                  <a:cubicBezTo>
                    <a:pt x="12512" y="0"/>
                    <a:pt x="12293" y="6"/>
                    <a:pt x="12074" y="18"/>
                  </a:cubicBezTo>
                  <a:cubicBezTo>
                    <a:pt x="11288" y="66"/>
                    <a:pt x="10514" y="185"/>
                    <a:pt x="9740" y="375"/>
                  </a:cubicBezTo>
                  <a:cubicBezTo>
                    <a:pt x="6978" y="1006"/>
                    <a:pt x="4525" y="2614"/>
                    <a:pt x="2858" y="4912"/>
                  </a:cubicBezTo>
                  <a:cubicBezTo>
                    <a:pt x="739" y="7769"/>
                    <a:pt x="1" y="10972"/>
                    <a:pt x="632" y="14425"/>
                  </a:cubicBezTo>
                  <a:cubicBezTo>
                    <a:pt x="1179" y="17473"/>
                    <a:pt x="2739" y="19985"/>
                    <a:pt x="5228" y="21866"/>
                  </a:cubicBezTo>
                  <a:cubicBezTo>
                    <a:pt x="7364" y="23485"/>
                    <a:pt x="9826" y="24299"/>
                    <a:pt x="12540" y="24299"/>
                  </a:cubicBezTo>
                  <a:cubicBezTo>
                    <a:pt x="12760" y="24299"/>
                    <a:pt x="12981" y="24294"/>
                    <a:pt x="13205" y="24283"/>
                  </a:cubicBezTo>
                  <a:lnTo>
                    <a:pt x="13300" y="24271"/>
                  </a:lnTo>
                  <a:cubicBezTo>
                    <a:pt x="14753" y="24188"/>
                    <a:pt x="16169" y="23831"/>
                    <a:pt x="17503" y="23235"/>
                  </a:cubicBezTo>
                  <a:cubicBezTo>
                    <a:pt x="19444" y="22366"/>
                    <a:pt x="21134" y="20997"/>
                    <a:pt x="22396" y="19271"/>
                  </a:cubicBezTo>
                  <a:cubicBezTo>
                    <a:pt x="24016" y="17044"/>
                    <a:pt x="24813" y="14472"/>
                    <a:pt x="24742" y="11627"/>
                  </a:cubicBezTo>
                  <a:cubicBezTo>
                    <a:pt x="24718" y="10901"/>
                    <a:pt x="24623" y="10186"/>
                    <a:pt x="24456" y="9484"/>
                  </a:cubicBezTo>
                  <a:cubicBezTo>
                    <a:pt x="23742" y="6364"/>
                    <a:pt x="22063" y="3888"/>
                    <a:pt x="19479" y="2138"/>
                  </a:cubicBezTo>
                  <a:cubicBezTo>
                    <a:pt x="17395" y="719"/>
                    <a:pt x="15121" y="0"/>
                    <a:pt x="127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2"/>
            <p:cNvSpPr/>
            <p:nvPr/>
          </p:nvSpPr>
          <p:spPr>
            <a:xfrm>
              <a:off x="2292688" y="2270375"/>
              <a:ext cx="574200" cy="562250"/>
            </a:xfrm>
            <a:custGeom>
              <a:rect b="b" l="l" r="r" t="t"/>
              <a:pathLst>
                <a:path extrusionOk="0" h="22490" w="22968">
                  <a:moveTo>
                    <a:pt x="11816" y="1"/>
                  </a:moveTo>
                  <a:cubicBezTo>
                    <a:pt x="10904" y="1"/>
                    <a:pt x="9974" y="114"/>
                    <a:pt x="9025" y="341"/>
                  </a:cubicBezTo>
                  <a:cubicBezTo>
                    <a:pt x="6466" y="924"/>
                    <a:pt x="4203" y="2424"/>
                    <a:pt x="2656" y="4555"/>
                  </a:cubicBezTo>
                  <a:cubicBezTo>
                    <a:pt x="715" y="7175"/>
                    <a:pt x="0" y="10139"/>
                    <a:pt x="596" y="13366"/>
                  </a:cubicBezTo>
                  <a:cubicBezTo>
                    <a:pt x="1108" y="16200"/>
                    <a:pt x="2560" y="18509"/>
                    <a:pt x="4858" y="20236"/>
                  </a:cubicBezTo>
                  <a:cubicBezTo>
                    <a:pt x="6858" y="21763"/>
                    <a:pt x="9132" y="22489"/>
                    <a:pt x="11613" y="22489"/>
                  </a:cubicBezTo>
                  <a:cubicBezTo>
                    <a:pt x="11821" y="22489"/>
                    <a:pt x="12030" y="22484"/>
                    <a:pt x="12240" y="22474"/>
                  </a:cubicBezTo>
                  <a:cubicBezTo>
                    <a:pt x="13609" y="22403"/>
                    <a:pt x="14955" y="22081"/>
                    <a:pt x="16205" y="21510"/>
                  </a:cubicBezTo>
                  <a:cubicBezTo>
                    <a:pt x="18003" y="20712"/>
                    <a:pt x="19574" y="19450"/>
                    <a:pt x="20741" y="17843"/>
                  </a:cubicBezTo>
                  <a:cubicBezTo>
                    <a:pt x="22277" y="15735"/>
                    <a:pt x="22968" y="13354"/>
                    <a:pt x="22920" y="10747"/>
                  </a:cubicBezTo>
                  <a:cubicBezTo>
                    <a:pt x="22896" y="10092"/>
                    <a:pt x="22801" y="9437"/>
                    <a:pt x="22646" y="8794"/>
                  </a:cubicBezTo>
                  <a:cubicBezTo>
                    <a:pt x="21991" y="5925"/>
                    <a:pt x="20479" y="3627"/>
                    <a:pt x="18050" y="1984"/>
                  </a:cubicBezTo>
                  <a:cubicBezTo>
                    <a:pt x="16105" y="662"/>
                    <a:pt x="14017" y="1"/>
                    <a:pt x="118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8" name="Google Shape;248;p2"/>
            <p:cNvSpPr/>
            <p:nvPr/>
          </p:nvSpPr>
          <p:spPr>
            <a:xfrm>
              <a:off x="2712988" y="2372125"/>
              <a:ext cx="43175" cy="68125"/>
            </a:xfrm>
            <a:custGeom>
              <a:rect b="b" l="l" r="r" t="t"/>
              <a:pathLst>
                <a:path extrusionOk="0" h="2725" w="1727">
                  <a:moveTo>
                    <a:pt x="1447" y="0"/>
                  </a:moveTo>
                  <a:cubicBezTo>
                    <a:pt x="1417" y="0"/>
                    <a:pt x="1387" y="3"/>
                    <a:pt x="1357" y="9"/>
                  </a:cubicBezTo>
                  <a:cubicBezTo>
                    <a:pt x="1131" y="33"/>
                    <a:pt x="917" y="116"/>
                    <a:pt x="738" y="235"/>
                  </a:cubicBezTo>
                  <a:cubicBezTo>
                    <a:pt x="286" y="545"/>
                    <a:pt x="0" y="938"/>
                    <a:pt x="12" y="1557"/>
                  </a:cubicBezTo>
                  <a:cubicBezTo>
                    <a:pt x="60" y="1890"/>
                    <a:pt x="155" y="2236"/>
                    <a:pt x="286" y="2545"/>
                  </a:cubicBezTo>
                  <a:cubicBezTo>
                    <a:pt x="310" y="2605"/>
                    <a:pt x="345" y="2652"/>
                    <a:pt x="393" y="2688"/>
                  </a:cubicBezTo>
                  <a:cubicBezTo>
                    <a:pt x="424" y="2711"/>
                    <a:pt x="464" y="2724"/>
                    <a:pt x="505" y="2724"/>
                  </a:cubicBezTo>
                  <a:cubicBezTo>
                    <a:pt x="528" y="2724"/>
                    <a:pt x="550" y="2720"/>
                    <a:pt x="572" y="2712"/>
                  </a:cubicBezTo>
                  <a:cubicBezTo>
                    <a:pt x="643" y="2688"/>
                    <a:pt x="691" y="2628"/>
                    <a:pt x="703" y="2545"/>
                  </a:cubicBezTo>
                  <a:cubicBezTo>
                    <a:pt x="691" y="2462"/>
                    <a:pt x="679" y="2367"/>
                    <a:pt x="643" y="2283"/>
                  </a:cubicBezTo>
                  <a:cubicBezTo>
                    <a:pt x="560" y="2045"/>
                    <a:pt x="500" y="1795"/>
                    <a:pt x="464" y="1545"/>
                  </a:cubicBezTo>
                  <a:cubicBezTo>
                    <a:pt x="417" y="1188"/>
                    <a:pt x="572" y="843"/>
                    <a:pt x="869" y="652"/>
                  </a:cubicBezTo>
                  <a:cubicBezTo>
                    <a:pt x="1000" y="545"/>
                    <a:pt x="1155" y="473"/>
                    <a:pt x="1322" y="438"/>
                  </a:cubicBezTo>
                  <a:cubicBezTo>
                    <a:pt x="1417" y="402"/>
                    <a:pt x="1512" y="366"/>
                    <a:pt x="1619" y="331"/>
                  </a:cubicBezTo>
                  <a:cubicBezTo>
                    <a:pt x="1691" y="295"/>
                    <a:pt x="1726" y="212"/>
                    <a:pt x="1703" y="140"/>
                  </a:cubicBezTo>
                  <a:cubicBezTo>
                    <a:pt x="1679" y="69"/>
                    <a:pt x="1619" y="9"/>
                    <a:pt x="1536" y="9"/>
                  </a:cubicBezTo>
                  <a:cubicBezTo>
                    <a:pt x="1506" y="3"/>
                    <a:pt x="1476" y="0"/>
                    <a:pt x="14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9" name="Google Shape;249;p2"/>
            <p:cNvSpPr/>
            <p:nvPr/>
          </p:nvSpPr>
          <p:spPr>
            <a:xfrm>
              <a:off x="2620713" y="2339250"/>
              <a:ext cx="47350" cy="64650"/>
            </a:xfrm>
            <a:custGeom>
              <a:rect b="b" l="l" r="r" t="t"/>
              <a:pathLst>
                <a:path extrusionOk="0" h="2586" w="1894">
                  <a:moveTo>
                    <a:pt x="1534" y="1"/>
                  </a:moveTo>
                  <a:cubicBezTo>
                    <a:pt x="1527" y="1"/>
                    <a:pt x="1520" y="1"/>
                    <a:pt x="1512" y="3"/>
                  </a:cubicBezTo>
                  <a:cubicBezTo>
                    <a:pt x="1504" y="1"/>
                    <a:pt x="1495" y="1"/>
                    <a:pt x="1487" y="1"/>
                  </a:cubicBezTo>
                  <a:cubicBezTo>
                    <a:pt x="1415" y="1"/>
                    <a:pt x="1355" y="47"/>
                    <a:pt x="1334" y="122"/>
                  </a:cubicBezTo>
                  <a:cubicBezTo>
                    <a:pt x="1310" y="193"/>
                    <a:pt x="1310" y="264"/>
                    <a:pt x="1322" y="336"/>
                  </a:cubicBezTo>
                  <a:cubicBezTo>
                    <a:pt x="1334" y="455"/>
                    <a:pt x="1369" y="562"/>
                    <a:pt x="1405" y="681"/>
                  </a:cubicBezTo>
                  <a:cubicBezTo>
                    <a:pt x="1500" y="1134"/>
                    <a:pt x="1405" y="1419"/>
                    <a:pt x="1024" y="1693"/>
                  </a:cubicBezTo>
                  <a:cubicBezTo>
                    <a:pt x="905" y="1777"/>
                    <a:pt x="774" y="1848"/>
                    <a:pt x="643" y="1931"/>
                  </a:cubicBezTo>
                  <a:cubicBezTo>
                    <a:pt x="488" y="2015"/>
                    <a:pt x="310" y="2098"/>
                    <a:pt x="179" y="2181"/>
                  </a:cubicBezTo>
                  <a:cubicBezTo>
                    <a:pt x="36" y="2265"/>
                    <a:pt x="0" y="2384"/>
                    <a:pt x="48" y="2479"/>
                  </a:cubicBezTo>
                  <a:cubicBezTo>
                    <a:pt x="80" y="2551"/>
                    <a:pt x="145" y="2586"/>
                    <a:pt x="231" y="2586"/>
                  </a:cubicBezTo>
                  <a:cubicBezTo>
                    <a:pt x="273" y="2586"/>
                    <a:pt x="319" y="2578"/>
                    <a:pt x="369" y="2562"/>
                  </a:cubicBezTo>
                  <a:cubicBezTo>
                    <a:pt x="381" y="2562"/>
                    <a:pt x="393" y="2550"/>
                    <a:pt x="405" y="2550"/>
                  </a:cubicBezTo>
                  <a:cubicBezTo>
                    <a:pt x="774" y="2384"/>
                    <a:pt x="1119" y="2169"/>
                    <a:pt x="1441" y="1931"/>
                  </a:cubicBezTo>
                  <a:cubicBezTo>
                    <a:pt x="1738" y="1669"/>
                    <a:pt x="1893" y="1288"/>
                    <a:pt x="1881" y="896"/>
                  </a:cubicBezTo>
                  <a:cubicBezTo>
                    <a:pt x="1834" y="669"/>
                    <a:pt x="1786" y="455"/>
                    <a:pt x="1727" y="229"/>
                  </a:cubicBezTo>
                  <a:cubicBezTo>
                    <a:pt x="1715" y="193"/>
                    <a:pt x="1703" y="145"/>
                    <a:pt x="1691" y="110"/>
                  </a:cubicBezTo>
                  <a:cubicBezTo>
                    <a:pt x="1659" y="46"/>
                    <a:pt x="1598" y="1"/>
                    <a:pt x="15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2"/>
            <p:cNvSpPr/>
            <p:nvPr/>
          </p:nvSpPr>
          <p:spPr>
            <a:xfrm>
              <a:off x="2632013" y="2407875"/>
              <a:ext cx="68775" cy="41525"/>
            </a:xfrm>
            <a:custGeom>
              <a:rect b="b" l="l" r="r" t="t"/>
              <a:pathLst>
                <a:path extrusionOk="0" h="1661" w="2751">
                  <a:moveTo>
                    <a:pt x="1273" y="0"/>
                  </a:moveTo>
                  <a:cubicBezTo>
                    <a:pt x="1210" y="0"/>
                    <a:pt x="1147" y="7"/>
                    <a:pt x="1084" y="20"/>
                  </a:cubicBezTo>
                  <a:cubicBezTo>
                    <a:pt x="727" y="91"/>
                    <a:pt x="393" y="246"/>
                    <a:pt x="108" y="448"/>
                  </a:cubicBezTo>
                  <a:cubicBezTo>
                    <a:pt x="24" y="496"/>
                    <a:pt x="1" y="603"/>
                    <a:pt x="48" y="687"/>
                  </a:cubicBezTo>
                  <a:cubicBezTo>
                    <a:pt x="83" y="748"/>
                    <a:pt x="145" y="784"/>
                    <a:pt x="212" y="784"/>
                  </a:cubicBezTo>
                  <a:cubicBezTo>
                    <a:pt x="237" y="784"/>
                    <a:pt x="261" y="779"/>
                    <a:pt x="286" y="770"/>
                  </a:cubicBezTo>
                  <a:cubicBezTo>
                    <a:pt x="429" y="722"/>
                    <a:pt x="584" y="639"/>
                    <a:pt x="727" y="567"/>
                  </a:cubicBezTo>
                  <a:cubicBezTo>
                    <a:pt x="858" y="508"/>
                    <a:pt x="1001" y="460"/>
                    <a:pt x="1155" y="437"/>
                  </a:cubicBezTo>
                  <a:cubicBezTo>
                    <a:pt x="1178" y="434"/>
                    <a:pt x="1201" y="433"/>
                    <a:pt x="1224" y="433"/>
                  </a:cubicBezTo>
                  <a:cubicBezTo>
                    <a:pt x="1426" y="433"/>
                    <a:pt x="1621" y="527"/>
                    <a:pt x="1739" y="698"/>
                  </a:cubicBezTo>
                  <a:cubicBezTo>
                    <a:pt x="1870" y="865"/>
                    <a:pt x="1977" y="1044"/>
                    <a:pt x="2096" y="1222"/>
                  </a:cubicBezTo>
                  <a:cubicBezTo>
                    <a:pt x="2156" y="1294"/>
                    <a:pt x="2191" y="1377"/>
                    <a:pt x="2251" y="1449"/>
                  </a:cubicBezTo>
                  <a:cubicBezTo>
                    <a:pt x="2275" y="1496"/>
                    <a:pt x="2322" y="1544"/>
                    <a:pt x="2358" y="1591"/>
                  </a:cubicBezTo>
                  <a:cubicBezTo>
                    <a:pt x="2402" y="1635"/>
                    <a:pt x="2463" y="1661"/>
                    <a:pt x="2526" y="1661"/>
                  </a:cubicBezTo>
                  <a:cubicBezTo>
                    <a:pt x="2566" y="1661"/>
                    <a:pt x="2607" y="1650"/>
                    <a:pt x="2644" y="1627"/>
                  </a:cubicBezTo>
                  <a:cubicBezTo>
                    <a:pt x="2739" y="1568"/>
                    <a:pt x="2751" y="1437"/>
                    <a:pt x="2691" y="1353"/>
                  </a:cubicBezTo>
                  <a:cubicBezTo>
                    <a:pt x="2501" y="996"/>
                    <a:pt x="2275" y="651"/>
                    <a:pt x="2013" y="341"/>
                  </a:cubicBezTo>
                  <a:cubicBezTo>
                    <a:pt x="1828" y="127"/>
                    <a:pt x="1555" y="0"/>
                    <a:pt x="12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1" name="Google Shape;251;p2"/>
            <p:cNvSpPr/>
            <p:nvPr/>
          </p:nvSpPr>
          <p:spPr>
            <a:xfrm>
              <a:off x="2674588" y="2330975"/>
              <a:ext cx="68475" cy="35800"/>
            </a:xfrm>
            <a:custGeom>
              <a:rect b="b" l="l" r="r" t="t"/>
              <a:pathLst>
                <a:path extrusionOk="0" h="1432" w="2739">
                  <a:moveTo>
                    <a:pt x="238" y="0"/>
                  </a:moveTo>
                  <a:cubicBezTo>
                    <a:pt x="216" y="0"/>
                    <a:pt x="193" y="4"/>
                    <a:pt x="167" y="12"/>
                  </a:cubicBezTo>
                  <a:cubicBezTo>
                    <a:pt x="48" y="48"/>
                    <a:pt x="0" y="155"/>
                    <a:pt x="48" y="310"/>
                  </a:cubicBezTo>
                  <a:cubicBezTo>
                    <a:pt x="107" y="524"/>
                    <a:pt x="203" y="726"/>
                    <a:pt x="334" y="905"/>
                  </a:cubicBezTo>
                  <a:cubicBezTo>
                    <a:pt x="580" y="1252"/>
                    <a:pt x="921" y="1431"/>
                    <a:pt x="1397" y="1431"/>
                  </a:cubicBezTo>
                  <a:cubicBezTo>
                    <a:pt x="1427" y="1431"/>
                    <a:pt x="1458" y="1430"/>
                    <a:pt x="1488" y="1429"/>
                  </a:cubicBezTo>
                  <a:cubicBezTo>
                    <a:pt x="1846" y="1357"/>
                    <a:pt x="2203" y="1262"/>
                    <a:pt x="2536" y="1143"/>
                  </a:cubicBezTo>
                  <a:cubicBezTo>
                    <a:pt x="2584" y="1131"/>
                    <a:pt x="2620" y="1107"/>
                    <a:pt x="2655" y="1072"/>
                  </a:cubicBezTo>
                  <a:cubicBezTo>
                    <a:pt x="2727" y="1012"/>
                    <a:pt x="2739" y="905"/>
                    <a:pt x="2691" y="822"/>
                  </a:cubicBezTo>
                  <a:cubicBezTo>
                    <a:pt x="2660" y="759"/>
                    <a:pt x="2601" y="724"/>
                    <a:pt x="2532" y="724"/>
                  </a:cubicBezTo>
                  <a:cubicBezTo>
                    <a:pt x="2521" y="724"/>
                    <a:pt x="2511" y="725"/>
                    <a:pt x="2500" y="726"/>
                  </a:cubicBezTo>
                  <a:cubicBezTo>
                    <a:pt x="2358" y="750"/>
                    <a:pt x="2215" y="798"/>
                    <a:pt x="2072" y="834"/>
                  </a:cubicBezTo>
                  <a:cubicBezTo>
                    <a:pt x="1810" y="917"/>
                    <a:pt x="1548" y="965"/>
                    <a:pt x="1274" y="976"/>
                  </a:cubicBezTo>
                  <a:cubicBezTo>
                    <a:pt x="1254" y="978"/>
                    <a:pt x="1234" y="979"/>
                    <a:pt x="1214" y="979"/>
                  </a:cubicBezTo>
                  <a:cubicBezTo>
                    <a:pt x="997" y="979"/>
                    <a:pt x="788" y="863"/>
                    <a:pt x="679" y="667"/>
                  </a:cubicBezTo>
                  <a:cubicBezTo>
                    <a:pt x="619" y="572"/>
                    <a:pt x="572" y="488"/>
                    <a:pt x="512" y="393"/>
                  </a:cubicBezTo>
                  <a:cubicBezTo>
                    <a:pt x="500" y="357"/>
                    <a:pt x="476" y="310"/>
                    <a:pt x="465" y="274"/>
                  </a:cubicBezTo>
                  <a:cubicBezTo>
                    <a:pt x="453" y="226"/>
                    <a:pt x="429" y="179"/>
                    <a:pt x="417" y="143"/>
                  </a:cubicBezTo>
                  <a:cubicBezTo>
                    <a:pt x="370" y="50"/>
                    <a:pt x="316" y="0"/>
                    <a:pt x="2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2"/>
            <p:cNvSpPr/>
            <p:nvPr/>
          </p:nvSpPr>
          <p:spPr>
            <a:xfrm>
              <a:off x="2623388" y="2468675"/>
              <a:ext cx="155700" cy="162850"/>
            </a:xfrm>
            <a:custGeom>
              <a:rect b="b" l="l" r="r" t="t"/>
              <a:pathLst>
                <a:path extrusionOk="0" h="6514" w="6228">
                  <a:moveTo>
                    <a:pt x="6004" y="0"/>
                  </a:moveTo>
                  <a:cubicBezTo>
                    <a:pt x="5987" y="0"/>
                    <a:pt x="5970" y="2"/>
                    <a:pt x="5953" y="5"/>
                  </a:cubicBezTo>
                  <a:cubicBezTo>
                    <a:pt x="5834" y="64"/>
                    <a:pt x="5715" y="148"/>
                    <a:pt x="5620" y="231"/>
                  </a:cubicBezTo>
                  <a:lnTo>
                    <a:pt x="1477" y="3481"/>
                  </a:lnTo>
                  <a:lnTo>
                    <a:pt x="346" y="4374"/>
                  </a:lnTo>
                  <a:cubicBezTo>
                    <a:pt x="250" y="4434"/>
                    <a:pt x="179" y="4493"/>
                    <a:pt x="96" y="4565"/>
                  </a:cubicBezTo>
                  <a:cubicBezTo>
                    <a:pt x="12" y="4636"/>
                    <a:pt x="0" y="4767"/>
                    <a:pt x="72" y="4851"/>
                  </a:cubicBezTo>
                  <a:cubicBezTo>
                    <a:pt x="112" y="4891"/>
                    <a:pt x="168" y="4913"/>
                    <a:pt x="226" y="4913"/>
                  </a:cubicBezTo>
                  <a:cubicBezTo>
                    <a:pt x="271" y="4913"/>
                    <a:pt x="316" y="4900"/>
                    <a:pt x="357" y="4874"/>
                  </a:cubicBezTo>
                  <a:cubicBezTo>
                    <a:pt x="441" y="4815"/>
                    <a:pt x="524" y="4743"/>
                    <a:pt x="608" y="4684"/>
                  </a:cubicBezTo>
                  <a:cubicBezTo>
                    <a:pt x="929" y="4434"/>
                    <a:pt x="1239" y="4184"/>
                    <a:pt x="1560" y="3946"/>
                  </a:cubicBezTo>
                  <a:cubicBezTo>
                    <a:pt x="1643" y="3886"/>
                    <a:pt x="1727" y="3839"/>
                    <a:pt x="1822" y="3791"/>
                  </a:cubicBezTo>
                  <a:cubicBezTo>
                    <a:pt x="1822" y="3922"/>
                    <a:pt x="1834" y="4005"/>
                    <a:pt x="1834" y="4100"/>
                  </a:cubicBezTo>
                  <a:cubicBezTo>
                    <a:pt x="1846" y="4434"/>
                    <a:pt x="1846" y="4767"/>
                    <a:pt x="1881" y="5089"/>
                  </a:cubicBezTo>
                  <a:cubicBezTo>
                    <a:pt x="1917" y="5446"/>
                    <a:pt x="2036" y="5791"/>
                    <a:pt x="2215" y="6113"/>
                  </a:cubicBezTo>
                  <a:cubicBezTo>
                    <a:pt x="2364" y="6366"/>
                    <a:pt x="2609" y="6513"/>
                    <a:pt x="2859" y="6513"/>
                  </a:cubicBezTo>
                  <a:cubicBezTo>
                    <a:pt x="3068" y="6513"/>
                    <a:pt x="3279" y="6411"/>
                    <a:pt x="3441" y="6184"/>
                  </a:cubicBezTo>
                  <a:cubicBezTo>
                    <a:pt x="3584" y="5982"/>
                    <a:pt x="3703" y="5755"/>
                    <a:pt x="3798" y="5517"/>
                  </a:cubicBezTo>
                  <a:cubicBezTo>
                    <a:pt x="4001" y="4970"/>
                    <a:pt x="4060" y="4398"/>
                    <a:pt x="3977" y="3827"/>
                  </a:cubicBezTo>
                  <a:cubicBezTo>
                    <a:pt x="3917" y="3350"/>
                    <a:pt x="3763" y="2898"/>
                    <a:pt x="3322" y="2588"/>
                  </a:cubicBezTo>
                  <a:cubicBezTo>
                    <a:pt x="3453" y="2469"/>
                    <a:pt x="3560" y="2374"/>
                    <a:pt x="3679" y="2291"/>
                  </a:cubicBezTo>
                  <a:lnTo>
                    <a:pt x="5906" y="529"/>
                  </a:lnTo>
                  <a:cubicBezTo>
                    <a:pt x="6001" y="457"/>
                    <a:pt x="6084" y="374"/>
                    <a:pt x="6168" y="290"/>
                  </a:cubicBezTo>
                  <a:cubicBezTo>
                    <a:pt x="6227" y="219"/>
                    <a:pt x="6227" y="112"/>
                    <a:pt x="6156" y="52"/>
                  </a:cubicBezTo>
                  <a:cubicBezTo>
                    <a:pt x="6110" y="16"/>
                    <a:pt x="6058" y="0"/>
                    <a:pt x="60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3" name="Google Shape;253;p2"/>
            <p:cNvSpPr/>
            <p:nvPr/>
          </p:nvSpPr>
          <p:spPr>
            <a:xfrm>
              <a:off x="2397463" y="2489625"/>
              <a:ext cx="167300" cy="152750"/>
            </a:xfrm>
            <a:custGeom>
              <a:rect b="b" l="l" r="r" t="t"/>
              <a:pathLst>
                <a:path extrusionOk="0" h="6110" w="6692">
                  <a:moveTo>
                    <a:pt x="274" y="0"/>
                  </a:moveTo>
                  <a:cubicBezTo>
                    <a:pt x="203" y="0"/>
                    <a:pt x="131" y="12"/>
                    <a:pt x="72" y="60"/>
                  </a:cubicBezTo>
                  <a:cubicBezTo>
                    <a:pt x="0" y="119"/>
                    <a:pt x="0" y="226"/>
                    <a:pt x="72" y="298"/>
                  </a:cubicBezTo>
                  <a:cubicBezTo>
                    <a:pt x="155" y="381"/>
                    <a:pt x="250" y="453"/>
                    <a:pt x="358" y="512"/>
                  </a:cubicBezTo>
                  <a:cubicBezTo>
                    <a:pt x="1155" y="1012"/>
                    <a:pt x="1965" y="1500"/>
                    <a:pt x="2763" y="2000"/>
                  </a:cubicBezTo>
                  <a:cubicBezTo>
                    <a:pt x="2894" y="2072"/>
                    <a:pt x="3013" y="2167"/>
                    <a:pt x="3156" y="2250"/>
                  </a:cubicBezTo>
                  <a:cubicBezTo>
                    <a:pt x="2727" y="2667"/>
                    <a:pt x="2632" y="3167"/>
                    <a:pt x="2644" y="3703"/>
                  </a:cubicBezTo>
                  <a:cubicBezTo>
                    <a:pt x="2656" y="4263"/>
                    <a:pt x="2798" y="4810"/>
                    <a:pt x="3048" y="5298"/>
                  </a:cubicBezTo>
                  <a:cubicBezTo>
                    <a:pt x="3132" y="5465"/>
                    <a:pt x="3239" y="5608"/>
                    <a:pt x="3346" y="5751"/>
                  </a:cubicBezTo>
                  <a:cubicBezTo>
                    <a:pt x="3544" y="5998"/>
                    <a:pt x="3775" y="6110"/>
                    <a:pt x="3992" y="6110"/>
                  </a:cubicBezTo>
                  <a:cubicBezTo>
                    <a:pt x="4298" y="6110"/>
                    <a:pt x="4578" y="5889"/>
                    <a:pt x="4703" y="5513"/>
                  </a:cubicBezTo>
                  <a:cubicBezTo>
                    <a:pt x="4751" y="5358"/>
                    <a:pt x="4799" y="5191"/>
                    <a:pt x="4834" y="5037"/>
                  </a:cubicBezTo>
                  <a:cubicBezTo>
                    <a:pt x="4906" y="4548"/>
                    <a:pt x="4906" y="4048"/>
                    <a:pt x="4799" y="3560"/>
                  </a:cubicBezTo>
                  <a:cubicBezTo>
                    <a:pt x="4787" y="3477"/>
                    <a:pt x="4787" y="3393"/>
                    <a:pt x="4763" y="3262"/>
                  </a:cubicBezTo>
                  <a:lnTo>
                    <a:pt x="4763" y="3262"/>
                  </a:lnTo>
                  <a:cubicBezTo>
                    <a:pt x="4894" y="3322"/>
                    <a:pt x="4977" y="3358"/>
                    <a:pt x="5049" y="3405"/>
                  </a:cubicBezTo>
                  <a:cubicBezTo>
                    <a:pt x="5418" y="3632"/>
                    <a:pt x="5787" y="3858"/>
                    <a:pt x="6156" y="4084"/>
                  </a:cubicBezTo>
                  <a:cubicBezTo>
                    <a:pt x="6239" y="4144"/>
                    <a:pt x="6335" y="4191"/>
                    <a:pt x="6442" y="4227"/>
                  </a:cubicBezTo>
                  <a:cubicBezTo>
                    <a:pt x="6513" y="4227"/>
                    <a:pt x="6585" y="4203"/>
                    <a:pt x="6632" y="4167"/>
                  </a:cubicBezTo>
                  <a:cubicBezTo>
                    <a:pt x="6692" y="4096"/>
                    <a:pt x="6692" y="3989"/>
                    <a:pt x="6620" y="3917"/>
                  </a:cubicBezTo>
                  <a:cubicBezTo>
                    <a:pt x="6537" y="3846"/>
                    <a:pt x="6430" y="3774"/>
                    <a:pt x="6335" y="3715"/>
                  </a:cubicBezTo>
                  <a:cubicBezTo>
                    <a:pt x="4406" y="2536"/>
                    <a:pt x="2477" y="1346"/>
                    <a:pt x="548" y="155"/>
                  </a:cubicBezTo>
                  <a:cubicBezTo>
                    <a:pt x="465" y="95"/>
                    <a:pt x="370" y="36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2"/>
            <p:cNvSpPr/>
            <p:nvPr/>
          </p:nvSpPr>
          <p:spPr>
            <a:xfrm>
              <a:off x="2426638" y="2641075"/>
              <a:ext cx="353325" cy="117200"/>
            </a:xfrm>
            <a:custGeom>
              <a:rect b="b" l="l" r="r" t="t"/>
              <a:pathLst>
                <a:path extrusionOk="0" h="4688" w="14133">
                  <a:moveTo>
                    <a:pt x="7109" y="1"/>
                  </a:moveTo>
                  <a:cubicBezTo>
                    <a:pt x="6737" y="1"/>
                    <a:pt x="6365" y="45"/>
                    <a:pt x="6001" y="133"/>
                  </a:cubicBezTo>
                  <a:cubicBezTo>
                    <a:pt x="3953" y="657"/>
                    <a:pt x="2120" y="1788"/>
                    <a:pt x="727" y="3396"/>
                  </a:cubicBezTo>
                  <a:cubicBezTo>
                    <a:pt x="500" y="3670"/>
                    <a:pt x="286" y="3955"/>
                    <a:pt x="96" y="4265"/>
                  </a:cubicBezTo>
                  <a:cubicBezTo>
                    <a:pt x="48" y="4336"/>
                    <a:pt x="12" y="4432"/>
                    <a:pt x="12" y="4515"/>
                  </a:cubicBezTo>
                  <a:cubicBezTo>
                    <a:pt x="0" y="4574"/>
                    <a:pt x="36" y="4634"/>
                    <a:pt x="84" y="4670"/>
                  </a:cubicBezTo>
                  <a:cubicBezTo>
                    <a:pt x="113" y="4682"/>
                    <a:pt x="146" y="4688"/>
                    <a:pt x="180" y="4688"/>
                  </a:cubicBezTo>
                  <a:cubicBezTo>
                    <a:pt x="215" y="4688"/>
                    <a:pt x="250" y="4682"/>
                    <a:pt x="286" y="4670"/>
                  </a:cubicBezTo>
                  <a:cubicBezTo>
                    <a:pt x="357" y="4610"/>
                    <a:pt x="417" y="4539"/>
                    <a:pt x="453" y="4467"/>
                  </a:cubicBezTo>
                  <a:cubicBezTo>
                    <a:pt x="691" y="4062"/>
                    <a:pt x="977" y="3693"/>
                    <a:pt x="1298" y="3360"/>
                  </a:cubicBezTo>
                  <a:cubicBezTo>
                    <a:pt x="2477" y="2146"/>
                    <a:pt x="3917" y="1229"/>
                    <a:pt x="5525" y="693"/>
                  </a:cubicBezTo>
                  <a:cubicBezTo>
                    <a:pt x="6045" y="510"/>
                    <a:pt x="6591" y="419"/>
                    <a:pt x="7139" y="419"/>
                  </a:cubicBezTo>
                  <a:cubicBezTo>
                    <a:pt x="7519" y="419"/>
                    <a:pt x="7900" y="462"/>
                    <a:pt x="8275" y="550"/>
                  </a:cubicBezTo>
                  <a:cubicBezTo>
                    <a:pt x="9632" y="860"/>
                    <a:pt x="10930" y="1431"/>
                    <a:pt x="12073" y="2241"/>
                  </a:cubicBezTo>
                  <a:cubicBezTo>
                    <a:pt x="12669" y="2646"/>
                    <a:pt x="13192" y="3134"/>
                    <a:pt x="13645" y="3705"/>
                  </a:cubicBezTo>
                  <a:cubicBezTo>
                    <a:pt x="13692" y="3777"/>
                    <a:pt x="13764" y="3836"/>
                    <a:pt x="13835" y="3896"/>
                  </a:cubicBezTo>
                  <a:cubicBezTo>
                    <a:pt x="13863" y="3918"/>
                    <a:pt x="13897" y="3930"/>
                    <a:pt x="13931" y="3930"/>
                  </a:cubicBezTo>
                  <a:cubicBezTo>
                    <a:pt x="13968" y="3930"/>
                    <a:pt x="14006" y="3915"/>
                    <a:pt x="14038" y="3884"/>
                  </a:cubicBezTo>
                  <a:cubicBezTo>
                    <a:pt x="14073" y="3836"/>
                    <a:pt x="14109" y="3789"/>
                    <a:pt x="14133" y="3729"/>
                  </a:cubicBezTo>
                  <a:cubicBezTo>
                    <a:pt x="14085" y="3646"/>
                    <a:pt x="14038" y="3562"/>
                    <a:pt x="13990" y="3491"/>
                  </a:cubicBezTo>
                  <a:cubicBezTo>
                    <a:pt x="13704" y="3110"/>
                    <a:pt x="13383" y="2777"/>
                    <a:pt x="13038" y="2479"/>
                  </a:cubicBezTo>
                  <a:cubicBezTo>
                    <a:pt x="11621" y="1276"/>
                    <a:pt x="9918" y="455"/>
                    <a:pt x="8108" y="110"/>
                  </a:cubicBezTo>
                  <a:cubicBezTo>
                    <a:pt x="7777" y="37"/>
                    <a:pt x="7442" y="1"/>
                    <a:pt x="7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55" name="Google Shape;255;p2"/>
          <p:cNvGrpSpPr/>
          <p:nvPr/>
        </p:nvGrpSpPr>
        <p:grpSpPr>
          <a:xfrm rot="910965">
            <a:off x="7791076" y="1236439"/>
            <a:ext cx="735904" cy="735904"/>
            <a:chOff x="5182308" y="1263025"/>
            <a:chExt cx="735900" cy="735900"/>
          </a:xfrm>
        </p:grpSpPr>
        <p:sp>
          <p:nvSpPr>
            <p:cNvPr id="256" name="Google Shape;256;p2"/>
            <p:cNvSpPr/>
            <p:nvPr/>
          </p:nvSpPr>
          <p:spPr>
            <a:xfrm>
              <a:off x="5182308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2"/>
            <p:cNvSpPr/>
            <p:nvPr/>
          </p:nvSpPr>
          <p:spPr>
            <a:xfrm>
              <a:off x="5245738" y="1327550"/>
              <a:ext cx="615875" cy="606975"/>
            </a:xfrm>
            <a:custGeom>
              <a:rect b="b" l="l" r="r" t="t"/>
              <a:pathLst>
                <a:path extrusionOk="0" h="24279" w="24635">
                  <a:moveTo>
                    <a:pt x="12184" y="0"/>
                  </a:moveTo>
                  <a:cubicBezTo>
                    <a:pt x="5525" y="0"/>
                    <a:pt x="83" y="5382"/>
                    <a:pt x="36" y="12062"/>
                  </a:cubicBezTo>
                  <a:cubicBezTo>
                    <a:pt x="0" y="18799"/>
                    <a:pt x="5442" y="24278"/>
                    <a:pt x="12172" y="24278"/>
                  </a:cubicBezTo>
                  <a:cubicBezTo>
                    <a:pt x="12187" y="24278"/>
                    <a:pt x="12202" y="24278"/>
                    <a:pt x="12216" y="24278"/>
                  </a:cubicBezTo>
                  <a:lnTo>
                    <a:pt x="12228" y="24278"/>
                  </a:lnTo>
                  <a:cubicBezTo>
                    <a:pt x="18931" y="24254"/>
                    <a:pt x="24301" y="19016"/>
                    <a:pt x="24456" y="12360"/>
                  </a:cubicBezTo>
                  <a:cubicBezTo>
                    <a:pt x="24634" y="5692"/>
                    <a:pt x="19372" y="156"/>
                    <a:pt x="12704" y="1"/>
                  </a:cubicBezTo>
                  <a:lnTo>
                    <a:pt x="12359" y="1"/>
                  </a:lnTo>
                  <a:cubicBezTo>
                    <a:pt x="12301" y="0"/>
                    <a:pt x="12242" y="0"/>
                    <a:pt x="12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8" name="Google Shape;258;p2"/>
            <p:cNvSpPr/>
            <p:nvPr/>
          </p:nvSpPr>
          <p:spPr>
            <a:xfrm>
              <a:off x="5266563" y="1350100"/>
              <a:ext cx="572125" cy="561800"/>
            </a:xfrm>
            <a:custGeom>
              <a:rect b="b" l="l" r="r" t="t"/>
              <a:pathLst>
                <a:path extrusionOk="0" h="22472" w="22885">
                  <a:moveTo>
                    <a:pt x="11540" y="0"/>
                  </a:moveTo>
                  <a:cubicBezTo>
                    <a:pt x="5089" y="0"/>
                    <a:pt x="379" y="5144"/>
                    <a:pt x="203" y="10946"/>
                  </a:cubicBezTo>
                  <a:cubicBezTo>
                    <a:pt x="1" y="17256"/>
                    <a:pt x="5073" y="22471"/>
                    <a:pt x="11383" y="22471"/>
                  </a:cubicBezTo>
                  <a:cubicBezTo>
                    <a:pt x="17515" y="22447"/>
                    <a:pt x="22575" y="17661"/>
                    <a:pt x="22706" y="11434"/>
                  </a:cubicBezTo>
                  <a:cubicBezTo>
                    <a:pt x="22885" y="5267"/>
                    <a:pt x="18003" y="147"/>
                    <a:pt x="11848" y="4"/>
                  </a:cubicBezTo>
                  <a:cubicBezTo>
                    <a:pt x="11744" y="2"/>
                    <a:pt x="11642" y="0"/>
                    <a:pt x="115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9" name="Google Shape;259;p2"/>
            <p:cNvSpPr/>
            <p:nvPr/>
          </p:nvSpPr>
          <p:spPr>
            <a:xfrm>
              <a:off x="5324613" y="1596500"/>
              <a:ext cx="158375" cy="302850"/>
            </a:xfrm>
            <a:custGeom>
              <a:rect b="b" l="l" r="r" t="t"/>
              <a:pathLst>
                <a:path extrusionOk="0" h="12114" w="6335">
                  <a:moveTo>
                    <a:pt x="663" y="0"/>
                  </a:moveTo>
                  <a:cubicBezTo>
                    <a:pt x="598" y="0"/>
                    <a:pt x="554" y="46"/>
                    <a:pt x="477" y="137"/>
                  </a:cubicBezTo>
                  <a:cubicBezTo>
                    <a:pt x="310" y="328"/>
                    <a:pt x="191" y="554"/>
                    <a:pt x="96" y="804"/>
                  </a:cubicBezTo>
                  <a:cubicBezTo>
                    <a:pt x="1" y="1078"/>
                    <a:pt x="1" y="1400"/>
                    <a:pt x="120" y="1673"/>
                  </a:cubicBezTo>
                  <a:cubicBezTo>
                    <a:pt x="191" y="1840"/>
                    <a:pt x="286" y="1995"/>
                    <a:pt x="417" y="2126"/>
                  </a:cubicBezTo>
                  <a:cubicBezTo>
                    <a:pt x="536" y="2257"/>
                    <a:pt x="655" y="2388"/>
                    <a:pt x="774" y="2531"/>
                  </a:cubicBezTo>
                  <a:cubicBezTo>
                    <a:pt x="1024" y="2864"/>
                    <a:pt x="1024" y="3090"/>
                    <a:pt x="810" y="3435"/>
                  </a:cubicBezTo>
                  <a:cubicBezTo>
                    <a:pt x="739" y="3555"/>
                    <a:pt x="643" y="3650"/>
                    <a:pt x="572" y="3769"/>
                  </a:cubicBezTo>
                  <a:cubicBezTo>
                    <a:pt x="429" y="3959"/>
                    <a:pt x="310" y="4162"/>
                    <a:pt x="227" y="4388"/>
                  </a:cubicBezTo>
                  <a:cubicBezTo>
                    <a:pt x="72" y="4888"/>
                    <a:pt x="131" y="5340"/>
                    <a:pt x="548" y="5698"/>
                  </a:cubicBezTo>
                  <a:cubicBezTo>
                    <a:pt x="655" y="5781"/>
                    <a:pt x="751" y="5876"/>
                    <a:pt x="846" y="5972"/>
                  </a:cubicBezTo>
                  <a:cubicBezTo>
                    <a:pt x="1215" y="6341"/>
                    <a:pt x="1227" y="6936"/>
                    <a:pt x="882" y="7317"/>
                  </a:cubicBezTo>
                  <a:cubicBezTo>
                    <a:pt x="727" y="7507"/>
                    <a:pt x="584" y="7698"/>
                    <a:pt x="465" y="7912"/>
                  </a:cubicBezTo>
                  <a:cubicBezTo>
                    <a:pt x="274" y="8281"/>
                    <a:pt x="286" y="8353"/>
                    <a:pt x="560" y="8662"/>
                  </a:cubicBezTo>
                  <a:cubicBezTo>
                    <a:pt x="1655" y="9948"/>
                    <a:pt x="3025" y="10960"/>
                    <a:pt x="4573" y="11639"/>
                  </a:cubicBezTo>
                  <a:cubicBezTo>
                    <a:pt x="4977" y="11817"/>
                    <a:pt x="5382" y="11948"/>
                    <a:pt x="5799" y="12103"/>
                  </a:cubicBezTo>
                  <a:cubicBezTo>
                    <a:pt x="5822" y="12110"/>
                    <a:pt x="5843" y="12113"/>
                    <a:pt x="5863" y="12113"/>
                  </a:cubicBezTo>
                  <a:cubicBezTo>
                    <a:pt x="5947" y="12113"/>
                    <a:pt x="6004" y="12054"/>
                    <a:pt x="6013" y="11948"/>
                  </a:cubicBezTo>
                  <a:cubicBezTo>
                    <a:pt x="6049" y="11520"/>
                    <a:pt x="5894" y="11103"/>
                    <a:pt x="5596" y="10794"/>
                  </a:cubicBezTo>
                  <a:cubicBezTo>
                    <a:pt x="5311" y="10484"/>
                    <a:pt x="5335" y="10186"/>
                    <a:pt x="5525" y="9853"/>
                  </a:cubicBezTo>
                  <a:cubicBezTo>
                    <a:pt x="5596" y="9722"/>
                    <a:pt x="5680" y="9603"/>
                    <a:pt x="5763" y="9472"/>
                  </a:cubicBezTo>
                  <a:cubicBezTo>
                    <a:pt x="5858" y="9329"/>
                    <a:pt x="5966" y="9174"/>
                    <a:pt x="6061" y="9031"/>
                  </a:cubicBezTo>
                  <a:cubicBezTo>
                    <a:pt x="6239" y="8746"/>
                    <a:pt x="6335" y="8424"/>
                    <a:pt x="6323" y="8091"/>
                  </a:cubicBezTo>
                  <a:cubicBezTo>
                    <a:pt x="6311" y="7650"/>
                    <a:pt x="6168" y="7234"/>
                    <a:pt x="5918" y="6876"/>
                  </a:cubicBezTo>
                  <a:cubicBezTo>
                    <a:pt x="5823" y="6734"/>
                    <a:pt x="5727" y="6603"/>
                    <a:pt x="5608" y="6483"/>
                  </a:cubicBezTo>
                  <a:cubicBezTo>
                    <a:pt x="5394" y="6269"/>
                    <a:pt x="5335" y="5924"/>
                    <a:pt x="5477" y="5650"/>
                  </a:cubicBezTo>
                  <a:cubicBezTo>
                    <a:pt x="5537" y="5531"/>
                    <a:pt x="5596" y="5412"/>
                    <a:pt x="5668" y="5293"/>
                  </a:cubicBezTo>
                  <a:cubicBezTo>
                    <a:pt x="5727" y="5174"/>
                    <a:pt x="5811" y="5067"/>
                    <a:pt x="5870" y="4948"/>
                  </a:cubicBezTo>
                  <a:cubicBezTo>
                    <a:pt x="6251" y="4305"/>
                    <a:pt x="6263" y="3674"/>
                    <a:pt x="5846" y="3043"/>
                  </a:cubicBezTo>
                  <a:cubicBezTo>
                    <a:pt x="5739" y="2888"/>
                    <a:pt x="5644" y="2745"/>
                    <a:pt x="5549" y="2590"/>
                  </a:cubicBezTo>
                  <a:cubicBezTo>
                    <a:pt x="5311" y="2233"/>
                    <a:pt x="5275" y="1781"/>
                    <a:pt x="5442" y="1388"/>
                  </a:cubicBezTo>
                  <a:cubicBezTo>
                    <a:pt x="5525" y="1150"/>
                    <a:pt x="5644" y="911"/>
                    <a:pt x="5787" y="709"/>
                  </a:cubicBezTo>
                  <a:cubicBezTo>
                    <a:pt x="5954" y="542"/>
                    <a:pt x="5977" y="280"/>
                    <a:pt x="5858" y="78"/>
                  </a:cubicBezTo>
                  <a:lnTo>
                    <a:pt x="5858" y="78"/>
                  </a:lnTo>
                  <a:cubicBezTo>
                    <a:pt x="5498" y="93"/>
                    <a:pt x="5128" y="103"/>
                    <a:pt x="4758" y="103"/>
                  </a:cubicBezTo>
                  <a:cubicBezTo>
                    <a:pt x="4529" y="103"/>
                    <a:pt x="4300" y="99"/>
                    <a:pt x="4072" y="90"/>
                  </a:cubicBezTo>
                  <a:cubicBezTo>
                    <a:pt x="3983" y="84"/>
                    <a:pt x="3891" y="81"/>
                    <a:pt x="3799" y="81"/>
                  </a:cubicBezTo>
                  <a:cubicBezTo>
                    <a:pt x="3706" y="81"/>
                    <a:pt x="3614" y="84"/>
                    <a:pt x="3525" y="90"/>
                  </a:cubicBezTo>
                  <a:cubicBezTo>
                    <a:pt x="3132" y="126"/>
                    <a:pt x="2736" y="134"/>
                    <a:pt x="2339" y="134"/>
                  </a:cubicBezTo>
                  <a:cubicBezTo>
                    <a:pt x="1941" y="134"/>
                    <a:pt x="1542" y="126"/>
                    <a:pt x="1144" y="126"/>
                  </a:cubicBezTo>
                  <a:cubicBezTo>
                    <a:pt x="1127" y="128"/>
                    <a:pt x="1110" y="129"/>
                    <a:pt x="1094" y="129"/>
                  </a:cubicBezTo>
                  <a:cubicBezTo>
                    <a:pt x="1012" y="129"/>
                    <a:pt x="925" y="105"/>
                    <a:pt x="846" y="66"/>
                  </a:cubicBezTo>
                  <a:cubicBezTo>
                    <a:pt x="763" y="22"/>
                    <a:pt x="708" y="0"/>
                    <a:pt x="6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0" name="Google Shape;260;p2"/>
            <p:cNvSpPr/>
            <p:nvPr/>
          </p:nvSpPr>
          <p:spPr>
            <a:xfrm>
              <a:off x="5618388" y="1595825"/>
              <a:ext cx="156000" cy="300925"/>
            </a:xfrm>
            <a:custGeom>
              <a:rect b="b" l="l" r="r" t="t"/>
              <a:pathLst>
                <a:path extrusionOk="0" h="12037" w="6240">
                  <a:moveTo>
                    <a:pt x="5297" y="1"/>
                  </a:moveTo>
                  <a:cubicBezTo>
                    <a:pt x="5277" y="1"/>
                    <a:pt x="5258" y="4"/>
                    <a:pt x="5240" y="10"/>
                  </a:cubicBezTo>
                  <a:cubicBezTo>
                    <a:pt x="4921" y="119"/>
                    <a:pt x="4586" y="170"/>
                    <a:pt x="4249" y="170"/>
                  </a:cubicBezTo>
                  <a:cubicBezTo>
                    <a:pt x="4182" y="170"/>
                    <a:pt x="4116" y="168"/>
                    <a:pt x="4049" y="164"/>
                  </a:cubicBezTo>
                  <a:cubicBezTo>
                    <a:pt x="3628" y="164"/>
                    <a:pt x="3208" y="170"/>
                    <a:pt x="2787" y="170"/>
                  </a:cubicBezTo>
                  <a:cubicBezTo>
                    <a:pt x="2577" y="170"/>
                    <a:pt x="2366" y="168"/>
                    <a:pt x="2156" y="164"/>
                  </a:cubicBezTo>
                  <a:cubicBezTo>
                    <a:pt x="2111" y="166"/>
                    <a:pt x="2065" y="167"/>
                    <a:pt x="2020" y="167"/>
                  </a:cubicBezTo>
                  <a:cubicBezTo>
                    <a:pt x="1708" y="167"/>
                    <a:pt x="1396" y="132"/>
                    <a:pt x="1084" y="69"/>
                  </a:cubicBezTo>
                  <a:cubicBezTo>
                    <a:pt x="1043" y="58"/>
                    <a:pt x="1004" y="53"/>
                    <a:pt x="968" y="53"/>
                  </a:cubicBezTo>
                  <a:cubicBezTo>
                    <a:pt x="804" y="53"/>
                    <a:pt x="688" y="160"/>
                    <a:pt x="620" y="355"/>
                  </a:cubicBezTo>
                  <a:cubicBezTo>
                    <a:pt x="572" y="474"/>
                    <a:pt x="513" y="593"/>
                    <a:pt x="465" y="724"/>
                  </a:cubicBezTo>
                  <a:cubicBezTo>
                    <a:pt x="394" y="903"/>
                    <a:pt x="311" y="1081"/>
                    <a:pt x="263" y="1272"/>
                  </a:cubicBezTo>
                  <a:cubicBezTo>
                    <a:pt x="120" y="1677"/>
                    <a:pt x="180" y="2117"/>
                    <a:pt x="418" y="2474"/>
                  </a:cubicBezTo>
                  <a:cubicBezTo>
                    <a:pt x="537" y="2629"/>
                    <a:pt x="656" y="2784"/>
                    <a:pt x="763" y="2951"/>
                  </a:cubicBezTo>
                  <a:cubicBezTo>
                    <a:pt x="1073" y="3391"/>
                    <a:pt x="1061" y="3713"/>
                    <a:pt x="739" y="4141"/>
                  </a:cubicBezTo>
                  <a:cubicBezTo>
                    <a:pt x="644" y="4272"/>
                    <a:pt x="525" y="4391"/>
                    <a:pt x="430" y="4522"/>
                  </a:cubicBezTo>
                  <a:cubicBezTo>
                    <a:pt x="84" y="5046"/>
                    <a:pt x="13" y="5701"/>
                    <a:pt x="572" y="6237"/>
                  </a:cubicBezTo>
                  <a:cubicBezTo>
                    <a:pt x="656" y="6320"/>
                    <a:pt x="751" y="6403"/>
                    <a:pt x="823" y="6487"/>
                  </a:cubicBezTo>
                  <a:cubicBezTo>
                    <a:pt x="1096" y="6761"/>
                    <a:pt x="1168" y="7177"/>
                    <a:pt x="1013" y="7534"/>
                  </a:cubicBezTo>
                  <a:cubicBezTo>
                    <a:pt x="942" y="7689"/>
                    <a:pt x="846" y="7844"/>
                    <a:pt x="727" y="7987"/>
                  </a:cubicBezTo>
                  <a:cubicBezTo>
                    <a:pt x="596" y="8154"/>
                    <a:pt x="477" y="8320"/>
                    <a:pt x="370" y="8499"/>
                  </a:cubicBezTo>
                  <a:cubicBezTo>
                    <a:pt x="1" y="9225"/>
                    <a:pt x="84" y="9713"/>
                    <a:pt x="596" y="10213"/>
                  </a:cubicBezTo>
                  <a:lnTo>
                    <a:pt x="656" y="10273"/>
                  </a:lnTo>
                  <a:cubicBezTo>
                    <a:pt x="1061" y="10666"/>
                    <a:pt x="1120" y="11130"/>
                    <a:pt x="930" y="11642"/>
                  </a:cubicBezTo>
                  <a:cubicBezTo>
                    <a:pt x="882" y="11761"/>
                    <a:pt x="823" y="11880"/>
                    <a:pt x="775" y="11999"/>
                  </a:cubicBezTo>
                  <a:cubicBezTo>
                    <a:pt x="812" y="12027"/>
                    <a:pt x="848" y="12037"/>
                    <a:pt x="882" y="12037"/>
                  </a:cubicBezTo>
                  <a:cubicBezTo>
                    <a:pt x="936" y="12037"/>
                    <a:pt x="986" y="12014"/>
                    <a:pt x="1037" y="11999"/>
                  </a:cubicBezTo>
                  <a:cubicBezTo>
                    <a:pt x="1680" y="11773"/>
                    <a:pt x="2311" y="11487"/>
                    <a:pt x="2918" y="11142"/>
                  </a:cubicBezTo>
                  <a:cubicBezTo>
                    <a:pt x="3799" y="10642"/>
                    <a:pt x="4621" y="10011"/>
                    <a:pt x="5335" y="9297"/>
                  </a:cubicBezTo>
                  <a:cubicBezTo>
                    <a:pt x="5466" y="9166"/>
                    <a:pt x="5537" y="9047"/>
                    <a:pt x="5466" y="8856"/>
                  </a:cubicBezTo>
                  <a:cubicBezTo>
                    <a:pt x="5335" y="8558"/>
                    <a:pt x="5371" y="8225"/>
                    <a:pt x="5561" y="7963"/>
                  </a:cubicBezTo>
                  <a:cubicBezTo>
                    <a:pt x="5668" y="7796"/>
                    <a:pt x="5752" y="7618"/>
                    <a:pt x="5859" y="7451"/>
                  </a:cubicBezTo>
                  <a:cubicBezTo>
                    <a:pt x="6240" y="6796"/>
                    <a:pt x="6228" y="6177"/>
                    <a:pt x="5704" y="5594"/>
                  </a:cubicBezTo>
                  <a:cubicBezTo>
                    <a:pt x="5597" y="5463"/>
                    <a:pt x="5514" y="5332"/>
                    <a:pt x="5406" y="5189"/>
                  </a:cubicBezTo>
                  <a:cubicBezTo>
                    <a:pt x="5299" y="5046"/>
                    <a:pt x="5275" y="4844"/>
                    <a:pt x="5359" y="4677"/>
                  </a:cubicBezTo>
                  <a:cubicBezTo>
                    <a:pt x="5406" y="4570"/>
                    <a:pt x="5466" y="4463"/>
                    <a:pt x="5514" y="4355"/>
                  </a:cubicBezTo>
                  <a:cubicBezTo>
                    <a:pt x="5609" y="4189"/>
                    <a:pt x="5704" y="4010"/>
                    <a:pt x="5776" y="3832"/>
                  </a:cubicBezTo>
                  <a:cubicBezTo>
                    <a:pt x="6049" y="3189"/>
                    <a:pt x="5954" y="2605"/>
                    <a:pt x="5525" y="2069"/>
                  </a:cubicBezTo>
                  <a:cubicBezTo>
                    <a:pt x="5466" y="1974"/>
                    <a:pt x="5395" y="1903"/>
                    <a:pt x="5323" y="1819"/>
                  </a:cubicBezTo>
                  <a:cubicBezTo>
                    <a:pt x="5085" y="1581"/>
                    <a:pt x="5073" y="1284"/>
                    <a:pt x="5144" y="986"/>
                  </a:cubicBezTo>
                  <a:cubicBezTo>
                    <a:pt x="5192" y="843"/>
                    <a:pt x="5252" y="700"/>
                    <a:pt x="5323" y="569"/>
                  </a:cubicBezTo>
                  <a:cubicBezTo>
                    <a:pt x="5359" y="474"/>
                    <a:pt x="5418" y="379"/>
                    <a:pt x="5466" y="295"/>
                  </a:cubicBezTo>
                  <a:cubicBezTo>
                    <a:pt x="5514" y="212"/>
                    <a:pt x="5502" y="129"/>
                    <a:pt x="5442" y="69"/>
                  </a:cubicBezTo>
                  <a:cubicBezTo>
                    <a:pt x="5407" y="25"/>
                    <a:pt x="5352" y="1"/>
                    <a:pt x="52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61" name="Google Shape;261;p2"/>
          <p:cNvGrpSpPr/>
          <p:nvPr/>
        </p:nvGrpSpPr>
        <p:grpSpPr>
          <a:xfrm rot="1672944">
            <a:off x="7420309" y="3543477"/>
            <a:ext cx="929044" cy="929044"/>
            <a:chOff x="7161125" y="3078684"/>
            <a:chExt cx="735900" cy="735900"/>
          </a:xfrm>
        </p:grpSpPr>
        <p:sp>
          <p:nvSpPr>
            <p:cNvPr id="262" name="Google Shape;262;p2"/>
            <p:cNvSpPr/>
            <p:nvPr/>
          </p:nvSpPr>
          <p:spPr>
            <a:xfrm>
              <a:off x="716112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3" name="Google Shape;263;p2"/>
            <p:cNvSpPr/>
            <p:nvPr/>
          </p:nvSpPr>
          <p:spPr>
            <a:xfrm>
              <a:off x="7227838" y="3140000"/>
              <a:ext cx="637900" cy="606950"/>
            </a:xfrm>
            <a:custGeom>
              <a:rect b="b" l="l" r="r" t="t"/>
              <a:pathLst>
                <a:path extrusionOk="0" h="24278" w="25516">
                  <a:moveTo>
                    <a:pt x="12252" y="0"/>
                  </a:moveTo>
                  <a:cubicBezTo>
                    <a:pt x="8989" y="12"/>
                    <a:pt x="5858" y="1310"/>
                    <a:pt x="3548" y="3608"/>
                  </a:cubicBezTo>
                  <a:cubicBezTo>
                    <a:pt x="1262" y="5894"/>
                    <a:pt x="0" y="9013"/>
                    <a:pt x="24" y="12240"/>
                  </a:cubicBezTo>
                  <a:cubicBezTo>
                    <a:pt x="12" y="15502"/>
                    <a:pt x="1334" y="18622"/>
                    <a:pt x="3679" y="20884"/>
                  </a:cubicBezTo>
                  <a:cubicBezTo>
                    <a:pt x="5953" y="23063"/>
                    <a:pt x="8965" y="24277"/>
                    <a:pt x="12121" y="24277"/>
                  </a:cubicBezTo>
                  <a:lnTo>
                    <a:pt x="12144" y="24277"/>
                  </a:lnTo>
                  <a:cubicBezTo>
                    <a:pt x="15407" y="24277"/>
                    <a:pt x="18526" y="22967"/>
                    <a:pt x="20812" y="20646"/>
                  </a:cubicBezTo>
                  <a:cubicBezTo>
                    <a:pt x="25491" y="15931"/>
                    <a:pt x="25515" y="8323"/>
                    <a:pt x="20848" y="3596"/>
                  </a:cubicBezTo>
                  <a:cubicBezTo>
                    <a:pt x="18586" y="1286"/>
                    <a:pt x="15478" y="0"/>
                    <a:pt x="1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4" name="Google Shape;264;p2"/>
            <p:cNvSpPr/>
            <p:nvPr/>
          </p:nvSpPr>
          <p:spPr>
            <a:xfrm>
              <a:off x="7250438" y="3162625"/>
              <a:ext cx="564400" cy="561700"/>
            </a:xfrm>
            <a:custGeom>
              <a:rect b="b" l="l" r="r" t="t"/>
              <a:pathLst>
                <a:path extrusionOk="0" h="22468" w="22576">
                  <a:moveTo>
                    <a:pt x="11337" y="0"/>
                  </a:moveTo>
                  <a:cubicBezTo>
                    <a:pt x="5239" y="0"/>
                    <a:pt x="1" y="4854"/>
                    <a:pt x="13" y="11335"/>
                  </a:cubicBezTo>
                  <a:cubicBezTo>
                    <a:pt x="37" y="17815"/>
                    <a:pt x="5298" y="22467"/>
                    <a:pt x="11206" y="22467"/>
                  </a:cubicBezTo>
                  <a:cubicBezTo>
                    <a:pt x="11213" y="22467"/>
                    <a:pt x="11221" y="22467"/>
                    <a:pt x="11229" y="22467"/>
                  </a:cubicBezTo>
                  <a:cubicBezTo>
                    <a:pt x="17527" y="22455"/>
                    <a:pt x="22575" y="17288"/>
                    <a:pt x="22528" y="11180"/>
                  </a:cubicBezTo>
                  <a:cubicBezTo>
                    <a:pt x="22575" y="5060"/>
                    <a:pt x="17563" y="12"/>
                    <a:pt x="11360" y="0"/>
                  </a:cubicBezTo>
                  <a:cubicBezTo>
                    <a:pt x="11352" y="0"/>
                    <a:pt x="11345" y="0"/>
                    <a:pt x="113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5" name="Google Shape;265;p2"/>
            <p:cNvSpPr/>
            <p:nvPr/>
          </p:nvSpPr>
          <p:spPr>
            <a:xfrm>
              <a:off x="7291813" y="3361250"/>
              <a:ext cx="109875" cy="109175"/>
            </a:xfrm>
            <a:custGeom>
              <a:rect b="b" l="l" r="r" t="t"/>
              <a:pathLst>
                <a:path extrusionOk="0" h="4367" w="4395">
                  <a:moveTo>
                    <a:pt x="2255" y="1"/>
                  </a:moveTo>
                  <a:cubicBezTo>
                    <a:pt x="2088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7" y="2366"/>
                  </a:cubicBezTo>
                  <a:cubicBezTo>
                    <a:pt x="13" y="2842"/>
                    <a:pt x="180" y="3307"/>
                    <a:pt x="489" y="3652"/>
                  </a:cubicBezTo>
                  <a:cubicBezTo>
                    <a:pt x="844" y="4108"/>
                    <a:pt x="1389" y="4366"/>
                    <a:pt x="1955" y="4366"/>
                  </a:cubicBezTo>
                  <a:cubicBezTo>
                    <a:pt x="2054" y="4366"/>
                    <a:pt x="2153" y="4358"/>
                    <a:pt x="2251" y="4342"/>
                  </a:cubicBezTo>
                  <a:cubicBezTo>
                    <a:pt x="2882" y="4259"/>
                    <a:pt x="3454" y="3902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2"/>
            <p:cNvSpPr/>
            <p:nvPr/>
          </p:nvSpPr>
          <p:spPr>
            <a:xfrm>
              <a:off x="7664188" y="3361175"/>
              <a:ext cx="106300" cy="109100"/>
            </a:xfrm>
            <a:custGeom>
              <a:rect b="b" l="l" r="r" t="t"/>
              <a:pathLst>
                <a:path extrusionOk="0" h="4364" w="4252">
                  <a:moveTo>
                    <a:pt x="2053" y="0"/>
                  </a:moveTo>
                  <a:cubicBezTo>
                    <a:pt x="1897" y="0"/>
                    <a:pt x="1737" y="19"/>
                    <a:pt x="1572" y="59"/>
                  </a:cubicBezTo>
                  <a:cubicBezTo>
                    <a:pt x="608" y="285"/>
                    <a:pt x="84" y="1059"/>
                    <a:pt x="36" y="1976"/>
                  </a:cubicBezTo>
                  <a:cubicBezTo>
                    <a:pt x="1" y="2988"/>
                    <a:pt x="632" y="3905"/>
                    <a:pt x="1572" y="4238"/>
                  </a:cubicBezTo>
                  <a:cubicBezTo>
                    <a:pt x="1796" y="4322"/>
                    <a:pt x="2027" y="4364"/>
                    <a:pt x="2257" y="4364"/>
                  </a:cubicBezTo>
                  <a:cubicBezTo>
                    <a:pt x="2518" y="4364"/>
                    <a:pt x="2778" y="4310"/>
                    <a:pt x="3025" y="4203"/>
                  </a:cubicBezTo>
                  <a:cubicBezTo>
                    <a:pt x="3834" y="3845"/>
                    <a:pt x="4192" y="3179"/>
                    <a:pt x="4251" y="2321"/>
                  </a:cubicBezTo>
                  <a:cubicBezTo>
                    <a:pt x="4239" y="1678"/>
                    <a:pt x="3977" y="1071"/>
                    <a:pt x="3501" y="631"/>
                  </a:cubicBezTo>
                  <a:cubicBezTo>
                    <a:pt x="3085" y="233"/>
                    <a:pt x="2596" y="0"/>
                    <a:pt x="2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2"/>
            <p:cNvSpPr/>
            <p:nvPr/>
          </p:nvSpPr>
          <p:spPr>
            <a:xfrm>
              <a:off x="7322788" y="3422325"/>
              <a:ext cx="414350" cy="193650"/>
            </a:xfrm>
            <a:custGeom>
              <a:rect b="b" l="l" r="r" t="t"/>
              <a:pathLst>
                <a:path extrusionOk="0" h="7746" w="16574">
                  <a:moveTo>
                    <a:pt x="1796" y="0"/>
                  </a:moveTo>
                  <a:cubicBezTo>
                    <a:pt x="1350" y="0"/>
                    <a:pt x="901" y="182"/>
                    <a:pt x="643" y="518"/>
                  </a:cubicBezTo>
                  <a:cubicBezTo>
                    <a:pt x="179" y="1137"/>
                    <a:pt x="0" y="1804"/>
                    <a:pt x="274" y="2542"/>
                  </a:cubicBezTo>
                  <a:cubicBezTo>
                    <a:pt x="345" y="2733"/>
                    <a:pt x="417" y="2911"/>
                    <a:pt x="512" y="3078"/>
                  </a:cubicBezTo>
                  <a:cubicBezTo>
                    <a:pt x="619" y="3292"/>
                    <a:pt x="750" y="3495"/>
                    <a:pt x="846" y="3721"/>
                  </a:cubicBezTo>
                  <a:cubicBezTo>
                    <a:pt x="1119" y="4269"/>
                    <a:pt x="1477" y="4781"/>
                    <a:pt x="1929" y="5209"/>
                  </a:cubicBezTo>
                  <a:cubicBezTo>
                    <a:pt x="2060" y="5328"/>
                    <a:pt x="2179" y="5459"/>
                    <a:pt x="2310" y="5590"/>
                  </a:cubicBezTo>
                  <a:cubicBezTo>
                    <a:pt x="2786" y="6090"/>
                    <a:pt x="3358" y="6495"/>
                    <a:pt x="3989" y="6781"/>
                  </a:cubicBezTo>
                  <a:cubicBezTo>
                    <a:pt x="5358" y="7400"/>
                    <a:pt x="6846" y="7733"/>
                    <a:pt x="8346" y="7745"/>
                  </a:cubicBezTo>
                  <a:cubicBezTo>
                    <a:pt x="9692" y="7722"/>
                    <a:pt x="11013" y="7448"/>
                    <a:pt x="12252" y="6948"/>
                  </a:cubicBezTo>
                  <a:cubicBezTo>
                    <a:pt x="12740" y="6769"/>
                    <a:pt x="13204" y="6519"/>
                    <a:pt x="13621" y="6198"/>
                  </a:cubicBezTo>
                  <a:cubicBezTo>
                    <a:pt x="14538" y="5495"/>
                    <a:pt x="15359" y="4709"/>
                    <a:pt x="15859" y="3650"/>
                  </a:cubicBezTo>
                  <a:cubicBezTo>
                    <a:pt x="15955" y="3447"/>
                    <a:pt x="16074" y="3257"/>
                    <a:pt x="16181" y="3054"/>
                  </a:cubicBezTo>
                  <a:cubicBezTo>
                    <a:pt x="16336" y="2769"/>
                    <a:pt x="16443" y="2447"/>
                    <a:pt x="16514" y="2126"/>
                  </a:cubicBezTo>
                  <a:cubicBezTo>
                    <a:pt x="16574" y="1840"/>
                    <a:pt x="16550" y="1554"/>
                    <a:pt x="16443" y="1280"/>
                  </a:cubicBezTo>
                  <a:cubicBezTo>
                    <a:pt x="16347" y="1066"/>
                    <a:pt x="16240" y="852"/>
                    <a:pt x="16121" y="649"/>
                  </a:cubicBezTo>
                  <a:cubicBezTo>
                    <a:pt x="15879" y="240"/>
                    <a:pt x="15383" y="5"/>
                    <a:pt x="14883" y="5"/>
                  </a:cubicBezTo>
                  <a:cubicBezTo>
                    <a:pt x="14423" y="5"/>
                    <a:pt x="13961" y="204"/>
                    <a:pt x="13692" y="649"/>
                  </a:cubicBezTo>
                  <a:cubicBezTo>
                    <a:pt x="13526" y="911"/>
                    <a:pt x="13395" y="1197"/>
                    <a:pt x="13240" y="1471"/>
                  </a:cubicBezTo>
                  <a:cubicBezTo>
                    <a:pt x="13038" y="1876"/>
                    <a:pt x="12859" y="2292"/>
                    <a:pt x="12633" y="2685"/>
                  </a:cubicBezTo>
                  <a:cubicBezTo>
                    <a:pt x="12168" y="3542"/>
                    <a:pt x="11454" y="4245"/>
                    <a:pt x="10573" y="4697"/>
                  </a:cubicBezTo>
                  <a:cubicBezTo>
                    <a:pt x="9860" y="5076"/>
                    <a:pt x="9108" y="5227"/>
                    <a:pt x="8341" y="5227"/>
                  </a:cubicBezTo>
                  <a:cubicBezTo>
                    <a:pt x="8071" y="5227"/>
                    <a:pt x="7798" y="5208"/>
                    <a:pt x="7525" y="5174"/>
                  </a:cubicBezTo>
                  <a:cubicBezTo>
                    <a:pt x="6072" y="4935"/>
                    <a:pt x="4810" y="4054"/>
                    <a:pt x="4096" y="2780"/>
                  </a:cubicBezTo>
                  <a:cubicBezTo>
                    <a:pt x="3858" y="2352"/>
                    <a:pt x="3655" y="1899"/>
                    <a:pt x="3417" y="1459"/>
                  </a:cubicBezTo>
                  <a:cubicBezTo>
                    <a:pt x="3274" y="1149"/>
                    <a:pt x="3096" y="852"/>
                    <a:pt x="2917" y="554"/>
                  </a:cubicBezTo>
                  <a:cubicBezTo>
                    <a:pt x="2669" y="176"/>
                    <a:pt x="2234" y="0"/>
                    <a:pt x="1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2"/>
            <p:cNvSpPr/>
            <p:nvPr/>
          </p:nvSpPr>
          <p:spPr>
            <a:xfrm>
              <a:off x="7429338" y="3568000"/>
              <a:ext cx="203325" cy="52000"/>
            </a:xfrm>
            <a:custGeom>
              <a:rect b="b" l="l" r="r" t="t"/>
              <a:pathLst>
                <a:path extrusionOk="0" h="2080" w="8133">
                  <a:moveTo>
                    <a:pt x="4064" y="0"/>
                  </a:moveTo>
                  <a:cubicBezTo>
                    <a:pt x="3461" y="0"/>
                    <a:pt x="2862" y="70"/>
                    <a:pt x="2275" y="204"/>
                  </a:cubicBezTo>
                  <a:cubicBezTo>
                    <a:pt x="1596" y="359"/>
                    <a:pt x="953" y="621"/>
                    <a:pt x="370" y="990"/>
                  </a:cubicBezTo>
                  <a:cubicBezTo>
                    <a:pt x="239" y="1061"/>
                    <a:pt x="120" y="1156"/>
                    <a:pt x="36" y="1287"/>
                  </a:cubicBezTo>
                  <a:cubicBezTo>
                    <a:pt x="1" y="1335"/>
                    <a:pt x="1" y="1406"/>
                    <a:pt x="36" y="1454"/>
                  </a:cubicBezTo>
                  <a:cubicBezTo>
                    <a:pt x="60" y="1514"/>
                    <a:pt x="120" y="1549"/>
                    <a:pt x="179" y="1549"/>
                  </a:cubicBezTo>
                  <a:cubicBezTo>
                    <a:pt x="215" y="1549"/>
                    <a:pt x="239" y="1549"/>
                    <a:pt x="274" y="1537"/>
                  </a:cubicBezTo>
                  <a:cubicBezTo>
                    <a:pt x="321" y="1512"/>
                    <a:pt x="362" y="1498"/>
                    <a:pt x="399" y="1498"/>
                  </a:cubicBezTo>
                  <a:cubicBezTo>
                    <a:pt x="465" y="1498"/>
                    <a:pt x="519" y="1541"/>
                    <a:pt x="572" y="1633"/>
                  </a:cubicBezTo>
                  <a:cubicBezTo>
                    <a:pt x="644" y="1764"/>
                    <a:pt x="810" y="1775"/>
                    <a:pt x="965" y="1823"/>
                  </a:cubicBezTo>
                  <a:cubicBezTo>
                    <a:pt x="1572" y="1978"/>
                    <a:pt x="2203" y="2061"/>
                    <a:pt x="2822" y="2061"/>
                  </a:cubicBezTo>
                  <a:cubicBezTo>
                    <a:pt x="3245" y="2073"/>
                    <a:pt x="3668" y="2079"/>
                    <a:pt x="4089" y="2079"/>
                  </a:cubicBezTo>
                  <a:cubicBezTo>
                    <a:pt x="4510" y="2079"/>
                    <a:pt x="4930" y="2073"/>
                    <a:pt x="5347" y="2061"/>
                  </a:cubicBezTo>
                  <a:cubicBezTo>
                    <a:pt x="5966" y="2061"/>
                    <a:pt x="6573" y="1978"/>
                    <a:pt x="7168" y="1823"/>
                  </a:cubicBezTo>
                  <a:cubicBezTo>
                    <a:pt x="7359" y="1775"/>
                    <a:pt x="7561" y="1752"/>
                    <a:pt x="7656" y="1549"/>
                  </a:cubicBezTo>
                  <a:cubicBezTo>
                    <a:pt x="7670" y="1509"/>
                    <a:pt x="7695" y="1495"/>
                    <a:pt x="7725" y="1495"/>
                  </a:cubicBezTo>
                  <a:cubicBezTo>
                    <a:pt x="7747" y="1495"/>
                    <a:pt x="7773" y="1503"/>
                    <a:pt x="7799" y="1514"/>
                  </a:cubicBezTo>
                  <a:cubicBezTo>
                    <a:pt x="7859" y="1525"/>
                    <a:pt x="7918" y="1537"/>
                    <a:pt x="7978" y="1549"/>
                  </a:cubicBezTo>
                  <a:cubicBezTo>
                    <a:pt x="8061" y="1549"/>
                    <a:pt x="8109" y="1478"/>
                    <a:pt x="8133" y="1394"/>
                  </a:cubicBezTo>
                  <a:cubicBezTo>
                    <a:pt x="8133" y="1323"/>
                    <a:pt x="8097" y="1240"/>
                    <a:pt x="8037" y="1192"/>
                  </a:cubicBezTo>
                  <a:cubicBezTo>
                    <a:pt x="7918" y="1097"/>
                    <a:pt x="7799" y="1013"/>
                    <a:pt x="7668" y="930"/>
                  </a:cubicBezTo>
                  <a:cubicBezTo>
                    <a:pt x="6799" y="418"/>
                    <a:pt x="5823" y="109"/>
                    <a:pt x="4823" y="37"/>
                  </a:cubicBezTo>
                  <a:cubicBezTo>
                    <a:pt x="4569" y="13"/>
                    <a:pt x="4316" y="0"/>
                    <a:pt x="40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2"/>
            <p:cNvSpPr/>
            <p:nvPr/>
          </p:nvSpPr>
          <p:spPr>
            <a:xfrm>
              <a:off x="7313838" y="3412375"/>
              <a:ext cx="434325" cy="212300"/>
            </a:xfrm>
            <a:custGeom>
              <a:rect b="b" l="l" r="r" t="t"/>
              <a:pathLst>
                <a:path extrusionOk="0" h="8492" w="17373">
                  <a:moveTo>
                    <a:pt x="15242" y="418"/>
                  </a:moveTo>
                  <a:cubicBezTo>
                    <a:pt x="15741" y="418"/>
                    <a:pt x="16238" y="656"/>
                    <a:pt x="16479" y="1071"/>
                  </a:cubicBezTo>
                  <a:cubicBezTo>
                    <a:pt x="16598" y="1273"/>
                    <a:pt x="16705" y="1488"/>
                    <a:pt x="16801" y="1702"/>
                  </a:cubicBezTo>
                  <a:cubicBezTo>
                    <a:pt x="16920" y="1976"/>
                    <a:pt x="16932" y="2262"/>
                    <a:pt x="16872" y="2547"/>
                  </a:cubicBezTo>
                  <a:cubicBezTo>
                    <a:pt x="16813" y="2869"/>
                    <a:pt x="16705" y="3178"/>
                    <a:pt x="16551" y="3476"/>
                  </a:cubicBezTo>
                  <a:cubicBezTo>
                    <a:pt x="16444" y="3679"/>
                    <a:pt x="16313" y="3869"/>
                    <a:pt x="16217" y="4071"/>
                  </a:cubicBezTo>
                  <a:cubicBezTo>
                    <a:pt x="15717" y="5131"/>
                    <a:pt x="14896" y="5917"/>
                    <a:pt x="13991" y="6619"/>
                  </a:cubicBezTo>
                  <a:cubicBezTo>
                    <a:pt x="13562" y="6941"/>
                    <a:pt x="13098" y="7191"/>
                    <a:pt x="12610" y="7369"/>
                  </a:cubicBezTo>
                  <a:cubicBezTo>
                    <a:pt x="11371" y="7869"/>
                    <a:pt x="10050" y="8131"/>
                    <a:pt x="8704" y="8155"/>
                  </a:cubicBezTo>
                  <a:lnTo>
                    <a:pt x="8704" y="8143"/>
                  </a:lnTo>
                  <a:cubicBezTo>
                    <a:pt x="7204" y="8131"/>
                    <a:pt x="5728" y="7810"/>
                    <a:pt x="4359" y="7203"/>
                  </a:cubicBezTo>
                  <a:cubicBezTo>
                    <a:pt x="3728" y="6905"/>
                    <a:pt x="3156" y="6500"/>
                    <a:pt x="2668" y="6012"/>
                  </a:cubicBezTo>
                  <a:cubicBezTo>
                    <a:pt x="2549" y="5881"/>
                    <a:pt x="2418" y="5750"/>
                    <a:pt x="2287" y="5619"/>
                  </a:cubicBezTo>
                  <a:cubicBezTo>
                    <a:pt x="1846" y="5191"/>
                    <a:pt x="1477" y="4691"/>
                    <a:pt x="1215" y="4131"/>
                  </a:cubicBezTo>
                  <a:cubicBezTo>
                    <a:pt x="1108" y="3917"/>
                    <a:pt x="977" y="3714"/>
                    <a:pt x="870" y="3500"/>
                  </a:cubicBezTo>
                  <a:cubicBezTo>
                    <a:pt x="787" y="3321"/>
                    <a:pt x="703" y="3143"/>
                    <a:pt x="644" y="2964"/>
                  </a:cubicBezTo>
                  <a:cubicBezTo>
                    <a:pt x="358" y="2214"/>
                    <a:pt x="537" y="1559"/>
                    <a:pt x="1013" y="940"/>
                  </a:cubicBezTo>
                  <a:cubicBezTo>
                    <a:pt x="1271" y="604"/>
                    <a:pt x="1720" y="422"/>
                    <a:pt x="2166" y="422"/>
                  </a:cubicBezTo>
                  <a:cubicBezTo>
                    <a:pt x="2604" y="422"/>
                    <a:pt x="3039" y="598"/>
                    <a:pt x="3287" y="976"/>
                  </a:cubicBezTo>
                  <a:cubicBezTo>
                    <a:pt x="3466" y="1262"/>
                    <a:pt x="3632" y="1571"/>
                    <a:pt x="3787" y="1881"/>
                  </a:cubicBezTo>
                  <a:cubicBezTo>
                    <a:pt x="4013" y="2309"/>
                    <a:pt x="4216" y="2762"/>
                    <a:pt x="4466" y="3190"/>
                  </a:cubicBezTo>
                  <a:cubicBezTo>
                    <a:pt x="5180" y="4476"/>
                    <a:pt x="6442" y="5357"/>
                    <a:pt x="7883" y="5595"/>
                  </a:cubicBezTo>
                  <a:cubicBezTo>
                    <a:pt x="8159" y="5630"/>
                    <a:pt x="8433" y="5648"/>
                    <a:pt x="8705" y="5648"/>
                  </a:cubicBezTo>
                  <a:cubicBezTo>
                    <a:pt x="9473" y="5648"/>
                    <a:pt x="10221" y="5498"/>
                    <a:pt x="10943" y="5119"/>
                  </a:cubicBezTo>
                  <a:cubicBezTo>
                    <a:pt x="11812" y="4667"/>
                    <a:pt x="12526" y="3964"/>
                    <a:pt x="13003" y="3095"/>
                  </a:cubicBezTo>
                  <a:cubicBezTo>
                    <a:pt x="13217" y="2702"/>
                    <a:pt x="13396" y="2297"/>
                    <a:pt x="13610" y="1893"/>
                  </a:cubicBezTo>
                  <a:cubicBezTo>
                    <a:pt x="13753" y="1619"/>
                    <a:pt x="13884" y="1333"/>
                    <a:pt x="14050" y="1071"/>
                  </a:cubicBezTo>
                  <a:cubicBezTo>
                    <a:pt x="14319" y="620"/>
                    <a:pt x="14781" y="418"/>
                    <a:pt x="15242" y="418"/>
                  </a:cubicBezTo>
                  <a:close/>
                  <a:moveTo>
                    <a:pt x="15236" y="1"/>
                  </a:moveTo>
                  <a:cubicBezTo>
                    <a:pt x="14638" y="1"/>
                    <a:pt x="14044" y="266"/>
                    <a:pt x="13705" y="821"/>
                  </a:cubicBezTo>
                  <a:cubicBezTo>
                    <a:pt x="13526" y="1119"/>
                    <a:pt x="13372" y="1428"/>
                    <a:pt x="13217" y="1726"/>
                  </a:cubicBezTo>
                  <a:cubicBezTo>
                    <a:pt x="12991" y="2155"/>
                    <a:pt x="12800" y="2595"/>
                    <a:pt x="12562" y="3012"/>
                  </a:cubicBezTo>
                  <a:cubicBezTo>
                    <a:pt x="12157" y="3726"/>
                    <a:pt x="11562" y="4310"/>
                    <a:pt x="10836" y="4679"/>
                  </a:cubicBezTo>
                  <a:cubicBezTo>
                    <a:pt x="10172" y="5025"/>
                    <a:pt x="9437" y="5200"/>
                    <a:pt x="8700" y="5200"/>
                  </a:cubicBezTo>
                  <a:cubicBezTo>
                    <a:pt x="8273" y="5200"/>
                    <a:pt x="7845" y="5142"/>
                    <a:pt x="7430" y="5024"/>
                  </a:cubicBezTo>
                  <a:cubicBezTo>
                    <a:pt x="6276" y="4726"/>
                    <a:pt x="5311" y="3952"/>
                    <a:pt x="4763" y="2893"/>
                  </a:cubicBezTo>
                  <a:cubicBezTo>
                    <a:pt x="4537" y="2488"/>
                    <a:pt x="4335" y="2071"/>
                    <a:pt x="4132" y="1643"/>
                  </a:cubicBezTo>
                  <a:cubicBezTo>
                    <a:pt x="3978" y="1309"/>
                    <a:pt x="3787" y="976"/>
                    <a:pt x="3573" y="678"/>
                  </a:cubicBezTo>
                  <a:cubicBezTo>
                    <a:pt x="3242" y="216"/>
                    <a:pt x="2687" y="3"/>
                    <a:pt x="2142" y="3"/>
                  </a:cubicBezTo>
                  <a:cubicBezTo>
                    <a:pt x="1649" y="3"/>
                    <a:pt x="1164" y="177"/>
                    <a:pt x="858" y="500"/>
                  </a:cubicBezTo>
                  <a:cubicBezTo>
                    <a:pt x="299" y="1071"/>
                    <a:pt x="1" y="1762"/>
                    <a:pt x="84" y="2583"/>
                  </a:cubicBezTo>
                  <a:cubicBezTo>
                    <a:pt x="108" y="2845"/>
                    <a:pt x="180" y="3107"/>
                    <a:pt x="275" y="3357"/>
                  </a:cubicBezTo>
                  <a:cubicBezTo>
                    <a:pt x="561" y="4107"/>
                    <a:pt x="977" y="4798"/>
                    <a:pt x="1501" y="5393"/>
                  </a:cubicBezTo>
                  <a:cubicBezTo>
                    <a:pt x="2513" y="6667"/>
                    <a:pt x="3906" y="7596"/>
                    <a:pt x="5478" y="8060"/>
                  </a:cubicBezTo>
                  <a:cubicBezTo>
                    <a:pt x="6495" y="8347"/>
                    <a:pt x="7553" y="8491"/>
                    <a:pt x="8614" y="8491"/>
                  </a:cubicBezTo>
                  <a:cubicBezTo>
                    <a:pt x="8696" y="8491"/>
                    <a:pt x="8778" y="8490"/>
                    <a:pt x="8859" y="8489"/>
                  </a:cubicBezTo>
                  <a:cubicBezTo>
                    <a:pt x="9490" y="8489"/>
                    <a:pt x="10109" y="8429"/>
                    <a:pt x="10729" y="8322"/>
                  </a:cubicBezTo>
                  <a:cubicBezTo>
                    <a:pt x="13241" y="7929"/>
                    <a:pt x="15158" y="6631"/>
                    <a:pt x="16539" y="4524"/>
                  </a:cubicBezTo>
                  <a:cubicBezTo>
                    <a:pt x="16836" y="4071"/>
                    <a:pt x="17063" y="3571"/>
                    <a:pt x="17217" y="3059"/>
                  </a:cubicBezTo>
                  <a:cubicBezTo>
                    <a:pt x="17360" y="2643"/>
                    <a:pt x="17372" y="2202"/>
                    <a:pt x="17265" y="1774"/>
                  </a:cubicBezTo>
                  <a:cubicBezTo>
                    <a:pt x="17158" y="1440"/>
                    <a:pt x="17015" y="1131"/>
                    <a:pt x="16836" y="833"/>
                  </a:cubicBezTo>
                  <a:cubicBezTo>
                    <a:pt x="16485" y="287"/>
                    <a:pt x="15858" y="1"/>
                    <a:pt x="152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2"/>
            <p:cNvSpPr/>
            <p:nvPr/>
          </p:nvSpPr>
          <p:spPr>
            <a:xfrm>
              <a:off x="7457013" y="3360025"/>
              <a:ext cx="28025" cy="60250"/>
            </a:xfrm>
            <a:custGeom>
              <a:rect b="b" l="l" r="r" t="t"/>
              <a:pathLst>
                <a:path extrusionOk="0" h="2410" w="1121">
                  <a:moveTo>
                    <a:pt x="515" y="1"/>
                  </a:moveTo>
                  <a:cubicBezTo>
                    <a:pt x="423" y="1"/>
                    <a:pt x="332" y="43"/>
                    <a:pt x="275" y="129"/>
                  </a:cubicBezTo>
                  <a:cubicBezTo>
                    <a:pt x="179" y="236"/>
                    <a:pt x="108" y="367"/>
                    <a:pt x="72" y="510"/>
                  </a:cubicBezTo>
                  <a:cubicBezTo>
                    <a:pt x="37" y="689"/>
                    <a:pt x="13" y="867"/>
                    <a:pt x="1" y="1046"/>
                  </a:cubicBezTo>
                  <a:cubicBezTo>
                    <a:pt x="1" y="1367"/>
                    <a:pt x="60" y="1677"/>
                    <a:pt x="179" y="1974"/>
                  </a:cubicBezTo>
                  <a:cubicBezTo>
                    <a:pt x="215" y="2082"/>
                    <a:pt x="275" y="2189"/>
                    <a:pt x="346" y="2284"/>
                  </a:cubicBezTo>
                  <a:cubicBezTo>
                    <a:pt x="413" y="2368"/>
                    <a:pt x="509" y="2410"/>
                    <a:pt x="604" y="2410"/>
                  </a:cubicBezTo>
                  <a:cubicBezTo>
                    <a:pt x="712" y="2410"/>
                    <a:pt x="819" y="2356"/>
                    <a:pt x="882" y="2248"/>
                  </a:cubicBezTo>
                  <a:cubicBezTo>
                    <a:pt x="941" y="2141"/>
                    <a:pt x="989" y="2034"/>
                    <a:pt x="1025" y="1915"/>
                  </a:cubicBezTo>
                  <a:cubicBezTo>
                    <a:pt x="1120" y="1391"/>
                    <a:pt x="1072" y="843"/>
                    <a:pt x="894" y="331"/>
                  </a:cubicBezTo>
                  <a:cubicBezTo>
                    <a:pt x="858" y="260"/>
                    <a:pt x="822" y="200"/>
                    <a:pt x="775" y="141"/>
                  </a:cubicBezTo>
                  <a:cubicBezTo>
                    <a:pt x="713" y="49"/>
                    <a:pt x="614" y="1"/>
                    <a:pt x="5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2"/>
            <p:cNvSpPr/>
            <p:nvPr/>
          </p:nvSpPr>
          <p:spPr>
            <a:xfrm>
              <a:off x="7578163" y="3360025"/>
              <a:ext cx="28300" cy="60100"/>
            </a:xfrm>
            <a:custGeom>
              <a:rect b="b" l="l" r="r" t="t"/>
              <a:pathLst>
                <a:path extrusionOk="0" h="2404" w="1132">
                  <a:moveTo>
                    <a:pt x="584" y="1"/>
                  </a:moveTo>
                  <a:cubicBezTo>
                    <a:pt x="502" y="1"/>
                    <a:pt x="420" y="37"/>
                    <a:pt x="358" y="105"/>
                  </a:cubicBezTo>
                  <a:cubicBezTo>
                    <a:pt x="263" y="236"/>
                    <a:pt x="179" y="379"/>
                    <a:pt x="144" y="546"/>
                  </a:cubicBezTo>
                  <a:cubicBezTo>
                    <a:pt x="72" y="820"/>
                    <a:pt x="48" y="1093"/>
                    <a:pt x="1" y="1379"/>
                  </a:cubicBezTo>
                  <a:cubicBezTo>
                    <a:pt x="25" y="1796"/>
                    <a:pt x="48" y="1974"/>
                    <a:pt x="156" y="2165"/>
                  </a:cubicBezTo>
                  <a:cubicBezTo>
                    <a:pt x="244" y="2323"/>
                    <a:pt x="370" y="2404"/>
                    <a:pt x="495" y="2404"/>
                  </a:cubicBezTo>
                  <a:cubicBezTo>
                    <a:pt x="605" y="2404"/>
                    <a:pt x="715" y="2341"/>
                    <a:pt x="798" y="2213"/>
                  </a:cubicBezTo>
                  <a:cubicBezTo>
                    <a:pt x="846" y="2153"/>
                    <a:pt x="882" y="2082"/>
                    <a:pt x="906" y="2022"/>
                  </a:cubicBezTo>
                  <a:cubicBezTo>
                    <a:pt x="1084" y="1534"/>
                    <a:pt x="1132" y="1022"/>
                    <a:pt x="1037" y="522"/>
                  </a:cubicBezTo>
                  <a:cubicBezTo>
                    <a:pt x="1001" y="355"/>
                    <a:pt x="918" y="200"/>
                    <a:pt x="798" y="93"/>
                  </a:cubicBezTo>
                  <a:cubicBezTo>
                    <a:pt x="736" y="31"/>
                    <a:pt x="660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72" name="Google Shape;272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9000" y="176825"/>
            <a:ext cx="8892500" cy="47218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g3fb87d94594_0_44"/>
          <p:cNvSpPr txBox="1"/>
          <p:nvPr>
            <p:ph type="title"/>
          </p:nvPr>
        </p:nvSpPr>
        <p:spPr>
          <a:xfrm>
            <a:off x="1536100" y="1307100"/>
            <a:ext cx="6071700" cy="25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/>
              <a:t>Awesome words</a:t>
            </a:r>
            <a:endParaRPr/>
          </a:p>
        </p:txBody>
      </p:sp>
      <p:grpSp>
        <p:nvGrpSpPr>
          <p:cNvPr id="278" name="Google Shape;278;g3fb87d94594_0_44"/>
          <p:cNvGrpSpPr/>
          <p:nvPr/>
        </p:nvGrpSpPr>
        <p:grpSpPr>
          <a:xfrm rot="689383">
            <a:off x="1208505" y="242753"/>
            <a:ext cx="735930" cy="735930"/>
            <a:chOff x="1224675" y="3078684"/>
            <a:chExt cx="735900" cy="735900"/>
          </a:xfrm>
        </p:grpSpPr>
        <p:sp>
          <p:nvSpPr>
            <p:cNvPr id="279" name="Google Shape;279;g3fb87d94594_0_44"/>
            <p:cNvSpPr/>
            <p:nvPr/>
          </p:nvSpPr>
          <p:spPr>
            <a:xfrm>
              <a:off x="122467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0" name="Google Shape;280;g3fb87d94594_0_44"/>
            <p:cNvSpPr/>
            <p:nvPr/>
          </p:nvSpPr>
          <p:spPr>
            <a:xfrm>
              <a:off x="1266963" y="3140000"/>
              <a:ext cx="631650" cy="607225"/>
            </a:xfrm>
            <a:custGeom>
              <a:rect b="b" l="l" r="r" t="t"/>
              <a:pathLst>
                <a:path extrusionOk="0" h="24289" w="25266">
                  <a:moveTo>
                    <a:pt x="13193" y="0"/>
                  </a:moveTo>
                  <a:cubicBezTo>
                    <a:pt x="9752" y="36"/>
                    <a:pt x="6597" y="1381"/>
                    <a:pt x="4299" y="3786"/>
                  </a:cubicBezTo>
                  <a:cubicBezTo>
                    <a:pt x="941" y="7287"/>
                    <a:pt x="1" y="12442"/>
                    <a:pt x="1894" y="16907"/>
                  </a:cubicBezTo>
                  <a:cubicBezTo>
                    <a:pt x="3787" y="21360"/>
                    <a:pt x="8156" y="24265"/>
                    <a:pt x="13002" y="24289"/>
                  </a:cubicBezTo>
                  <a:lnTo>
                    <a:pt x="13050" y="24289"/>
                  </a:lnTo>
                  <a:cubicBezTo>
                    <a:pt x="19777" y="24289"/>
                    <a:pt x="25135" y="18955"/>
                    <a:pt x="25266" y="12145"/>
                  </a:cubicBezTo>
                  <a:lnTo>
                    <a:pt x="25266" y="12121"/>
                  </a:lnTo>
                  <a:cubicBezTo>
                    <a:pt x="25182" y="5358"/>
                    <a:pt x="20003" y="131"/>
                    <a:pt x="13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1" name="Google Shape;281;g3fb87d94594_0_44"/>
            <p:cNvSpPr/>
            <p:nvPr/>
          </p:nvSpPr>
          <p:spPr>
            <a:xfrm>
              <a:off x="1311313" y="3162325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431" y="0"/>
                  </a:moveTo>
                  <a:cubicBezTo>
                    <a:pt x="4620" y="72"/>
                    <a:pt x="12" y="5537"/>
                    <a:pt x="60" y="11275"/>
                  </a:cubicBezTo>
                  <a:cubicBezTo>
                    <a:pt x="1" y="17457"/>
                    <a:pt x="5002" y="22491"/>
                    <a:pt x="11163" y="22491"/>
                  </a:cubicBezTo>
                  <a:cubicBezTo>
                    <a:pt x="11185" y="22491"/>
                    <a:pt x="11206" y="22491"/>
                    <a:pt x="11228" y="22491"/>
                  </a:cubicBezTo>
                  <a:cubicBezTo>
                    <a:pt x="11243" y="22491"/>
                    <a:pt x="11258" y="22491"/>
                    <a:pt x="11273" y="22491"/>
                  </a:cubicBezTo>
                  <a:cubicBezTo>
                    <a:pt x="17408" y="22491"/>
                    <a:pt x="22468" y="17642"/>
                    <a:pt x="22587" y="11240"/>
                  </a:cubicBezTo>
                  <a:cubicBezTo>
                    <a:pt x="22515" y="5001"/>
                    <a:pt x="17693" y="131"/>
                    <a:pt x="11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g3fb87d94594_0_44"/>
            <p:cNvSpPr/>
            <p:nvPr/>
          </p:nvSpPr>
          <p:spPr>
            <a:xfrm>
              <a:off x="1421738" y="3399000"/>
              <a:ext cx="342925" cy="177975"/>
            </a:xfrm>
            <a:custGeom>
              <a:rect b="b" l="l" r="r" t="t"/>
              <a:pathLst>
                <a:path extrusionOk="0" h="7119" w="13717">
                  <a:moveTo>
                    <a:pt x="6860" y="0"/>
                  </a:moveTo>
                  <a:cubicBezTo>
                    <a:pt x="6695" y="0"/>
                    <a:pt x="6531" y="19"/>
                    <a:pt x="6371" y="58"/>
                  </a:cubicBezTo>
                  <a:cubicBezTo>
                    <a:pt x="5954" y="165"/>
                    <a:pt x="5537" y="308"/>
                    <a:pt x="5144" y="487"/>
                  </a:cubicBezTo>
                  <a:cubicBezTo>
                    <a:pt x="3763" y="1154"/>
                    <a:pt x="2525" y="2094"/>
                    <a:pt x="1525" y="3249"/>
                  </a:cubicBezTo>
                  <a:cubicBezTo>
                    <a:pt x="1144" y="3678"/>
                    <a:pt x="810" y="4142"/>
                    <a:pt x="525" y="4642"/>
                  </a:cubicBezTo>
                  <a:cubicBezTo>
                    <a:pt x="310" y="4987"/>
                    <a:pt x="156" y="5357"/>
                    <a:pt x="60" y="5761"/>
                  </a:cubicBezTo>
                  <a:cubicBezTo>
                    <a:pt x="25" y="5976"/>
                    <a:pt x="1" y="6202"/>
                    <a:pt x="1" y="6428"/>
                  </a:cubicBezTo>
                  <a:cubicBezTo>
                    <a:pt x="1" y="6630"/>
                    <a:pt x="120" y="6809"/>
                    <a:pt x="298" y="6892"/>
                  </a:cubicBezTo>
                  <a:cubicBezTo>
                    <a:pt x="382" y="6940"/>
                    <a:pt x="465" y="6976"/>
                    <a:pt x="548" y="7000"/>
                  </a:cubicBezTo>
                  <a:cubicBezTo>
                    <a:pt x="762" y="7085"/>
                    <a:pt x="981" y="7117"/>
                    <a:pt x="1202" y="7117"/>
                  </a:cubicBezTo>
                  <a:cubicBezTo>
                    <a:pt x="1413" y="7117"/>
                    <a:pt x="1625" y="7088"/>
                    <a:pt x="1834" y="7047"/>
                  </a:cubicBezTo>
                  <a:cubicBezTo>
                    <a:pt x="2346" y="6940"/>
                    <a:pt x="2834" y="6738"/>
                    <a:pt x="3275" y="6440"/>
                  </a:cubicBezTo>
                  <a:cubicBezTo>
                    <a:pt x="3787" y="6142"/>
                    <a:pt x="4275" y="5833"/>
                    <a:pt x="4763" y="5511"/>
                  </a:cubicBezTo>
                  <a:cubicBezTo>
                    <a:pt x="5192" y="5237"/>
                    <a:pt x="5644" y="4999"/>
                    <a:pt x="6132" y="4821"/>
                  </a:cubicBezTo>
                  <a:cubicBezTo>
                    <a:pt x="6335" y="4749"/>
                    <a:pt x="6561" y="4702"/>
                    <a:pt x="6787" y="4702"/>
                  </a:cubicBezTo>
                  <a:cubicBezTo>
                    <a:pt x="6815" y="4701"/>
                    <a:pt x="6843" y="4700"/>
                    <a:pt x="6870" y="4700"/>
                  </a:cubicBezTo>
                  <a:cubicBezTo>
                    <a:pt x="7174" y="4700"/>
                    <a:pt x="7468" y="4760"/>
                    <a:pt x="7752" y="4880"/>
                  </a:cubicBezTo>
                  <a:cubicBezTo>
                    <a:pt x="8216" y="5083"/>
                    <a:pt x="8669" y="5321"/>
                    <a:pt x="9085" y="5607"/>
                  </a:cubicBezTo>
                  <a:cubicBezTo>
                    <a:pt x="9716" y="6035"/>
                    <a:pt x="10383" y="6428"/>
                    <a:pt x="11062" y="6773"/>
                  </a:cubicBezTo>
                  <a:cubicBezTo>
                    <a:pt x="11490" y="6988"/>
                    <a:pt x="11967" y="7107"/>
                    <a:pt x="12455" y="7119"/>
                  </a:cubicBezTo>
                  <a:cubicBezTo>
                    <a:pt x="12598" y="7107"/>
                    <a:pt x="12752" y="7107"/>
                    <a:pt x="12895" y="7083"/>
                  </a:cubicBezTo>
                  <a:cubicBezTo>
                    <a:pt x="13002" y="7059"/>
                    <a:pt x="13098" y="7035"/>
                    <a:pt x="13193" y="6988"/>
                  </a:cubicBezTo>
                  <a:cubicBezTo>
                    <a:pt x="13610" y="6833"/>
                    <a:pt x="13717" y="6666"/>
                    <a:pt x="13717" y="6202"/>
                  </a:cubicBezTo>
                  <a:cubicBezTo>
                    <a:pt x="13693" y="5845"/>
                    <a:pt x="13610" y="5487"/>
                    <a:pt x="13455" y="5166"/>
                  </a:cubicBezTo>
                  <a:cubicBezTo>
                    <a:pt x="13217" y="4630"/>
                    <a:pt x="12907" y="4130"/>
                    <a:pt x="12538" y="3678"/>
                  </a:cubicBezTo>
                  <a:cubicBezTo>
                    <a:pt x="11693" y="2618"/>
                    <a:pt x="10669" y="1713"/>
                    <a:pt x="9526" y="999"/>
                  </a:cubicBezTo>
                  <a:cubicBezTo>
                    <a:pt x="8919" y="618"/>
                    <a:pt x="8252" y="308"/>
                    <a:pt x="7561" y="118"/>
                  </a:cubicBezTo>
                  <a:cubicBezTo>
                    <a:pt x="7336" y="40"/>
                    <a:pt x="7098" y="0"/>
                    <a:pt x="68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g3fb87d94594_0_44"/>
            <p:cNvSpPr/>
            <p:nvPr/>
          </p:nvSpPr>
          <p:spPr>
            <a:xfrm>
              <a:off x="1520563" y="3448325"/>
              <a:ext cx="144400" cy="103275"/>
            </a:xfrm>
            <a:custGeom>
              <a:rect b="b" l="l" r="r" t="t"/>
              <a:pathLst>
                <a:path extrusionOk="0" h="4131" w="5776">
                  <a:moveTo>
                    <a:pt x="2063" y="0"/>
                  </a:moveTo>
                  <a:cubicBezTo>
                    <a:pt x="1923" y="0"/>
                    <a:pt x="1770" y="50"/>
                    <a:pt x="1584" y="145"/>
                  </a:cubicBezTo>
                  <a:cubicBezTo>
                    <a:pt x="1525" y="181"/>
                    <a:pt x="1453" y="216"/>
                    <a:pt x="1406" y="276"/>
                  </a:cubicBezTo>
                  <a:cubicBezTo>
                    <a:pt x="1084" y="526"/>
                    <a:pt x="822" y="847"/>
                    <a:pt x="632" y="1193"/>
                  </a:cubicBezTo>
                  <a:cubicBezTo>
                    <a:pt x="251" y="1919"/>
                    <a:pt x="108" y="2693"/>
                    <a:pt x="24" y="3479"/>
                  </a:cubicBezTo>
                  <a:cubicBezTo>
                    <a:pt x="13" y="3574"/>
                    <a:pt x="13" y="3669"/>
                    <a:pt x="13" y="3753"/>
                  </a:cubicBezTo>
                  <a:cubicBezTo>
                    <a:pt x="1" y="3895"/>
                    <a:pt x="24" y="4026"/>
                    <a:pt x="167" y="4098"/>
                  </a:cubicBezTo>
                  <a:cubicBezTo>
                    <a:pt x="206" y="4112"/>
                    <a:pt x="245" y="4119"/>
                    <a:pt x="283" y="4119"/>
                  </a:cubicBezTo>
                  <a:cubicBezTo>
                    <a:pt x="377" y="4119"/>
                    <a:pt x="465" y="4079"/>
                    <a:pt x="525" y="4003"/>
                  </a:cubicBezTo>
                  <a:cubicBezTo>
                    <a:pt x="644" y="3884"/>
                    <a:pt x="775" y="3776"/>
                    <a:pt x="917" y="3693"/>
                  </a:cubicBezTo>
                  <a:cubicBezTo>
                    <a:pt x="1429" y="3336"/>
                    <a:pt x="2025" y="3181"/>
                    <a:pt x="2620" y="3038"/>
                  </a:cubicBezTo>
                  <a:cubicBezTo>
                    <a:pt x="2714" y="3018"/>
                    <a:pt x="2809" y="3009"/>
                    <a:pt x="2903" y="3009"/>
                  </a:cubicBezTo>
                  <a:cubicBezTo>
                    <a:pt x="3035" y="3009"/>
                    <a:pt x="3167" y="3027"/>
                    <a:pt x="3299" y="3062"/>
                  </a:cubicBezTo>
                  <a:cubicBezTo>
                    <a:pt x="3608" y="3157"/>
                    <a:pt x="3930" y="3241"/>
                    <a:pt x="4239" y="3360"/>
                  </a:cubicBezTo>
                  <a:cubicBezTo>
                    <a:pt x="4620" y="3491"/>
                    <a:pt x="4966" y="3705"/>
                    <a:pt x="5263" y="3991"/>
                  </a:cubicBezTo>
                  <a:cubicBezTo>
                    <a:pt x="5299" y="4038"/>
                    <a:pt x="5347" y="4074"/>
                    <a:pt x="5394" y="4110"/>
                  </a:cubicBezTo>
                  <a:cubicBezTo>
                    <a:pt x="5431" y="4124"/>
                    <a:pt x="5468" y="4131"/>
                    <a:pt x="5505" y="4131"/>
                  </a:cubicBezTo>
                  <a:cubicBezTo>
                    <a:pt x="5621" y="4131"/>
                    <a:pt x="5727" y="4061"/>
                    <a:pt x="5763" y="3943"/>
                  </a:cubicBezTo>
                  <a:cubicBezTo>
                    <a:pt x="5775" y="3848"/>
                    <a:pt x="5775" y="3765"/>
                    <a:pt x="5775" y="3669"/>
                  </a:cubicBezTo>
                  <a:cubicBezTo>
                    <a:pt x="5751" y="2872"/>
                    <a:pt x="5573" y="2086"/>
                    <a:pt x="5251" y="1371"/>
                  </a:cubicBezTo>
                  <a:cubicBezTo>
                    <a:pt x="5085" y="1014"/>
                    <a:pt x="4858" y="693"/>
                    <a:pt x="4573" y="419"/>
                  </a:cubicBezTo>
                  <a:cubicBezTo>
                    <a:pt x="4442" y="276"/>
                    <a:pt x="4275" y="169"/>
                    <a:pt x="4096" y="97"/>
                  </a:cubicBezTo>
                  <a:cubicBezTo>
                    <a:pt x="3951" y="38"/>
                    <a:pt x="3829" y="7"/>
                    <a:pt x="3719" y="7"/>
                  </a:cubicBezTo>
                  <a:cubicBezTo>
                    <a:pt x="3520" y="7"/>
                    <a:pt x="3359" y="105"/>
                    <a:pt x="3168" y="312"/>
                  </a:cubicBezTo>
                  <a:cubicBezTo>
                    <a:pt x="3072" y="407"/>
                    <a:pt x="3037" y="538"/>
                    <a:pt x="2906" y="609"/>
                  </a:cubicBezTo>
                  <a:cubicBezTo>
                    <a:pt x="2775" y="562"/>
                    <a:pt x="2739" y="431"/>
                    <a:pt x="2656" y="347"/>
                  </a:cubicBezTo>
                  <a:cubicBezTo>
                    <a:pt x="2449" y="112"/>
                    <a:pt x="2271" y="0"/>
                    <a:pt x="20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g3fb87d94594_0_44"/>
            <p:cNvSpPr/>
            <p:nvPr/>
          </p:nvSpPr>
          <p:spPr>
            <a:xfrm>
              <a:off x="1436913" y="3317150"/>
              <a:ext cx="48250" cy="88075"/>
            </a:xfrm>
            <a:custGeom>
              <a:rect b="b" l="l" r="r" t="t"/>
              <a:pathLst>
                <a:path extrusionOk="0" h="3523" w="1930">
                  <a:moveTo>
                    <a:pt x="858" y="1"/>
                  </a:moveTo>
                  <a:cubicBezTo>
                    <a:pt x="775" y="1"/>
                    <a:pt x="690" y="19"/>
                    <a:pt x="608" y="58"/>
                  </a:cubicBezTo>
                  <a:cubicBezTo>
                    <a:pt x="394" y="129"/>
                    <a:pt x="227" y="284"/>
                    <a:pt x="144" y="499"/>
                  </a:cubicBezTo>
                  <a:cubicBezTo>
                    <a:pt x="72" y="677"/>
                    <a:pt x="25" y="868"/>
                    <a:pt x="25" y="1070"/>
                  </a:cubicBezTo>
                  <a:cubicBezTo>
                    <a:pt x="1" y="1808"/>
                    <a:pt x="215" y="2535"/>
                    <a:pt x="632" y="3142"/>
                  </a:cubicBezTo>
                  <a:cubicBezTo>
                    <a:pt x="805" y="3414"/>
                    <a:pt x="984" y="3523"/>
                    <a:pt x="1154" y="3523"/>
                  </a:cubicBezTo>
                  <a:cubicBezTo>
                    <a:pt x="1370" y="3523"/>
                    <a:pt x="1569" y="3346"/>
                    <a:pt x="1715" y="3106"/>
                  </a:cubicBezTo>
                  <a:cubicBezTo>
                    <a:pt x="1811" y="2939"/>
                    <a:pt x="1870" y="2749"/>
                    <a:pt x="1906" y="2570"/>
                  </a:cubicBezTo>
                  <a:cubicBezTo>
                    <a:pt x="1930" y="2451"/>
                    <a:pt x="1930" y="2332"/>
                    <a:pt x="1930" y="2213"/>
                  </a:cubicBezTo>
                  <a:cubicBezTo>
                    <a:pt x="1906" y="1594"/>
                    <a:pt x="1739" y="999"/>
                    <a:pt x="1442" y="451"/>
                  </a:cubicBezTo>
                  <a:cubicBezTo>
                    <a:pt x="1406" y="368"/>
                    <a:pt x="1346" y="296"/>
                    <a:pt x="1299" y="225"/>
                  </a:cubicBezTo>
                  <a:cubicBezTo>
                    <a:pt x="1194" y="80"/>
                    <a:pt x="1030" y="1"/>
                    <a:pt x="8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g3fb87d94594_0_44"/>
            <p:cNvSpPr/>
            <p:nvPr/>
          </p:nvSpPr>
          <p:spPr>
            <a:xfrm>
              <a:off x="1700063" y="3317100"/>
              <a:ext cx="48825" cy="87975"/>
            </a:xfrm>
            <a:custGeom>
              <a:rect b="b" l="l" r="r" t="t"/>
              <a:pathLst>
                <a:path extrusionOk="0" h="3519" w="1953">
                  <a:moveTo>
                    <a:pt x="1150" y="0"/>
                  </a:moveTo>
                  <a:cubicBezTo>
                    <a:pt x="931" y="0"/>
                    <a:pt x="716" y="122"/>
                    <a:pt x="572" y="370"/>
                  </a:cubicBezTo>
                  <a:cubicBezTo>
                    <a:pt x="191" y="1001"/>
                    <a:pt x="0" y="1739"/>
                    <a:pt x="36" y="2477"/>
                  </a:cubicBezTo>
                  <a:cubicBezTo>
                    <a:pt x="48" y="2727"/>
                    <a:pt x="131" y="2977"/>
                    <a:pt x="286" y="3179"/>
                  </a:cubicBezTo>
                  <a:cubicBezTo>
                    <a:pt x="447" y="3406"/>
                    <a:pt x="619" y="3519"/>
                    <a:pt x="792" y="3519"/>
                  </a:cubicBezTo>
                  <a:cubicBezTo>
                    <a:pt x="965" y="3519"/>
                    <a:pt x="1137" y="3406"/>
                    <a:pt x="1298" y="3179"/>
                  </a:cubicBezTo>
                  <a:cubicBezTo>
                    <a:pt x="1322" y="3156"/>
                    <a:pt x="1334" y="3132"/>
                    <a:pt x="1346" y="3108"/>
                  </a:cubicBezTo>
                  <a:cubicBezTo>
                    <a:pt x="1691" y="2572"/>
                    <a:pt x="1893" y="1953"/>
                    <a:pt x="1941" y="1322"/>
                  </a:cubicBezTo>
                  <a:cubicBezTo>
                    <a:pt x="1953" y="941"/>
                    <a:pt x="1929" y="620"/>
                    <a:pt x="1738" y="346"/>
                  </a:cubicBezTo>
                  <a:cubicBezTo>
                    <a:pt x="1580" y="116"/>
                    <a:pt x="1363" y="0"/>
                    <a:pt x="1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g3fb87d94594_0_44"/>
            <p:cNvSpPr/>
            <p:nvPr/>
          </p:nvSpPr>
          <p:spPr>
            <a:xfrm>
              <a:off x="1404788" y="3237625"/>
              <a:ext cx="83350" cy="66100"/>
            </a:xfrm>
            <a:custGeom>
              <a:rect b="b" l="l" r="r" t="t"/>
              <a:pathLst>
                <a:path extrusionOk="0" h="2644" w="3334">
                  <a:moveTo>
                    <a:pt x="3143" y="1"/>
                  </a:moveTo>
                  <a:cubicBezTo>
                    <a:pt x="3072" y="12"/>
                    <a:pt x="3012" y="48"/>
                    <a:pt x="2953" y="96"/>
                  </a:cubicBezTo>
                  <a:cubicBezTo>
                    <a:pt x="2929" y="131"/>
                    <a:pt x="2929" y="179"/>
                    <a:pt x="2929" y="227"/>
                  </a:cubicBezTo>
                  <a:cubicBezTo>
                    <a:pt x="2893" y="501"/>
                    <a:pt x="2774" y="751"/>
                    <a:pt x="2584" y="953"/>
                  </a:cubicBezTo>
                  <a:cubicBezTo>
                    <a:pt x="2143" y="1501"/>
                    <a:pt x="1548" y="1906"/>
                    <a:pt x="869" y="2120"/>
                  </a:cubicBezTo>
                  <a:cubicBezTo>
                    <a:pt x="703" y="2167"/>
                    <a:pt x="524" y="2203"/>
                    <a:pt x="345" y="2215"/>
                  </a:cubicBezTo>
                  <a:cubicBezTo>
                    <a:pt x="274" y="2215"/>
                    <a:pt x="203" y="2227"/>
                    <a:pt x="131" y="2251"/>
                  </a:cubicBezTo>
                  <a:cubicBezTo>
                    <a:pt x="60" y="2287"/>
                    <a:pt x="24" y="2346"/>
                    <a:pt x="0" y="2417"/>
                  </a:cubicBezTo>
                  <a:cubicBezTo>
                    <a:pt x="12" y="2489"/>
                    <a:pt x="60" y="2560"/>
                    <a:pt x="119" y="2596"/>
                  </a:cubicBezTo>
                  <a:cubicBezTo>
                    <a:pt x="191" y="2620"/>
                    <a:pt x="274" y="2644"/>
                    <a:pt x="345" y="2644"/>
                  </a:cubicBezTo>
                  <a:cubicBezTo>
                    <a:pt x="441" y="2644"/>
                    <a:pt x="500" y="2644"/>
                    <a:pt x="560" y="2632"/>
                  </a:cubicBezTo>
                  <a:cubicBezTo>
                    <a:pt x="1619" y="2429"/>
                    <a:pt x="2548" y="1798"/>
                    <a:pt x="3131" y="893"/>
                  </a:cubicBezTo>
                  <a:cubicBezTo>
                    <a:pt x="3251" y="715"/>
                    <a:pt x="3322" y="512"/>
                    <a:pt x="3334" y="298"/>
                  </a:cubicBezTo>
                  <a:cubicBezTo>
                    <a:pt x="3334" y="227"/>
                    <a:pt x="3322" y="155"/>
                    <a:pt x="3286" y="84"/>
                  </a:cubicBezTo>
                  <a:cubicBezTo>
                    <a:pt x="3251" y="36"/>
                    <a:pt x="3203" y="1"/>
                    <a:pt x="3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g3fb87d94594_0_44"/>
            <p:cNvSpPr/>
            <p:nvPr/>
          </p:nvSpPr>
          <p:spPr>
            <a:xfrm>
              <a:off x="1698263" y="3237600"/>
              <a:ext cx="83375" cy="66725"/>
            </a:xfrm>
            <a:custGeom>
              <a:rect b="b" l="l" r="r" t="t"/>
              <a:pathLst>
                <a:path extrusionOk="0" h="2669" w="3335">
                  <a:moveTo>
                    <a:pt x="192" y="0"/>
                  </a:moveTo>
                  <a:cubicBezTo>
                    <a:pt x="184" y="0"/>
                    <a:pt x="176" y="1"/>
                    <a:pt x="167" y="2"/>
                  </a:cubicBezTo>
                  <a:cubicBezTo>
                    <a:pt x="72" y="13"/>
                    <a:pt x="1" y="85"/>
                    <a:pt x="13" y="180"/>
                  </a:cubicBezTo>
                  <a:cubicBezTo>
                    <a:pt x="1" y="335"/>
                    <a:pt x="24" y="478"/>
                    <a:pt x="72" y="621"/>
                  </a:cubicBezTo>
                  <a:cubicBezTo>
                    <a:pt x="144" y="811"/>
                    <a:pt x="251" y="990"/>
                    <a:pt x="382" y="1156"/>
                  </a:cubicBezTo>
                  <a:cubicBezTo>
                    <a:pt x="882" y="1799"/>
                    <a:pt x="1572" y="2276"/>
                    <a:pt x="2346" y="2526"/>
                  </a:cubicBezTo>
                  <a:cubicBezTo>
                    <a:pt x="2537" y="2585"/>
                    <a:pt x="2739" y="2633"/>
                    <a:pt x="2953" y="2669"/>
                  </a:cubicBezTo>
                  <a:lnTo>
                    <a:pt x="2953" y="2645"/>
                  </a:lnTo>
                  <a:lnTo>
                    <a:pt x="3049" y="2645"/>
                  </a:lnTo>
                  <a:cubicBezTo>
                    <a:pt x="3215" y="2621"/>
                    <a:pt x="3334" y="2514"/>
                    <a:pt x="3323" y="2407"/>
                  </a:cubicBezTo>
                  <a:cubicBezTo>
                    <a:pt x="3311" y="2299"/>
                    <a:pt x="3215" y="2228"/>
                    <a:pt x="3061" y="2228"/>
                  </a:cubicBezTo>
                  <a:cubicBezTo>
                    <a:pt x="2834" y="2228"/>
                    <a:pt x="2608" y="2192"/>
                    <a:pt x="2394" y="2121"/>
                  </a:cubicBezTo>
                  <a:cubicBezTo>
                    <a:pt x="1775" y="1895"/>
                    <a:pt x="1215" y="1514"/>
                    <a:pt x="786" y="1014"/>
                  </a:cubicBezTo>
                  <a:cubicBezTo>
                    <a:pt x="572" y="799"/>
                    <a:pt x="429" y="525"/>
                    <a:pt x="394" y="228"/>
                  </a:cubicBezTo>
                  <a:cubicBezTo>
                    <a:pt x="382" y="192"/>
                    <a:pt x="382" y="168"/>
                    <a:pt x="370" y="132"/>
                  </a:cubicBezTo>
                  <a:cubicBezTo>
                    <a:pt x="348" y="56"/>
                    <a:pt x="276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g3fb87d94594_0_44"/>
            <p:cNvSpPr/>
            <p:nvPr/>
          </p:nvSpPr>
          <p:spPr>
            <a:xfrm>
              <a:off x="1562838" y="3609700"/>
              <a:ext cx="61050" cy="11100"/>
            </a:xfrm>
            <a:custGeom>
              <a:rect b="b" l="l" r="r" t="t"/>
              <a:pathLst>
                <a:path extrusionOk="0" h="444" w="2442">
                  <a:moveTo>
                    <a:pt x="155" y="0"/>
                  </a:moveTo>
                  <a:cubicBezTo>
                    <a:pt x="72" y="0"/>
                    <a:pt x="12" y="60"/>
                    <a:pt x="0" y="131"/>
                  </a:cubicBezTo>
                  <a:cubicBezTo>
                    <a:pt x="12" y="203"/>
                    <a:pt x="48" y="274"/>
                    <a:pt x="96" y="322"/>
                  </a:cubicBezTo>
                  <a:cubicBezTo>
                    <a:pt x="155" y="357"/>
                    <a:pt x="238" y="381"/>
                    <a:pt x="310" y="381"/>
                  </a:cubicBezTo>
                  <a:cubicBezTo>
                    <a:pt x="474" y="421"/>
                    <a:pt x="645" y="438"/>
                    <a:pt x="817" y="438"/>
                  </a:cubicBezTo>
                  <a:cubicBezTo>
                    <a:pt x="958" y="438"/>
                    <a:pt x="1099" y="427"/>
                    <a:pt x="1239" y="405"/>
                  </a:cubicBezTo>
                  <a:cubicBezTo>
                    <a:pt x="1346" y="433"/>
                    <a:pt x="1452" y="443"/>
                    <a:pt x="1557" y="443"/>
                  </a:cubicBezTo>
                  <a:cubicBezTo>
                    <a:pt x="1766" y="443"/>
                    <a:pt x="1973" y="401"/>
                    <a:pt x="2179" y="369"/>
                  </a:cubicBezTo>
                  <a:cubicBezTo>
                    <a:pt x="2263" y="346"/>
                    <a:pt x="2334" y="298"/>
                    <a:pt x="2393" y="227"/>
                  </a:cubicBezTo>
                  <a:cubicBezTo>
                    <a:pt x="2441" y="191"/>
                    <a:pt x="2405" y="60"/>
                    <a:pt x="2346" y="36"/>
                  </a:cubicBezTo>
                  <a:cubicBezTo>
                    <a:pt x="2310" y="24"/>
                    <a:pt x="2263" y="12"/>
                    <a:pt x="2215" y="0"/>
                  </a:cubicBezTo>
                  <a:cubicBezTo>
                    <a:pt x="1846" y="12"/>
                    <a:pt x="1477" y="24"/>
                    <a:pt x="1096" y="24"/>
                  </a:cubicBezTo>
                  <a:cubicBezTo>
                    <a:pt x="786" y="24"/>
                    <a:pt x="465" y="0"/>
                    <a:pt x="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g3fb87d94594_0_44"/>
            <p:cNvSpPr/>
            <p:nvPr/>
          </p:nvSpPr>
          <p:spPr>
            <a:xfrm>
              <a:off x="1410138" y="3387650"/>
              <a:ext cx="364950" cy="199500"/>
            </a:xfrm>
            <a:custGeom>
              <a:rect b="b" l="l" r="r" t="t"/>
              <a:pathLst>
                <a:path extrusionOk="0" h="7980" w="14598">
                  <a:moveTo>
                    <a:pt x="7324" y="454"/>
                  </a:moveTo>
                  <a:cubicBezTo>
                    <a:pt x="7562" y="454"/>
                    <a:pt x="7800" y="494"/>
                    <a:pt x="8025" y="572"/>
                  </a:cubicBezTo>
                  <a:cubicBezTo>
                    <a:pt x="8716" y="774"/>
                    <a:pt x="9371" y="1072"/>
                    <a:pt x="9990" y="1453"/>
                  </a:cubicBezTo>
                  <a:cubicBezTo>
                    <a:pt x="11133" y="2167"/>
                    <a:pt x="12157" y="3072"/>
                    <a:pt x="13002" y="4132"/>
                  </a:cubicBezTo>
                  <a:cubicBezTo>
                    <a:pt x="13371" y="4584"/>
                    <a:pt x="13681" y="5084"/>
                    <a:pt x="13919" y="5620"/>
                  </a:cubicBezTo>
                  <a:cubicBezTo>
                    <a:pt x="14074" y="5941"/>
                    <a:pt x="14157" y="6299"/>
                    <a:pt x="14181" y="6668"/>
                  </a:cubicBezTo>
                  <a:cubicBezTo>
                    <a:pt x="14181" y="7120"/>
                    <a:pt x="14074" y="7287"/>
                    <a:pt x="13657" y="7442"/>
                  </a:cubicBezTo>
                  <a:cubicBezTo>
                    <a:pt x="13562" y="7489"/>
                    <a:pt x="13466" y="7513"/>
                    <a:pt x="13359" y="7537"/>
                  </a:cubicBezTo>
                  <a:cubicBezTo>
                    <a:pt x="13216" y="7561"/>
                    <a:pt x="13062" y="7561"/>
                    <a:pt x="12919" y="7573"/>
                  </a:cubicBezTo>
                  <a:cubicBezTo>
                    <a:pt x="12431" y="7561"/>
                    <a:pt x="11954" y="7442"/>
                    <a:pt x="11526" y="7227"/>
                  </a:cubicBezTo>
                  <a:cubicBezTo>
                    <a:pt x="10835" y="6882"/>
                    <a:pt x="10180" y="6489"/>
                    <a:pt x="9549" y="6061"/>
                  </a:cubicBezTo>
                  <a:cubicBezTo>
                    <a:pt x="9133" y="5775"/>
                    <a:pt x="8680" y="5537"/>
                    <a:pt x="8216" y="5334"/>
                  </a:cubicBezTo>
                  <a:cubicBezTo>
                    <a:pt x="7932" y="5214"/>
                    <a:pt x="7628" y="5154"/>
                    <a:pt x="7332" y="5154"/>
                  </a:cubicBezTo>
                  <a:cubicBezTo>
                    <a:pt x="7305" y="5154"/>
                    <a:pt x="7278" y="5155"/>
                    <a:pt x="7251" y="5156"/>
                  </a:cubicBezTo>
                  <a:cubicBezTo>
                    <a:pt x="7025" y="5168"/>
                    <a:pt x="6799" y="5203"/>
                    <a:pt x="6596" y="5275"/>
                  </a:cubicBezTo>
                  <a:cubicBezTo>
                    <a:pt x="6108" y="5453"/>
                    <a:pt x="5656" y="5691"/>
                    <a:pt x="5227" y="5965"/>
                  </a:cubicBezTo>
                  <a:cubicBezTo>
                    <a:pt x="4739" y="6287"/>
                    <a:pt x="4239" y="6596"/>
                    <a:pt x="3739" y="6894"/>
                  </a:cubicBezTo>
                  <a:cubicBezTo>
                    <a:pt x="3298" y="7192"/>
                    <a:pt x="2810" y="7394"/>
                    <a:pt x="2298" y="7513"/>
                  </a:cubicBezTo>
                  <a:cubicBezTo>
                    <a:pt x="2095" y="7547"/>
                    <a:pt x="1889" y="7573"/>
                    <a:pt x="1684" y="7573"/>
                  </a:cubicBezTo>
                  <a:cubicBezTo>
                    <a:pt x="1457" y="7573"/>
                    <a:pt x="1231" y="7541"/>
                    <a:pt x="1012" y="7454"/>
                  </a:cubicBezTo>
                  <a:cubicBezTo>
                    <a:pt x="929" y="7430"/>
                    <a:pt x="846" y="7394"/>
                    <a:pt x="762" y="7346"/>
                  </a:cubicBezTo>
                  <a:cubicBezTo>
                    <a:pt x="584" y="7263"/>
                    <a:pt x="465" y="7084"/>
                    <a:pt x="465" y="6882"/>
                  </a:cubicBezTo>
                  <a:cubicBezTo>
                    <a:pt x="465" y="6656"/>
                    <a:pt x="489" y="6430"/>
                    <a:pt x="524" y="6215"/>
                  </a:cubicBezTo>
                  <a:cubicBezTo>
                    <a:pt x="620" y="5811"/>
                    <a:pt x="774" y="5441"/>
                    <a:pt x="989" y="5096"/>
                  </a:cubicBezTo>
                  <a:cubicBezTo>
                    <a:pt x="1262" y="4596"/>
                    <a:pt x="1608" y="4132"/>
                    <a:pt x="1989" y="3715"/>
                  </a:cubicBezTo>
                  <a:cubicBezTo>
                    <a:pt x="2989" y="2548"/>
                    <a:pt x="4227" y="1608"/>
                    <a:pt x="5608" y="941"/>
                  </a:cubicBezTo>
                  <a:cubicBezTo>
                    <a:pt x="6001" y="762"/>
                    <a:pt x="6418" y="619"/>
                    <a:pt x="6835" y="512"/>
                  </a:cubicBezTo>
                  <a:cubicBezTo>
                    <a:pt x="6995" y="473"/>
                    <a:pt x="7159" y="454"/>
                    <a:pt x="7324" y="454"/>
                  </a:cubicBezTo>
                  <a:close/>
                  <a:moveTo>
                    <a:pt x="7299" y="0"/>
                  </a:moveTo>
                  <a:cubicBezTo>
                    <a:pt x="7049" y="24"/>
                    <a:pt x="6799" y="72"/>
                    <a:pt x="6549" y="143"/>
                  </a:cubicBezTo>
                  <a:cubicBezTo>
                    <a:pt x="5894" y="346"/>
                    <a:pt x="5263" y="631"/>
                    <a:pt x="4656" y="977"/>
                  </a:cubicBezTo>
                  <a:cubicBezTo>
                    <a:pt x="3406" y="1715"/>
                    <a:pt x="2286" y="2667"/>
                    <a:pt x="1370" y="3798"/>
                  </a:cubicBezTo>
                  <a:cubicBezTo>
                    <a:pt x="1001" y="4251"/>
                    <a:pt x="679" y="4751"/>
                    <a:pt x="417" y="5275"/>
                  </a:cubicBezTo>
                  <a:cubicBezTo>
                    <a:pt x="227" y="5644"/>
                    <a:pt x="108" y="6049"/>
                    <a:pt x="36" y="6465"/>
                  </a:cubicBezTo>
                  <a:cubicBezTo>
                    <a:pt x="0" y="6727"/>
                    <a:pt x="36" y="7001"/>
                    <a:pt x="119" y="7263"/>
                  </a:cubicBezTo>
                  <a:cubicBezTo>
                    <a:pt x="167" y="7442"/>
                    <a:pt x="298" y="7585"/>
                    <a:pt x="465" y="7656"/>
                  </a:cubicBezTo>
                  <a:cubicBezTo>
                    <a:pt x="855" y="7823"/>
                    <a:pt x="1244" y="7980"/>
                    <a:pt x="1673" y="7980"/>
                  </a:cubicBezTo>
                  <a:cubicBezTo>
                    <a:pt x="1703" y="7980"/>
                    <a:pt x="1733" y="7979"/>
                    <a:pt x="1763" y="7977"/>
                  </a:cubicBezTo>
                  <a:cubicBezTo>
                    <a:pt x="2215" y="7977"/>
                    <a:pt x="2656" y="7882"/>
                    <a:pt x="3072" y="7704"/>
                  </a:cubicBezTo>
                  <a:cubicBezTo>
                    <a:pt x="3418" y="7537"/>
                    <a:pt x="3751" y="7370"/>
                    <a:pt x="4072" y="7180"/>
                  </a:cubicBezTo>
                  <a:cubicBezTo>
                    <a:pt x="4525" y="6918"/>
                    <a:pt x="4965" y="6632"/>
                    <a:pt x="5406" y="6346"/>
                  </a:cubicBezTo>
                  <a:cubicBezTo>
                    <a:pt x="5787" y="6096"/>
                    <a:pt x="6180" y="5882"/>
                    <a:pt x="6596" y="5715"/>
                  </a:cubicBezTo>
                  <a:cubicBezTo>
                    <a:pt x="6829" y="5614"/>
                    <a:pt x="7076" y="5563"/>
                    <a:pt x="7321" y="5563"/>
                  </a:cubicBezTo>
                  <a:cubicBezTo>
                    <a:pt x="7567" y="5563"/>
                    <a:pt x="7811" y="5614"/>
                    <a:pt x="8037" y="5715"/>
                  </a:cubicBezTo>
                  <a:cubicBezTo>
                    <a:pt x="8501" y="5906"/>
                    <a:pt x="8930" y="6144"/>
                    <a:pt x="9347" y="6418"/>
                  </a:cubicBezTo>
                  <a:cubicBezTo>
                    <a:pt x="10049" y="6870"/>
                    <a:pt x="10752" y="7346"/>
                    <a:pt x="11526" y="7680"/>
                  </a:cubicBezTo>
                  <a:cubicBezTo>
                    <a:pt x="11931" y="7873"/>
                    <a:pt x="12372" y="7969"/>
                    <a:pt x="12815" y="7969"/>
                  </a:cubicBezTo>
                  <a:cubicBezTo>
                    <a:pt x="13192" y="7969"/>
                    <a:pt x="13570" y="7900"/>
                    <a:pt x="13931" y="7763"/>
                  </a:cubicBezTo>
                  <a:cubicBezTo>
                    <a:pt x="14300" y="7656"/>
                    <a:pt x="14562" y="7323"/>
                    <a:pt x="14574" y="6942"/>
                  </a:cubicBezTo>
                  <a:cubicBezTo>
                    <a:pt x="14597" y="6715"/>
                    <a:pt x="14586" y="6489"/>
                    <a:pt x="14550" y="6275"/>
                  </a:cubicBezTo>
                  <a:cubicBezTo>
                    <a:pt x="14478" y="5977"/>
                    <a:pt x="14383" y="5691"/>
                    <a:pt x="14276" y="5418"/>
                  </a:cubicBezTo>
                  <a:cubicBezTo>
                    <a:pt x="14062" y="4918"/>
                    <a:pt x="13776" y="4453"/>
                    <a:pt x="13443" y="4025"/>
                  </a:cubicBezTo>
                  <a:cubicBezTo>
                    <a:pt x="12097" y="2322"/>
                    <a:pt x="10466" y="1000"/>
                    <a:pt x="8406" y="238"/>
                  </a:cubicBezTo>
                  <a:cubicBezTo>
                    <a:pt x="8049" y="107"/>
                    <a:pt x="7680" y="24"/>
                    <a:pt x="7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0" name="Google Shape;290;g3fb87d94594_0_44"/>
          <p:cNvGrpSpPr/>
          <p:nvPr/>
        </p:nvGrpSpPr>
        <p:grpSpPr>
          <a:xfrm>
            <a:off x="1220405" y="3460197"/>
            <a:ext cx="1073752" cy="1073752"/>
            <a:chOff x="6171717" y="3078684"/>
            <a:chExt cx="735900" cy="735900"/>
          </a:xfrm>
        </p:grpSpPr>
        <p:sp>
          <p:nvSpPr>
            <p:cNvPr id="291" name="Google Shape;291;g3fb87d94594_0_44"/>
            <p:cNvSpPr/>
            <p:nvPr/>
          </p:nvSpPr>
          <p:spPr>
            <a:xfrm>
              <a:off x="6171717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2" name="Google Shape;292;g3fb87d94594_0_44"/>
            <p:cNvSpPr/>
            <p:nvPr/>
          </p:nvSpPr>
          <p:spPr>
            <a:xfrm>
              <a:off x="6196738" y="3139650"/>
              <a:ext cx="674225" cy="607575"/>
            </a:xfrm>
            <a:custGeom>
              <a:rect b="b" l="l" r="r" t="t"/>
              <a:pathLst>
                <a:path extrusionOk="0" h="24303" w="26969">
                  <a:moveTo>
                    <a:pt x="13918" y="0"/>
                  </a:moveTo>
                  <a:cubicBezTo>
                    <a:pt x="13231" y="0"/>
                    <a:pt x="12535" y="59"/>
                    <a:pt x="11836" y="181"/>
                  </a:cubicBezTo>
                  <a:lnTo>
                    <a:pt x="11788" y="193"/>
                  </a:lnTo>
                  <a:cubicBezTo>
                    <a:pt x="8621" y="741"/>
                    <a:pt x="5811" y="2515"/>
                    <a:pt x="3954" y="5122"/>
                  </a:cubicBezTo>
                  <a:cubicBezTo>
                    <a:pt x="1" y="10647"/>
                    <a:pt x="1346" y="18338"/>
                    <a:pt x="6930" y="22196"/>
                  </a:cubicBezTo>
                  <a:cubicBezTo>
                    <a:pt x="8955" y="23576"/>
                    <a:pt x="11328" y="24302"/>
                    <a:pt x="13742" y="24302"/>
                  </a:cubicBezTo>
                  <a:cubicBezTo>
                    <a:pt x="14451" y="24302"/>
                    <a:pt x="15164" y="24240"/>
                    <a:pt x="15872" y="24112"/>
                  </a:cubicBezTo>
                  <a:lnTo>
                    <a:pt x="15896" y="24112"/>
                  </a:lnTo>
                  <a:cubicBezTo>
                    <a:pt x="22527" y="22934"/>
                    <a:pt x="26968" y="16612"/>
                    <a:pt x="25802" y="10016"/>
                  </a:cubicBezTo>
                  <a:cubicBezTo>
                    <a:pt x="24780" y="4143"/>
                    <a:pt x="19681" y="0"/>
                    <a:pt x="13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3" name="Google Shape;293;g3fb87d94594_0_44"/>
            <p:cNvSpPr/>
            <p:nvPr/>
          </p:nvSpPr>
          <p:spPr>
            <a:xfrm>
              <a:off x="6237513" y="3162400"/>
              <a:ext cx="609350" cy="562300"/>
            </a:xfrm>
            <a:custGeom>
              <a:rect b="b" l="l" r="r" t="t"/>
              <a:pathLst>
                <a:path extrusionOk="0" h="22492" w="24374">
                  <a:moveTo>
                    <a:pt x="12266" y="0"/>
                  </a:moveTo>
                  <a:cubicBezTo>
                    <a:pt x="11636" y="0"/>
                    <a:pt x="10999" y="54"/>
                    <a:pt x="10359" y="164"/>
                  </a:cubicBezTo>
                  <a:cubicBezTo>
                    <a:pt x="4347" y="1200"/>
                    <a:pt x="1" y="6915"/>
                    <a:pt x="1132" y="13273"/>
                  </a:cubicBezTo>
                  <a:cubicBezTo>
                    <a:pt x="2128" y="18876"/>
                    <a:pt x="6921" y="22491"/>
                    <a:pt x="12134" y="22491"/>
                  </a:cubicBezTo>
                  <a:cubicBezTo>
                    <a:pt x="12780" y="22491"/>
                    <a:pt x="13433" y="22436"/>
                    <a:pt x="14086" y="22321"/>
                  </a:cubicBezTo>
                  <a:cubicBezTo>
                    <a:pt x="20206" y="21238"/>
                    <a:pt x="24373" y="15380"/>
                    <a:pt x="23290" y="9260"/>
                  </a:cubicBezTo>
                  <a:cubicBezTo>
                    <a:pt x="22343" y="3770"/>
                    <a:pt x="17563" y="0"/>
                    <a:pt x="122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g3fb87d94594_0_44"/>
            <p:cNvSpPr/>
            <p:nvPr/>
          </p:nvSpPr>
          <p:spPr>
            <a:xfrm>
              <a:off x="6527138" y="3478625"/>
              <a:ext cx="51225" cy="120825"/>
            </a:xfrm>
            <a:custGeom>
              <a:rect b="b" l="l" r="r" t="t"/>
              <a:pathLst>
                <a:path extrusionOk="0" h="4833" w="2049">
                  <a:moveTo>
                    <a:pt x="870" y="636"/>
                  </a:moveTo>
                  <a:cubicBezTo>
                    <a:pt x="1394" y="1529"/>
                    <a:pt x="1668" y="2433"/>
                    <a:pt x="1608" y="3410"/>
                  </a:cubicBezTo>
                  <a:cubicBezTo>
                    <a:pt x="1584" y="3636"/>
                    <a:pt x="1537" y="3850"/>
                    <a:pt x="1465" y="4065"/>
                  </a:cubicBezTo>
                  <a:cubicBezTo>
                    <a:pt x="1430" y="4160"/>
                    <a:pt x="1370" y="4243"/>
                    <a:pt x="1299" y="4327"/>
                  </a:cubicBezTo>
                  <a:cubicBezTo>
                    <a:pt x="1249" y="4376"/>
                    <a:pt x="1178" y="4405"/>
                    <a:pt x="1107" y="4405"/>
                  </a:cubicBezTo>
                  <a:cubicBezTo>
                    <a:pt x="1058" y="4405"/>
                    <a:pt x="1009" y="4391"/>
                    <a:pt x="965" y="4362"/>
                  </a:cubicBezTo>
                  <a:cubicBezTo>
                    <a:pt x="751" y="4231"/>
                    <a:pt x="584" y="4017"/>
                    <a:pt x="525" y="3767"/>
                  </a:cubicBezTo>
                  <a:cubicBezTo>
                    <a:pt x="477" y="3576"/>
                    <a:pt x="441" y="3386"/>
                    <a:pt x="441" y="3195"/>
                  </a:cubicBezTo>
                  <a:cubicBezTo>
                    <a:pt x="453" y="2386"/>
                    <a:pt x="560" y="1588"/>
                    <a:pt x="787" y="814"/>
                  </a:cubicBezTo>
                  <a:cubicBezTo>
                    <a:pt x="810" y="743"/>
                    <a:pt x="834" y="683"/>
                    <a:pt x="870" y="636"/>
                  </a:cubicBezTo>
                  <a:close/>
                  <a:moveTo>
                    <a:pt x="818" y="1"/>
                  </a:moveTo>
                  <a:cubicBezTo>
                    <a:pt x="800" y="1"/>
                    <a:pt x="782" y="2"/>
                    <a:pt x="763" y="5"/>
                  </a:cubicBezTo>
                  <a:cubicBezTo>
                    <a:pt x="608" y="40"/>
                    <a:pt x="560" y="171"/>
                    <a:pt x="525" y="302"/>
                  </a:cubicBezTo>
                  <a:cubicBezTo>
                    <a:pt x="406" y="767"/>
                    <a:pt x="263" y="1219"/>
                    <a:pt x="167" y="1683"/>
                  </a:cubicBezTo>
                  <a:cubicBezTo>
                    <a:pt x="48" y="2279"/>
                    <a:pt x="1" y="2874"/>
                    <a:pt x="48" y="3469"/>
                  </a:cubicBezTo>
                  <a:cubicBezTo>
                    <a:pt x="60" y="3922"/>
                    <a:pt x="275" y="4350"/>
                    <a:pt x="632" y="4636"/>
                  </a:cubicBezTo>
                  <a:cubicBezTo>
                    <a:pt x="799" y="4768"/>
                    <a:pt x="966" y="4833"/>
                    <a:pt x="1126" y="4833"/>
                  </a:cubicBezTo>
                  <a:cubicBezTo>
                    <a:pt x="1342" y="4833"/>
                    <a:pt x="1544" y="4714"/>
                    <a:pt x="1715" y="4481"/>
                  </a:cubicBezTo>
                  <a:cubicBezTo>
                    <a:pt x="1846" y="4267"/>
                    <a:pt x="1941" y="4017"/>
                    <a:pt x="1977" y="3767"/>
                  </a:cubicBezTo>
                  <a:cubicBezTo>
                    <a:pt x="2049" y="3267"/>
                    <a:pt x="2037" y="2755"/>
                    <a:pt x="1941" y="2255"/>
                  </a:cubicBezTo>
                  <a:cubicBezTo>
                    <a:pt x="1811" y="1517"/>
                    <a:pt x="1489" y="862"/>
                    <a:pt x="1132" y="219"/>
                  </a:cubicBezTo>
                  <a:cubicBezTo>
                    <a:pt x="1079" y="82"/>
                    <a:pt x="961" y="1"/>
                    <a:pt x="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g3fb87d94594_0_44"/>
            <p:cNvSpPr/>
            <p:nvPr/>
          </p:nvSpPr>
          <p:spPr>
            <a:xfrm>
              <a:off x="6707813" y="3457250"/>
              <a:ext cx="70875" cy="64250"/>
            </a:xfrm>
            <a:custGeom>
              <a:rect b="b" l="l" r="r" t="t"/>
              <a:pathLst>
                <a:path extrusionOk="0" h="2570" w="2835">
                  <a:moveTo>
                    <a:pt x="2642" y="1"/>
                  </a:moveTo>
                  <a:cubicBezTo>
                    <a:pt x="2602" y="1"/>
                    <a:pt x="2561" y="13"/>
                    <a:pt x="2525" y="38"/>
                  </a:cubicBezTo>
                  <a:cubicBezTo>
                    <a:pt x="2156" y="348"/>
                    <a:pt x="1799" y="669"/>
                    <a:pt x="1442" y="991"/>
                  </a:cubicBezTo>
                  <a:cubicBezTo>
                    <a:pt x="1025" y="1360"/>
                    <a:pt x="620" y="1729"/>
                    <a:pt x="227" y="2110"/>
                  </a:cubicBezTo>
                  <a:cubicBezTo>
                    <a:pt x="132" y="2193"/>
                    <a:pt x="72" y="2288"/>
                    <a:pt x="25" y="2395"/>
                  </a:cubicBezTo>
                  <a:cubicBezTo>
                    <a:pt x="1" y="2419"/>
                    <a:pt x="37" y="2515"/>
                    <a:pt x="72" y="2538"/>
                  </a:cubicBezTo>
                  <a:cubicBezTo>
                    <a:pt x="102" y="2561"/>
                    <a:pt x="137" y="2569"/>
                    <a:pt x="174" y="2569"/>
                  </a:cubicBezTo>
                  <a:cubicBezTo>
                    <a:pt x="195" y="2569"/>
                    <a:pt x="217" y="2567"/>
                    <a:pt x="239" y="2562"/>
                  </a:cubicBezTo>
                  <a:cubicBezTo>
                    <a:pt x="299" y="2538"/>
                    <a:pt x="346" y="2503"/>
                    <a:pt x="382" y="2467"/>
                  </a:cubicBezTo>
                  <a:lnTo>
                    <a:pt x="2585" y="550"/>
                  </a:lnTo>
                  <a:cubicBezTo>
                    <a:pt x="2656" y="490"/>
                    <a:pt x="2715" y="431"/>
                    <a:pt x="2775" y="360"/>
                  </a:cubicBezTo>
                  <a:cubicBezTo>
                    <a:pt x="2799" y="312"/>
                    <a:pt x="2823" y="252"/>
                    <a:pt x="2835" y="193"/>
                  </a:cubicBezTo>
                  <a:cubicBezTo>
                    <a:pt x="2826" y="68"/>
                    <a:pt x="2736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6" name="Google Shape;296;g3fb87d94594_0_44"/>
            <p:cNvSpPr/>
            <p:nvPr/>
          </p:nvSpPr>
          <p:spPr>
            <a:xfrm>
              <a:off x="6310738" y="3490075"/>
              <a:ext cx="61050" cy="68875"/>
            </a:xfrm>
            <a:custGeom>
              <a:rect b="b" l="l" r="r" t="t"/>
              <a:pathLst>
                <a:path extrusionOk="0" h="2755" w="2442">
                  <a:moveTo>
                    <a:pt x="2250" y="0"/>
                  </a:moveTo>
                  <a:cubicBezTo>
                    <a:pt x="2225" y="0"/>
                    <a:pt x="2200" y="7"/>
                    <a:pt x="2180" y="23"/>
                  </a:cubicBezTo>
                  <a:cubicBezTo>
                    <a:pt x="2085" y="70"/>
                    <a:pt x="2001" y="142"/>
                    <a:pt x="1930" y="213"/>
                  </a:cubicBezTo>
                  <a:cubicBezTo>
                    <a:pt x="1739" y="440"/>
                    <a:pt x="1537" y="666"/>
                    <a:pt x="1334" y="892"/>
                  </a:cubicBezTo>
                  <a:cubicBezTo>
                    <a:pt x="953" y="1344"/>
                    <a:pt x="572" y="1809"/>
                    <a:pt x="191" y="2273"/>
                  </a:cubicBezTo>
                  <a:cubicBezTo>
                    <a:pt x="108" y="2368"/>
                    <a:pt x="49" y="2464"/>
                    <a:pt x="1" y="2571"/>
                  </a:cubicBezTo>
                  <a:cubicBezTo>
                    <a:pt x="1" y="2630"/>
                    <a:pt x="13" y="2678"/>
                    <a:pt x="60" y="2726"/>
                  </a:cubicBezTo>
                  <a:cubicBezTo>
                    <a:pt x="95" y="2743"/>
                    <a:pt x="137" y="2754"/>
                    <a:pt x="175" y="2754"/>
                  </a:cubicBezTo>
                  <a:cubicBezTo>
                    <a:pt x="189" y="2754"/>
                    <a:pt x="202" y="2753"/>
                    <a:pt x="215" y="2749"/>
                  </a:cubicBezTo>
                  <a:cubicBezTo>
                    <a:pt x="299" y="2702"/>
                    <a:pt x="358" y="2642"/>
                    <a:pt x="418" y="2571"/>
                  </a:cubicBezTo>
                  <a:cubicBezTo>
                    <a:pt x="787" y="2154"/>
                    <a:pt x="1144" y="1725"/>
                    <a:pt x="1513" y="1309"/>
                  </a:cubicBezTo>
                  <a:cubicBezTo>
                    <a:pt x="1787" y="999"/>
                    <a:pt x="2073" y="690"/>
                    <a:pt x="2346" y="368"/>
                  </a:cubicBezTo>
                  <a:cubicBezTo>
                    <a:pt x="2382" y="320"/>
                    <a:pt x="2418" y="273"/>
                    <a:pt x="2442" y="213"/>
                  </a:cubicBezTo>
                  <a:cubicBezTo>
                    <a:pt x="2442" y="92"/>
                    <a:pt x="2340" y="0"/>
                    <a:pt x="2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7" name="Google Shape;297;g3fb87d94594_0_44"/>
            <p:cNvSpPr/>
            <p:nvPr/>
          </p:nvSpPr>
          <p:spPr>
            <a:xfrm>
              <a:off x="6336388" y="3504500"/>
              <a:ext cx="59525" cy="64175"/>
            </a:xfrm>
            <a:custGeom>
              <a:rect b="b" l="l" r="r" t="t"/>
              <a:pathLst>
                <a:path extrusionOk="0" h="2567" w="2381">
                  <a:moveTo>
                    <a:pt x="2148" y="1"/>
                  </a:moveTo>
                  <a:cubicBezTo>
                    <a:pt x="2130" y="1"/>
                    <a:pt x="2112" y="2"/>
                    <a:pt x="2094" y="5"/>
                  </a:cubicBezTo>
                  <a:cubicBezTo>
                    <a:pt x="2023" y="29"/>
                    <a:pt x="1963" y="77"/>
                    <a:pt x="1916" y="136"/>
                  </a:cubicBezTo>
                  <a:cubicBezTo>
                    <a:pt x="1332" y="791"/>
                    <a:pt x="749" y="1446"/>
                    <a:pt x="166" y="2113"/>
                  </a:cubicBezTo>
                  <a:cubicBezTo>
                    <a:pt x="106" y="2184"/>
                    <a:pt x="58" y="2256"/>
                    <a:pt x="35" y="2339"/>
                  </a:cubicBezTo>
                  <a:cubicBezTo>
                    <a:pt x="1" y="2463"/>
                    <a:pt x="95" y="2566"/>
                    <a:pt x="207" y="2566"/>
                  </a:cubicBezTo>
                  <a:cubicBezTo>
                    <a:pt x="213" y="2566"/>
                    <a:pt x="219" y="2566"/>
                    <a:pt x="225" y="2565"/>
                  </a:cubicBezTo>
                  <a:cubicBezTo>
                    <a:pt x="273" y="2530"/>
                    <a:pt x="320" y="2494"/>
                    <a:pt x="368" y="2458"/>
                  </a:cubicBezTo>
                  <a:cubicBezTo>
                    <a:pt x="975" y="1791"/>
                    <a:pt x="1570" y="1125"/>
                    <a:pt x="2166" y="458"/>
                  </a:cubicBezTo>
                  <a:cubicBezTo>
                    <a:pt x="2225" y="386"/>
                    <a:pt x="2285" y="315"/>
                    <a:pt x="2332" y="244"/>
                  </a:cubicBezTo>
                  <a:cubicBezTo>
                    <a:pt x="2380" y="184"/>
                    <a:pt x="2368" y="89"/>
                    <a:pt x="2297" y="41"/>
                  </a:cubicBezTo>
                  <a:cubicBezTo>
                    <a:pt x="2252" y="14"/>
                    <a:pt x="2201" y="1"/>
                    <a:pt x="2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8" name="Google Shape;298;g3fb87d94594_0_44"/>
            <p:cNvSpPr/>
            <p:nvPr/>
          </p:nvSpPr>
          <p:spPr>
            <a:xfrm>
              <a:off x="6679538" y="3451050"/>
              <a:ext cx="61050" cy="59450"/>
            </a:xfrm>
            <a:custGeom>
              <a:rect b="b" l="l" r="r" t="t"/>
              <a:pathLst>
                <a:path extrusionOk="0" h="2378" w="2442">
                  <a:moveTo>
                    <a:pt x="2192" y="0"/>
                  </a:moveTo>
                  <a:cubicBezTo>
                    <a:pt x="2144" y="0"/>
                    <a:pt x="2084" y="48"/>
                    <a:pt x="2049" y="96"/>
                  </a:cubicBezTo>
                  <a:cubicBezTo>
                    <a:pt x="1406" y="715"/>
                    <a:pt x="763" y="1346"/>
                    <a:pt x="120" y="1977"/>
                  </a:cubicBezTo>
                  <a:cubicBezTo>
                    <a:pt x="60" y="2036"/>
                    <a:pt x="25" y="2096"/>
                    <a:pt x="1" y="2167"/>
                  </a:cubicBezTo>
                  <a:cubicBezTo>
                    <a:pt x="1" y="2239"/>
                    <a:pt x="25" y="2310"/>
                    <a:pt x="72" y="2358"/>
                  </a:cubicBezTo>
                  <a:cubicBezTo>
                    <a:pt x="82" y="2373"/>
                    <a:pt x="104" y="2377"/>
                    <a:pt x="129" y="2377"/>
                  </a:cubicBezTo>
                  <a:cubicBezTo>
                    <a:pt x="163" y="2377"/>
                    <a:pt x="205" y="2370"/>
                    <a:pt x="239" y="2370"/>
                  </a:cubicBezTo>
                  <a:cubicBezTo>
                    <a:pt x="263" y="2370"/>
                    <a:pt x="287" y="2334"/>
                    <a:pt x="310" y="2322"/>
                  </a:cubicBezTo>
                  <a:cubicBezTo>
                    <a:pt x="953" y="1715"/>
                    <a:pt x="1584" y="1096"/>
                    <a:pt x="2227" y="488"/>
                  </a:cubicBezTo>
                  <a:cubicBezTo>
                    <a:pt x="2299" y="429"/>
                    <a:pt x="2346" y="357"/>
                    <a:pt x="2394" y="286"/>
                  </a:cubicBezTo>
                  <a:cubicBezTo>
                    <a:pt x="2418" y="227"/>
                    <a:pt x="2442" y="155"/>
                    <a:pt x="2442" y="96"/>
                  </a:cubicBezTo>
                  <a:cubicBezTo>
                    <a:pt x="2370" y="48"/>
                    <a:pt x="2287" y="24"/>
                    <a:pt x="2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9" name="Google Shape;299;g3fb87d94594_0_44"/>
            <p:cNvSpPr/>
            <p:nvPr/>
          </p:nvSpPr>
          <p:spPr>
            <a:xfrm>
              <a:off x="6564063" y="3295075"/>
              <a:ext cx="195575" cy="169175"/>
            </a:xfrm>
            <a:custGeom>
              <a:rect b="b" l="l" r="r" t="t"/>
              <a:pathLst>
                <a:path extrusionOk="0" h="6767" w="7823">
                  <a:moveTo>
                    <a:pt x="6045" y="1"/>
                  </a:moveTo>
                  <a:cubicBezTo>
                    <a:pt x="5980" y="1"/>
                    <a:pt x="5913" y="4"/>
                    <a:pt x="5846" y="12"/>
                  </a:cubicBezTo>
                  <a:cubicBezTo>
                    <a:pt x="5263" y="48"/>
                    <a:pt x="4739" y="370"/>
                    <a:pt x="4453" y="881"/>
                  </a:cubicBezTo>
                  <a:cubicBezTo>
                    <a:pt x="4310" y="1143"/>
                    <a:pt x="4203" y="1417"/>
                    <a:pt x="4036" y="1763"/>
                  </a:cubicBezTo>
                  <a:cubicBezTo>
                    <a:pt x="3941" y="1608"/>
                    <a:pt x="3882" y="1513"/>
                    <a:pt x="3810" y="1417"/>
                  </a:cubicBezTo>
                  <a:cubicBezTo>
                    <a:pt x="3691" y="1251"/>
                    <a:pt x="3572" y="1072"/>
                    <a:pt x="3441" y="905"/>
                  </a:cubicBezTo>
                  <a:cubicBezTo>
                    <a:pt x="3167" y="565"/>
                    <a:pt x="2587" y="294"/>
                    <a:pt x="1999" y="294"/>
                  </a:cubicBezTo>
                  <a:cubicBezTo>
                    <a:pt x="1743" y="294"/>
                    <a:pt x="1485" y="346"/>
                    <a:pt x="1250" y="465"/>
                  </a:cubicBezTo>
                  <a:cubicBezTo>
                    <a:pt x="488" y="858"/>
                    <a:pt x="119" y="1501"/>
                    <a:pt x="36" y="2334"/>
                  </a:cubicBezTo>
                  <a:cubicBezTo>
                    <a:pt x="0" y="2810"/>
                    <a:pt x="167" y="3275"/>
                    <a:pt x="500" y="3608"/>
                  </a:cubicBezTo>
                  <a:cubicBezTo>
                    <a:pt x="750" y="3882"/>
                    <a:pt x="1060" y="4108"/>
                    <a:pt x="1405" y="4275"/>
                  </a:cubicBezTo>
                  <a:cubicBezTo>
                    <a:pt x="1679" y="4406"/>
                    <a:pt x="1977" y="4537"/>
                    <a:pt x="2250" y="4680"/>
                  </a:cubicBezTo>
                  <a:cubicBezTo>
                    <a:pt x="2774" y="4930"/>
                    <a:pt x="3167" y="5382"/>
                    <a:pt x="3346" y="5930"/>
                  </a:cubicBezTo>
                  <a:cubicBezTo>
                    <a:pt x="3417" y="6132"/>
                    <a:pt x="3477" y="6335"/>
                    <a:pt x="3560" y="6525"/>
                  </a:cubicBezTo>
                  <a:cubicBezTo>
                    <a:pt x="3623" y="6697"/>
                    <a:pt x="3680" y="6767"/>
                    <a:pt x="3801" y="6767"/>
                  </a:cubicBezTo>
                  <a:cubicBezTo>
                    <a:pt x="3863" y="6767"/>
                    <a:pt x="3942" y="6748"/>
                    <a:pt x="4048" y="6716"/>
                  </a:cubicBezTo>
                  <a:cubicBezTo>
                    <a:pt x="4132" y="6513"/>
                    <a:pt x="4203" y="6299"/>
                    <a:pt x="4298" y="6096"/>
                  </a:cubicBezTo>
                  <a:cubicBezTo>
                    <a:pt x="4584" y="5525"/>
                    <a:pt x="5001" y="5037"/>
                    <a:pt x="5513" y="4668"/>
                  </a:cubicBezTo>
                  <a:cubicBezTo>
                    <a:pt x="5787" y="4453"/>
                    <a:pt x="6060" y="4251"/>
                    <a:pt x="6334" y="4049"/>
                  </a:cubicBezTo>
                  <a:cubicBezTo>
                    <a:pt x="6680" y="3799"/>
                    <a:pt x="6989" y="3501"/>
                    <a:pt x="7251" y="3179"/>
                  </a:cubicBezTo>
                  <a:cubicBezTo>
                    <a:pt x="7656" y="2703"/>
                    <a:pt x="7823" y="2072"/>
                    <a:pt x="7715" y="1465"/>
                  </a:cubicBezTo>
                  <a:cubicBezTo>
                    <a:pt x="7594" y="615"/>
                    <a:pt x="6879" y="1"/>
                    <a:pt x="6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0" name="Google Shape;300;g3fb87d94594_0_44"/>
            <p:cNvSpPr/>
            <p:nvPr/>
          </p:nvSpPr>
          <p:spPr>
            <a:xfrm>
              <a:off x="6298063" y="3332900"/>
              <a:ext cx="199650" cy="175100"/>
            </a:xfrm>
            <a:custGeom>
              <a:rect b="b" l="l" r="r" t="t"/>
              <a:pathLst>
                <a:path extrusionOk="0" h="7004" w="7986">
                  <a:moveTo>
                    <a:pt x="6348" y="0"/>
                  </a:moveTo>
                  <a:cubicBezTo>
                    <a:pt x="6224" y="0"/>
                    <a:pt x="6091" y="15"/>
                    <a:pt x="5949" y="47"/>
                  </a:cubicBezTo>
                  <a:cubicBezTo>
                    <a:pt x="5616" y="119"/>
                    <a:pt x="5294" y="285"/>
                    <a:pt x="5044" y="523"/>
                  </a:cubicBezTo>
                  <a:cubicBezTo>
                    <a:pt x="4675" y="881"/>
                    <a:pt x="4389" y="1309"/>
                    <a:pt x="4235" y="1797"/>
                  </a:cubicBezTo>
                  <a:lnTo>
                    <a:pt x="4104" y="2155"/>
                  </a:lnTo>
                  <a:cubicBezTo>
                    <a:pt x="3985" y="2047"/>
                    <a:pt x="3889" y="1952"/>
                    <a:pt x="3794" y="1857"/>
                  </a:cubicBezTo>
                  <a:cubicBezTo>
                    <a:pt x="3389" y="1488"/>
                    <a:pt x="2889" y="1262"/>
                    <a:pt x="2341" y="1214"/>
                  </a:cubicBezTo>
                  <a:cubicBezTo>
                    <a:pt x="2276" y="1207"/>
                    <a:pt x="2212" y="1204"/>
                    <a:pt x="2148" y="1204"/>
                  </a:cubicBezTo>
                  <a:cubicBezTo>
                    <a:pt x="931" y="1204"/>
                    <a:pt x="0" y="2362"/>
                    <a:pt x="306" y="3583"/>
                  </a:cubicBezTo>
                  <a:cubicBezTo>
                    <a:pt x="460" y="4250"/>
                    <a:pt x="889" y="4691"/>
                    <a:pt x="1591" y="4798"/>
                  </a:cubicBezTo>
                  <a:cubicBezTo>
                    <a:pt x="1865" y="4833"/>
                    <a:pt x="2127" y="4857"/>
                    <a:pt x="2401" y="4881"/>
                  </a:cubicBezTo>
                  <a:cubicBezTo>
                    <a:pt x="2592" y="4893"/>
                    <a:pt x="2794" y="4893"/>
                    <a:pt x="2984" y="4917"/>
                  </a:cubicBezTo>
                  <a:cubicBezTo>
                    <a:pt x="3627" y="4964"/>
                    <a:pt x="4127" y="5250"/>
                    <a:pt x="4449" y="5822"/>
                  </a:cubicBezTo>
                  <a:cubicBezTo>
                    <a:pt x="4592" y="6096"/>
                    <a:pt x="4723" y="6381"/>
                    <a:pt x="4854" y="6667"/>
                  </a:cubicBezTo>
                  <a:cubicBezTo>
                    <a:pt x="4889" y="6762"/>
                    <a:pt x="4949" y="6858"/>
                    <a:pt x="5008" y="6941"/>
                  </a:cubicBezTo>
                  <a:cubicBezTo>
                    <a:pt x="5046" y="6983"/>
                    <a:pt x="5097" y="7003"/>
                    <a:pt x="5147" y="7003"/>
                  </a:cubicBezTo>
                  <a:cubicBezTo>
                    <a:pt x="5224" y="7003"/>
                    <a:pt x="5301" y="6956"/>
                    <a:pt x="5330" y="6869"/>
                  </a:cubicBezTo>
                  <a:cubicBezTo>
                    <a:pt x="5354" y="6750"/>
                    <a:pt x="5366" y="6631"/>
                    <a:pt x="5378" y="6512"/>
                  </a:cubicBezTo>
                  <a:cubicBezTo>
                    <a:pt x="5401" y="6167"/>
                    <a:pt x="5413" y="5822"/>
                    <a:pt x="5461" y="5476"/>
                  </a:cubicBezTo>
                  <a:cubicBezTo>
                    <a:pt x="5497" y="5060"/>
                    <a:pt x="5687" y="4667"/>
                    <a:pt x="5985" y="4369"/>
                  </a:cubicBezTo>
                  <a:cubicBezTo>
                    <a:pt x="6199" y="4155"/>
                    <a:pt x="6437" y="3964"/>
                    <a:pt x="6652" y="3762"/>
                  </a:cubicBezTo>
                  <a:cubicBezTo>
                    <a:pt x="6913" y="3536"/>
                    <a:pt x="7164" y="3298"/>
                    <a:pt x="7402" y="3036"/>
                  </a:cubicBezTo>
                  <a:cubicBezTo>
                    <a:pt x="7973" y="2333"/>
                    <a:pt x="7985" y="1333"/>
                    <a:pt x="7449" y="607"/>
                  </a:cubicBezTo>
                  <a:cubicBezTo>
                    <a:pt x="7184" y="228"/>
                    <a:pt x="6829" y="0"/>
                    <a:pt x="6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1" name="Google Shape;301;g3fb87d94594_0_44"/>
            <p:cNvSpPr/>
            <p:nvPr/>
          </p:nvSpPr>
          <p:spPr>
            <a:xfrm>
              <a:off x="6537863" y="3494500"/>
              <a:ext cx="30975" cy="94475"/>
            </a:xfrm>
            <a:custGeom>
              <a:rect b="b" l="l" r="r" t="t"/>
              <a:pathLst>
                <a:path extrusionOk="0" h="3779" w="1239">
                  <a:moveTo>
                    <a:pt x="441" y="1"/>
                  </a:moveTo>
                  <a:cubicBezTo>
                    <a:pt x="405" y="60"/>
                    <a:pt x="369" y="120"/>
                    <a:pt x="334" y="179"/>
                  </a:cubicBezTo>
                  <a:cubicBezTo>
                    <a:pt x="119" y="953"/>
                    <a:pt x="0" y="1751"/>
                    <a:pt x="0" y="2560"/>
                  </a:cubicBezTo>
                  <a:cubicBezTo>
                    <a:pt x="0" y="2751"/>
                    <a:pt x="24" y="2953"/>
                    <a:pt x="84" y="3132"/>
                  </a:cubicBezTo>
                  <a:cubicBezTo>
                    <a:pt x="143" y="3382"/>
                    <a:pt x="310" y="3596"/>
                    <a:pt x="524" y="3727"/>
                  </a:cubicBezTo>
                  <a:cubicBezTo>
                    <a:pt x="569" y="3762"/>
                    <a:pt x="620" y="3778"/>
                    <a:pt x="670" y="3778"/>
                  </a:cubicBezTo>
                  <a:cubicBezTo>
                    <a:pt x="740" y="3778"/>
                    <a:pt x="809" y="3747"/>
                    <a:pt x="858" y="3692"/>
                  </a:cubicBezTo>
                  <a:cubicBezTo>
                    <a:pt x="929" y="3620"/>
                    <a:pt x="989" y="3537"/>
                    <a:pt x="1024" y="3430"/>
                  </a:cubicBezTo>
                  <a:cubicBezTo>
                    <a:pt x="1096" y="3227"/>
                    <a:pt x="1143" y="3001"/>
                    <a:pt x="1167" y="2787"/>
                  </a:cubicBezTo>
                  <a:cubicBezTo>
                    <a:pt x="1239" y="1798"/>
                    <a:pt x="965" y="894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02" name="Google Shape;302;g3fb87d94594_0_44"/>
          <p:cNvGrpSpPr/>
          <p:nvPr/>
        </p:nvGrpSpPr>
        <p:grpSpPr>
          <a:xfrm>
            <a:off x="232765" y="563124"/>
            <a:ext cx="1328815" cy="1328888"/>
            <a:chOff x="1224675" y="1263025"/>
            <a:chExt cx="735900" cy="735900"/>
          </a:xfrm>
        </p:grpSpPr>
        <p:sp>
          <p:nvSpPr>
            <p:cNvPr id="303" name="Google Shape;303;g3fb87d94594_0_44"/>
            <p:cNvSpPr/>
            <p:nvPr/>
          </p:nvSpPr>
          <p:spPr>
            <a:xfrm>
              <a:off x="1224675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g3fb87d94594_0_44"/>
            <p:cNvSpPr/>
            <p:nvPr/>
          </p:nvSpPr>
          <p:spPr>
            <a:xfrm>
              <a:off x="1285413" y="1327375"/>
              <a:ext cx="620050" cy="607600"/>
            </a:xfrm>
            <a:custGeom>
              <a:rect b="b" l="l" r="r" t="t"/>
              <a:pathLst>
                <a:path extrusionOk="0" h="24304" w="24802">
                  <a:moveTo>
                    <a:pt x="12392" y="1"/>
                  </a:moveTo>
                  <a:cubicBezTo>
                    <a:pt x="11610" y="1"/>
                    <a:pt x="10829" y="75"/>
                    <a:pt x="10061" y="223"/>
                  </a:cubicBezTo>
                  <a:cubicBezTo>
                    <a:pt x="9788" y="282"/>
                    <a:pt x="9514" y="342"/>
                    <a:pt x="9240" y="425"/>
                  </a:cubicBezTo>
                  <a:cubicBezTo>
                    <a:pt x="4870" y="1616"/>
                    <a:pt x="1513" y="5116"/>
                    <a:pt x="513" y="9545"/>
                  </a:cubicBezTo>
                  <a:cubicBezTo>
                    <a:pt x="1" y="11748"/>
                    <a:pt x="132" y="14058"/>
                    <a:pt x="894" y="16201"/>
                  </a:cubicBezTo>
                  <a:cubicBezTo>
                    <a:pt x="1953" y="19189"/>
                    <a:pt x="3882" y="21439"/>
                    <a:pt x="6656" y="22904"/>
                  </a:cubicBezTo>
                  <a:cubicBezTo>
                    <a:pt x="8391" y="23830"/>
                    <a:pt x="10316" y="24304"/>
                    <a:pt x="12255" y="24304"/>
                  </a:cubicBezTo>
                  <a:cubicBezTo>
                    <a:pt x="13058" y="24304"/>
                    <a:pt x="13863" y="24223"/>
                    <a:pt x="14657" y="24059"/>
                  </a:cubicBezTo>
                  <a:lnTo>
                    <a:pt x="14872" y="24011"/>
                  </a:lnTo>
                  <a:cubicBezTo>
                    <a:pt x="15503" y="23892"/>
                    <a:pt x="16134" y="23702"/>
                    <a:pt x="16741" y="23464"/>
                  </a:cubicBezTo>
                  <a:cubicBezTo>
                    <a:pt x="19539" y="22344"/>
                    <a:pt x="21658" y="20439"/>
                    <a:pt x="23063" y="17844"/>
                  </a:cubicBezTo>
                  <a:cubicBezTo>
                    <a:pt x="24373" y="15403"/>
                    <a:pt x="24801" y="12712"/>
                    <a:pt x="24313" y="9843"/>
                  </a:cubicBezTo>
                  <a:cubicBezTo>
                    <a:pt x="24194" y="9140"/>
                    <a:pt x="23992" y="8438"/>
                    <a:pt x="23718" y="7771"/>
                  </a:cubicBezTo>
                  <a:cubicBezTo>
                    <a:pt x="22837" y="5414"/>
                    <a:pt x="21230" y="3402"/>
                    <a:pt x="19122" y="2020"/>
                  </a:cubicBezTo>
                  <a:cubicBezTo>
                    <a:pt x="17753" y="1104"/>
                    <a:pt x="16217" y="485"/>
                    <a:pt x="14586" y="199"/>
                  </a:cubicBezTo>
                  <a:cubicBezTo>
                    <a:pt x="13860" y="66"/>
                    <a:pt x="13125" y="1"/>
                    <a:pt x="12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g3fb87d94594_0_44"/>
            <p:cNvSpPr/>
            <p:nvPr/>
          </p:nvSpPr>
          <p:spPr>
            <a:xfrm>
              <a:off x="1308338" y="1349775"/>
              <a:ext cx="574200" cy="562675"/>
            </a:xfrm>
            <a:custGeom>
              <a:rect b="b" l="l" r="r" t="t"/>
              <a:pathLst>
                <a:path extrusionOk="0" h="22507" w="22968">
                  <a:moveTo>
                    <a:pt x="11486" y="0"/>
                  </a:moveTo>
                  <a:cubicBezTo>
                    <a:pt x="6294" y="0"/>
                    <a:pt x="1647" y="3598"/>
                    <a:pt x="477" y="8840"/>
                  </a:cubicBezTo>
                  <a:cubicBezTo>
                    <a:pt x="0" y="10888"/>
                    <a:pt x="120" y="13031"/>
                    <a:pt x="834" y="15007"/>
                  </a:cubicBezTo>
                  <a:cubicBezTo>
                    <a:pt x="1798" y="17757"/>
                    <a:pt x="3584" y="19841"/>
                    <a:pt x="6156" y="21210"/>
                  </a:cubicBezTo>
                  <a:cubicBezTo>
                    <a:pt x="7757" y="22065"/>
                    <a:pt x="9534" y="22507"/>
                    <a:pt x="11326" y="22507"/>
                  </a:cubicBezTo>
                  <a:cubicBezTo>
                    <a:pt x="12081" y="22507"/>
                    <a:pt x="12838" y="22429"/>
                    <a:pt x="13586" y="22270"/>
                  </a:cubicBezTo>
                  <a:cubicBezTo>
                    <a:pt x="14228" y="22151"/>
                    <a:pt x="14871" y="21972"/>
                    <a:pt x="15491" y="21722"/>
                  </a:cubicBezTo>
                  <a:cubicBezTo>
                    <a:pt x="18062" y="20686"/>
                    <a:pt x="20039" y="18960"/>
                    <a:pt x="21360" y="16519"/>
                  </a:cubicBezTo>
                  <a:cubicBezTo>
                    <a:pt x="22610" y="14186"/>
                    <a:pt x="22968" y="11697"/>
                    <a:pt x="22515" y="9102"/>
                  </a:cubicBezTo>
                  <a:cubicBezTo>
                    <a:pt x="22396" y="8447"/>
                    <a:pt x="22206" y="7816"/>
                    <a:pt x="21968" y="7197"/>
                  </a:cubicBezTo>
                  <a:cubicBezTo>
                    <a:pt x="21146" y="5018"/>
                    <a:pt x="19658" y="3148"/>
                    <a:pt x="17705" y="1863"/>
                  </a:cubicBezTo>
                  <a:cubicBezTo>
                    <a:pt x="16443" y="1017"/>
                    <a:pt x="15014" y="446"/>
                    <a:pt x="13514" y="184"/>
                  </a:cubicBezTo>
                  <a:cubicBezTo>
                    <a:pt x="12833" y="60"/>
                    <a:pt x="12155" y="0"/>
                    <a:pt x="114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g3fb87d94594_0_44"/>
            <p:cNvSpPr/>
            <p:nvPr/>
          </p:nvSpPr>
          <p:spPr>
            <a:xfrm>
              <a:off x="1459238" y="1561000"/>
              <a:ext cx="47950" cy="91375"/>
            </a:xfrm>
            <a:custGeom>
              <a:rect b="b" l="l" r="r" t="t"/>
              <a:pathLst>
                <a:path extrusionOk="0" h="3655" w="1918">
                  <a:moveTo>
                    <a:pt x="653" y="0"/>
                  </a:moveTo>
                  <a:cubicBezTo>
                    <a:pt x="456" y="0"/>
                    <a:pt x="260" y="98"/>
                    <a:pt x="144" y="284"/>
                  </a:cubicBezTo>
                  <a:cubicBezTo>
                    <a:pt x="37" y="486"/>
                    <a:pt x="1" y="712"/>
                    <a:pt x="37" y="938"/>
                  </a:cubicBezTo>
                  <a:cubicBezTo>
                    <a:pt x="60" y="1141"/>
                    <a:pt x="96" y="1355"/>
                    <a:pt x="144" y="1557"/>
                  </a:cubicBezTo>
                  <a:cubicBezTo>
                    <a:pt x="263" y="2093"/>
                    <a:pt x="453" y="2617"/>
                    <a:pt x="703" y="3105"/>
                  </a:cubicBezTo>
                  <a:cubicBezTo>
                    <a:pt x="799" y="3296"/>
                    <a:pt x="942" y="3462"/>
                    <a:pt x="1108" y="3582"/>
                  </a:cubicBezTo>
                  <a:cubicBezTo>
                    <a:pt x="1186" y="3631"/>
                    <a:pt x="1273" y="3654"/>
                    <a:pt x="1359" y="3654"/>
                  </a:cubicBezTo>
                  <a:cubicBezTo>
                    <a:pt x="1524" y="3654"/>
                    <a:pt x="1685" y="3567"/>
                    <a:pt x="1763" y="3403"/>
                  </a:cubicBezTo>
                  <a:cubicBezTo>
                    <a:pt x="1823" y="3272"/>
                    <a:pt x="1870" y="3129"/>
                    <a:pt x="1882" y="2974"/>
                  </a:cubicBezTo>
                  <a:cubicBezTo>
                    <a:pt x="1918" y="2558"/>
                    <a:pt x="1894" y="2141"/>
                    <a:pt x="1811" y="1736"/>
                  </a:cubicBezTo>
                  <a:cubicBezTo>
                    <a:pt x="1751" y="1534"/>
                    <a:pt x="1668" y="1236"/>
                    <a:pt x="1549" y="962"/>
                  </a:cubicBezTo>
                  <a:cubicBezTo>
                    <a:pt x="1442" y="665"/>
                    <a:pt x="1275" y="403"/>
                    <a:pt x="1061" y="164"/>
                  </a:cubicBezTo>
                  <a:cubicBezTo>
                    <a:pt x="944" y="53"/>
                    <a:pt x="798" y="0"/>
                    <a:pt x="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g3fb87d94594_0_44"/>
            <p:cNvSpPr/>
            <p:nvPr/>
          </p:nvSpPr>
          <p:spPr>
            <a:xfrm>
              <a:off x="1675038" y="1517375"/>
              <a:ext cx="42900" cy="92775"/>
            </a:xfrm>
            <a:custGeom>
              <a:rect b="b" l="l" r="r" t="t"/>
              <a:pathLst>
                <a:path extrusionOk="0" h="3711" w="1716">
                  <a:moveTo>
                    <a:pt x="781" y="0"/>
                  </a:moveTo>
                  <a:cubicBezTo>
                    <a:pt x="724" y="0"/>
                    <a:pt x="665" y="9"/>
                    <a:pt x="608" y="28"/>
                  </a:cubicBezTo>
                  <a:cubicBezTo>
                    <a:pt x="406" y="64"/>
                    <a:pt x="251" y="207"/>
                    <a:pt x="191" y="397"/>
                  </a:cubicBezTo>
                  <a:cubicBezTo>
                    <a:pt x="156" y="516"/>
                    <a:pt x="120" y="659"/>
                    <a:pt x="108" y="790"/>
                  </a:cubicBezTo>
                  <a:cubicBezTo>
                    <a:pt x="1" y="1576"/>
                    <a:pt x="132" y="2386"/>
                    <a:pt x="465" y="3112"/>
                  </a:cubicBezTo>
                  <a:cubicBezTo>
                    <a:pt x="525" y="3231"/>
                    <a:pt x="584" y="3350"/>
                    <a:pt x="668" y="3457"/>
                  </a:cubicBezTo>
                  <a:cubicBezTo>
                    <a:pt x="764" y="3618"/>
                    <a:pt x="928" y="3711"/>
                    <a:pt x="1107" y="3711"/>
                  </a:cubicBezTo>
                  <a:cubicBezTo>
                    <a:pt x="1127" y="3711"/>
                    <a:pt x="1147" y="3710"/>
                    <a:pt x="1168" y="3707"/>
                  </a:cubicBezTo>
                  <a:cubicBezTo>
                    <a:pt x="1382" y="3683"/>
                    <a:pt x="1549" y="3517"/>
                    <a:pt x="1596" y="3302"/>
                  </a:cubicBezTo>
                  <a:cubicBezTo>
                    <a:pt x="1644" y="3124"/>
                    <a:pt x="1668" y="2945"/>
                    <a:pt x="1692" y="2767"/>
                  </a:cubicBezTo>
                  <a:cubicBezTo>
                    <a:pt x="1715" y="2267"/>
                    <a:pt x="1680" y="1755"/>
                    <a:pt x="1573" y="1255"/>
                  </a:cubicBezTo>
                  <a:cubicBezTo>
                    <a:pt x="1537" y="1064"/>
                    <a:pt x="1513" y="862"/>
                    <a:pt x="1454" y="683"/>
                  </a:cubicBezTo>
                  <a:cubicBezTo>
                    <a:pt x="1418" y="540"/>
                    <a:pt x="1346" y="397"/>
                    <a:pt x="1263" y="278"/>
                  </a:cubicBezTo>
                  <a:cubicBezTo>
                    <a:pt x="1162" y="104"/>
                    <a:pt x="976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g3fb87d94594_0_44"/>
            <p:cNvSpPr/>
            <p:nvPr/>
          </p:nvSpPr>
          <p:spPr>
            <a:xfrm>
              <a:off x="1513113" y="1752325"/>
              <a:ext cx="32475" cy="83075"/>
            </a:xfrm>
            <a:custGeom>
              <a:rect b="b" l="l" r="r" t="t"/>
              <a:pathLst>
                <a:path extrusionOk="0" h="3323" w="1299">
                  <a:moveTo>
                    <a:pt x="25" y="0"/>
                  </a:moveTo>
                  <a:lnTo>
                    <a:pt x="1" y="3322"/>
                  </a:lnTo>
                  <a:lnTo>
                    <a:pt x="1" y="3322"/>
                  </a:lnTo>
                  <a:lnTo>
                    <a:pt x="572" y="3203"/>
                  </a:lnTo>
                  <a:lnTo>
                    <a:pt x="1299" y="35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g3fb87d94594_0_44"/>
            <p:cNvSpPr/>
            <p:nvPr/>
          </p:nvSpPr>
          <p:spPr>
            <a:xfrm>
              <a:off x="1433938" y="1716200"/>
              <a:ext cx="195300" cy="167875"/>
            </a:xfrm>
            <a:custGeom>
              <a:rect b="b" l="l" r="r" t="t"/>
              <a:pathLst>
                <a:path extrusionOk="0" h="6715" w="7812">
                  <a:moveTo>
                    <a:pt x="648" y="0"/>
                  </a:moveTo>
                  <a:cubicBezTo>
                    <a:pt x="588" y="0"/>
                    <a:pt x="525" y="25"/>
                    <a:pt x="489" y="76"/>
                  </a:cubicBezTo>
                  <a:cubicBezTo>
                    <a:pt x="453" y="124"/>
                    <a:pt x="418" y="171"/>
                    <a:pt x="406" y="231"/>
                  </a:cubicBezTo>
                  <a:cubicBezTo>
                    <a:pt x="346" y="386"/>
                    <a:pt x="287" y="541"/>
                    <a:pt x="251" y="707"/>
                  </a:cubicBezTo>
                  <a:cubicBezTo>
                    <a:pt x="13" y="1672"/>
                    <a:pt x="1" y="2672"/>
                    <a:pt x="227" y="3648"/>
                  </a:cubicBezTo>
                  <a:cubicBezTo>
                    <a:pt x="394" y="4374"/>
                    <a:pt x="739" y="5053"/>
                    <a:pt x="1239" y="5625"/>
                  </a:cubicBezTo>
                  <a:cubicBezTo>
                    <a:pt x="1846" y="6334"/>
                    <a:pt x="2719" y="6715"/>
                    <a:pt x="3610" y="6715"/>
                  </a:cubicBezTo>
                  <a:cubicBezTo>
                    <a:pt x="4064" y="6715"/>
                    <a:pt x="4523" y="6616"/>
                    <a:pt x="4954" y="6410"/>
                  </a:cubicBezTo>
                  <a:cubicBezTo>
                    <a:pt x="5775" y="6029"/>
                    <a:pt x="6466" y="5410"/>
                    <a:pt x="6930" y="4624"/>
                  </a:cubicBezTo>
                  <a:cubicBezTo>
                    <a:pt x="7335" y="3981"/>
                    <a:pt x="7621" y="3255"/>
                    <a:pt x="7752" y="2505"/>
                  </a:cubicBezTo>
                  <a:cubicBezTo>
                    <a:pt x="7776" y="2350"/>
                    <a:pt x="7800" y="2207"/>
                    <a:pt x="7811" y="2053"/>
                  </a:cubicBezTo>
                  <a:cubicBezTo>
                    <a:pt x="7811" y="1934"/>
                    <a:pt x="7740" y="1815"/>
                    <a:pt x="7609" y="1791"/>
                  </a:cubicBezTo>
                  <a:cubicBezTo>
                    <a:pt x="7569" y="1771"/>
                    <a:pt x="7527" y="1761"/>
                    <a:pt x="7485" y="1761"/>
                  </a:cubicBezTo>
                  <a:cubicBezTo>
                    <a:pt x="7426" y="1761"/>
                    <a:pt x="7367" y="1780"/>
                    <a:pt x="7311" y="1815"/>
                  </a:cubicBezTo>
                  <a:cubicBezTo>
                    <a:pt x="7172" y="1898"/>
                    <a:pt x="7012" y="1945"/>
                    <a:pt x="6852" y="1945"/>
                  </a:cubicBezTo>
                  <a:cubicBezTo>
                    <a:pt x="6806" y="1945"/>
                    <a:pt x="6761" y="1942"/>
                    <a:pt x="6716" y="1934"/>
                  </a:cubicBezTo>
                  <a:cubicBezTo>
                    <a:pt x="6609" y="1922"/>
                    <a:pt x="6502" y="1922"/>
                    <a:pt x="6395" y="1922"/>
                  </a:cubicBezTo>
                  <a:cubicBezTo>
                    <a:pt x="5692" y="1886"/>
                    <a:pt x="5002" y="1743"/>
                    <a:pt x="4311" y="1636"/>
                  </a:cubicBezTo>
                  <a:cubicBezTo>
                    <a:pt x="4252" y="1629"/>
                    <a:pt x="4197" y="1609"/>
                    <a:pt x="4138" y="1609"/>
                  </a:cubicBezTo>
                  <a:cubicBezTo>
                    <a:pt x="4089" y="1609"/>
                    <a:pt x="4037" y="1623"/>
                    <a:pt x="3978" y="1672"/>
                  </a:cubicBezTo>
                  <a:cubicBezTo>
                    <a:pt x="4109" y="1850"/>
                    <a:pt x="4073" y="2076"/>
                    <a:pt x="4037" y="2303"/>
                  </a:cubicBezTo>
                  <a:cubicBezTo>
                    <a:pt x="3954" y="2862"/>
                    <a:pt x="3835" y="3422"/>
                    <a:pt x="3692" y="3970"/>
                  </a:cubicBezTo>
                  <a:cubicBezTo>
                    <a:pt x="3644" y="4148"/>
                    <a:pt x="3585" y="4315"/>
                    <a:pt x="3513" y="4482"/>
                  </a:cubicBezTo>
                  <a:cubicBezTo>
                    <a:pt x="3476" y="4575"/>
                    <a:pt x="3424" y="4624"/>
                    <a:pt x="3369" y="4624"/>
                  </a:cubicBezTo>
                  <a:cubicBezTo>
                    <a:pt x="3354" y="4624"/>
                    <a:pt x="3338" y="4620"/>
                    <a:pt x="3323" y="4613"/>
                  </a:cubicBezTo>
                  <a:cubicBezTo>
                    <a:pt x="3251" y="4589"/>
                    <a:pt x="3216" y="4505"/>
                    <a:pt x="3228" y="4434"/>
                  </a:cubicBezTo>
                  <a:cubicBezTo>
                    <a:pt x="3239" y="4374"/>
                    <a:pt x="3239" y="4315"/>
                    <a:pt x="3239" y="4255"/>
                  </a:cubicBezTo>
                  <a:cubicBezTo>
                    <a:pt x="3299" y="3577"/>
                    <a:pt x="3370" y="2910"/>
                    <a:pt x="3442" y="2243"/>
                  </a:cubicBezTo>
                  <a:cubicBezTo>
                    <a:pt x="3442" y="2005"/>
                    <a:pt x="3513" y="1767"/>
                    <a:pt x="3656" y="1576"/>
                  </a:cubicBezTo>
                  <a:cubicBezTo>
                    <a:pt x="3561" y="1505"/>
                    <a:pt x="3454" y="1469"/>
                    <a:pt x="3347" y="1469"/>
                  </a:cubicBezTo>
                  <a:cubicBezTo>
                    <a:pt x="2954" y="1410"/>
                    <a:pt x="2585" y="1291"/>
                    <a:pt x="2227" y="1112"/>
                  </a:cubicBezTo>
                  <a:cubicBezTo>
                    <a:pt x="1870" y="945"/>
                    <a:pt x="1537" y="755"/>
                    <a:pt x="1192" y="576"/>
                  </a:cubicBezTo>
                  <a:cubicBezTo>
                    <a:pt x="1001" y="481"/>
                    <a:pt x="834" y="374"/>
                    <a:pt x="811" y="124"/>
                  </a:cubicBezTo>
                  <a:cubicBezTo>
                    <a:pt x="804" y="43"/>
                    <a:pt x="728" y="0"/>
                    <a:pt x="6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0" name="Google Shape;310;g3fb87d94594_0_44"/>
            <p:cNvSpPr/>
            <p:nvPr/>
          </p:nvSpPr>
          <p:spPr>
            <a:xfrm>
              <a:off x="1386313" y="1552600"/>
              <a:ext cx="417950" cy="214925"/>
            </a:xfrm>
            <a:custGeom>
              <a:rect b="b" l="l" r="r" t="t"/>
              <a:pathLst>
                <a:path extrusionOk="0" h="8597" w="16718">
                  <a:moveTo>
                    <a:pt x="16372" y="0"/>
                  </a:moveTo>
                  <a:cubicBezTo>
                    <a:pt x="16301" y="24"/>
                    <a:pt x="16241" y="72"/>
                    <a:pt x="16217" y="143"/>
                  </a:cubicBezTo>
                  <a:cubicBezTo>
                    <a:pt x="16205" y="262"/>
                    <a:pt x="16217" y="381"/>
                    <a:pt x="16229" y="500"/>
                  </a:cubicBezTo>
                  <a:cubicBezTo>
                    <a:pt x="16324" y="1322"/>
                    <a:pt x="16205" y="2155"/>
                    <a:pt x="15896" y="2917"/>
                  </a:cubicBezTo>
                  <a:cubicBezTo>
                    <a:pt x="15705" y="3394"/>
                    <a:pt x="15467" y="3846"/>
                    <a:pt x="15181" y="4275"/>
                  </a:cubicBezTo>
                  <a:cubicBezTo>
                    <a:pt x="13550" y="6608"/>
                    <a:pt x="11288" y="7882"/>
                    <a:pt x="8478" y="8156"/>
                  </a:cubicBezTo>
                  <a:cubicBezTo>
                    <a:pt x="8218" y="8179"/>
                    <a:pt x="7958" y="8191"/>
                    <a:pt x="7699" y="8191"/>
                  </a:cubicBezTo>
                  <a:cubicBezTo>
                    <a:pt x="6367" y="8191"/>
                    <a:pt x="5053" y="7885"/>
                    <a:pt x="3847" y="7287"/>
                  </a:cubicBezTo>
                  <a:cubicBezTo>
                    <a:pt x="3108" y="6942"/>
                    <a:pt x="2442" y="6477"/>
                    <a:pt x="1858" y="5918"/>
                  </a:cubicBezTo>
                  <a:cubicBezTo>
                    <a:pt x="1168" y="5287"/>
                    <a:pt x="668" y="4465"/>
                    <a:pt x="430" y="3560"/>
                  </a:cubicBezTo>
                  <a:cubicBezTo>
                    <a:pt x="418" y="3477"/>
                    <a:pt x="382" y="3394"/>
                    <a:pt x="322" y="3322"/>
                  </a:cubicBezTo>
                  <a:cubicBezTo>
                    <a:pt x="283" y="3283"/>
                    <a:pt x="227" y="3260"/>
                    <a:pt x="169" y="3260"/>
                  </a:cubicBezTo>
                  <a:cubicBezTo>
                    <a:pt x="156" y="3260"/>
                    <a:pt x="144" y="3261"/>
                    <a:pt x="132" y="3263"/>
                  </a:cubicBezTo>
                  <a:cubicBezTo>
                    <a:pt x="72" y="3287"/>
                    <a:pt x="13" y="3334"/>
                    <a:pt x="1" y="3406"/>
                  </a:cubicBezTo>
                  <a:cubicBezTo>
                    <a:pt x="1" y="3560"/>
                    <a:pt x="25" y="3703"/>
                    <a:pt x="72" y="3858"/>
                  </a:cubicBezTo>
                  <a:cubicBezTo>
                    <a:pt x="203" y="4287"/>
                    <a:pt x="394" y="4691"/>
                    <a:pt x="632" y="5072"/>
                  </a:cubicBezTo>
                  <a:cubicBezTo>
                    <a:pt x="1215" y="5977"/>
                    <a:pt x="2001" y="6727"/>
                    <a:pt x="2930" y="7263"/>
                  </a:cubicBezTo>
                  <a:cubicBezTo>
                    <a:pt x="4442" y="8159"/>
                    <a:pt x="6037" y="8597"/>
                    <a:pt x="7757" y="8597"/>
                  </a:cubicBezTo>
                  <a:cubicBezTo>
                    <a:pt x="8392" y="8597"/>
                    <a:pt x="9045" y="8537"/>
                    <a:pt x="9716" y="8418"/>
                  </a:cubicBezTo>
                  <a:cubicBezTo>
                    <a:pt x="9978" y="8347"/>
                    <a:pt x="10359" y="8251"/>
                    <a:pt x="10728" y="8120"/>
                  </a:cubicBezTo>
                  <a:cubicBezTo>
                    <a:pt x="12538" y="7525"/>
                    <a:pt x="14122" y="6394"/>
                    <a:pt x="15265" y="4870"/>
                  </a:cubicBezTo>
                  <a:cubicBezTo>
                    <a:pt x="15943" y="4001"/>
                    <a:pt x="16408" y="2989"/>
                    <a:pt x="16610" y="1905"/>
                  </a:cubicBezTo>
                  <a:cubicBezTo>
                    <a:pt x="16705" y="1405"/>
                    <a:pt x="16717" y="881"/>
                    <a:pt x="16634" y="381"/>
                  </a:cubicBezTo>
                  <a:cubicBezTo>
                    <a:pt x="16622" y="274"/>
                    <a:pt x="16598" y="179"/>
                    <a:pt x="16551" y="84"/>
                  </a:cubicBezTo>
                  <a:cubicBezTo>
                    <a:pt x="16503" y="24"/>
                    <a:pt x="16432" y="0"/>
                    <a:pt x="16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1" name="Google Shape;311;g3fb87d94594_0_44"/>
          <p:cNvGrpSpPr/>
          <p:nvPr/>
        </p:nvGrpSpPr>
        <p:grpSpPr>
          <a:xfrm>
            <a:off x="7412945" y="604334"/>
            <a:ext cx="915312" cy="915312"/>
            <a:chOff x="2214083" y="2185314"/>
            <a:chExt cx="735900" cy="735900"/>
          </a:xfrm>
        </p:grpSpPr>
        <p:sp>
          <p:nvSpPr>
            <p:cNvPr id="312" name="Google Shape;312;g3fb87d94594_0_44"/>
            <p:cNvSpPr/>
            <p:nvPr/>
          </p:nvSpPr>
          <p:spPr>
            <a:xfrm>
              <a:off x="2214083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3" name="Google Shape;313;g3fb87d94594_0_44"/>
            <p:cNvSpPr/>
            <p:nvPr/>
          </p:nvSpPr>
          <p:spPr>
            <a:xfrm>
              <a:off x="2269763" y="2247775"/>
              <a:ext cx="620350" cy="607500"/>
            </a:xfrm>
            <a:custGeom>
              <a:rect b="b" l="l" r="r" t="t"/>
              <a:pathLst>
                <a:path extrusionOk="0" h="24300" w="24814">
                  <a:moveTo>
                    <a:pt x="12729" y="0"/>
                  </a:moveTo>
                  <a:cubicBezTo>
                    <a:pt x="12512" y="0"/>
                    <a:pt x="12293" y="6"/>
                    <a:pt x="12074" y="18"/>
                  </a:cubicBezTo>
                  <a:cubicBezTo>
                    <a:pt x="11288" y="66"/>
                    <a:pt x="10514" y="185"/>
                    <a:pt x="9740" y="375"/>
                  </a:cubicBezTo>
                  <a:cubicBezTo>
                    <a:pt x="6978" y="1006"/>
                    <a:pt x="4525" y="2614"/>
                    <a:pt x="2858" y="4912"/>
                  </a:cubicBezTo>
                  <a:cubicBezTo>
                    <a:pt x="739" y="7769"/>
                    <a:pt x="1" y="10972"/>
                    <a:pt x="632" y="14425"/>
                  </a:cubicBezTo>
                  <a:cubicBezTo>
                    <a:pt x="1179" y="17473"/>
                    <a:pt x="2739" y="19985"/>
                    <a:pt x="5228" y="21866"/>
                  </a:cubicBezTo>
                  <a:cubicBezTo>
                    <a:pt x="7364" y="23485"/>
                    <a:pt x="9826" y="24299"/>
                    <a:pt x="12540" y="24299"/>
                  </a:cubicBezTo>
                  <a:cubicBezTo>
                    <a:pt x="12760" y="24299"/>
                    <a:pt x="12981" y="24294"/>
                    <a:pt x="13205" y="24283"/>
                  </a:cubicBezTo>
                  <a:lnTo>
                    <a:pt x="13300" y="24271"/>
                  </a:lnTo>
                  <a:cubicBezTo>
                    <a:pt x="14753" y="24188"/>
                    <a:pt x="16169" y="23831"/>
                    <a:pt x="17503" y="23235"/>
                  </a:cubicBezTo>
                  <a:cubicBezTo>
                    <a:pt x="19444" y="22366"/>
                    <a:pt x="21134" y="20997"/>
                    <a:pt x="22396" y="19271"/>
                  </a:cubicBezTo>
                  <a:cubicBezTo>
                    <a:pt x="24016" y="17044"/>
                    <a:pt x="24813" y="14472"/>
                    <a:pt x="24742" y="11627"/>
                  </a:cubicBezTo>
                  <a:cubicBezTo>
                    <a:pt x="24718" y="10901"/>
                    <a:pt x="24623" y="10186"/>
                    <a:pt x="24456" y="9484"/>
                  </a:cubicBezTo>
                  <a:cubicBezTo>
                    <a:pt x="23742" y="6364"/>
                    <a:pt x="22063" y="3888"/>
                    <a:pt x="19479" y="2138"/>
                  </a:cubicBezTo>
                  <a:cubicBezTo>
                    <a:pt x="17395" y="719"/>
                    <a:pt x="15121" y="0"/>
                    <a:pt x="127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4" name="Google Shape;314;g3fb87d94594_0_44"/>
            <p:cNvSpPr/>
            <p:nvPr/>
          </p:nvSpPr>
          <p:spPr>
            <a:xfrm>
              <a:off x="2292688" y="2270375"/>
              <a:ext cx="574200" cy="562250"/>
            </a:xfrm>
            <a:custGeom>
              <a:rect b="b" l="l" r="r" t="t"/>
              <a:pathLst>
                <a:path extrusionOk="0" h="22490" w="22968">
                  <a:moveTo>
                    <a:pt x="11816" y="1"/>
                  </a:moveTo>
                  <a:cubicBezTo>
                    <a:pt x="10904" y="1"/>
                    <a:pt x="9974" y="114"/>
                    <a:pt x="9025" y="341"/>
                  </a:cubicBezTo>
                  <a:cubicBezTo>
                    <a:pt x="6466" y="924"/>
                    <a:pt x="4203" y="2424"/>
                    <a:pt x="2656" y="4555"/>
                  </a:cubicBezTo>
                  <a:cubicBezTo>
                    <a:pt x="715" y="7175"/>
                    <a:pt x="0" y="10139"/>
                    <a:pt x="596" y="13366"/>
                  </a:cubicBezTo>
                  <a:cubicBezTo>
                    <a:pt x="1108" y="16200"/>
                    <a:pt x="2560" y="18509"/>
                    <a:pt x="4858" y="20236"/>
                  </a:cubicBezTo>
                  <a:cubicBezTo>
                    <a:pt x="6858" y="21763"/>
                    <a:pt x="9132" y="22489"/>
                    <a:pt x="11613" y="22489"/>
                  </a:cubicBezTo>
                  <a:cubicBezTo>
                    <a:pt x="11821" y="22489"/>
                    <a:pt x="12030" y="22484"/>
                    <a:pt x="12240" y="22474"/>
                  </a:cubicBezTo>
                  <a:cubicBezTo>
                    <a:pt x="13609" y="22403"/>
                    <a:pt x="14955" y="22081"/>
                    <a:pt x="16205" y="21510"/>
                  </a:cubicBezTo>
                  <a:cubicBezTo>
                    <a:pt x="18003" y="20712"/>
                    <a:pt x="19574" y="19450"/>
                    <a:pt x="20741" y="17843"/>
                  </a:cubicBezTo>
                  <a:cubicBezTo>
                    <a:pt x="22277" y="15735"/>
                    <a:pt x="22968" y="13354"/>
                    <a:pt x="22920" y="10747"/>
                  </a:cubicBezTo>
                  <a:cubicBezTo>
                    <a:pt x="22896" y="10092"/>
                    <a:pt x="22801" y="9437"/>
                    <a:pt x="22646" y="8794"/>
                  </a:cubicBezTo>
                  <a:cubicBezTo>
                    <a:pt x="21991" y="5925"/>
                    <a:pt x="20479" y="3627"/>
                    <a:pt x="18050" y="1984"/>
                  </a:cubicBezTo>
                  <a:cubicBezTo>
                    <a:pt x="16105" y="662"/>
                    <a:pt x="14017" y="1"/>
                    <a:pt x="118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5" name="Google Shape;315;g3fb87d94594_0_44"/>
            <p:cNvSpPr/>
            <p:nvPr/>
          </p:nvSpPr>
          <p:spPr>
            <a:xfrm>
              <a:off x="2712988" y="2372125"/>
              <a:ext cx="43175" cy="68125"/>
            </a:xfrm>
            <a:custGeom>
              <a:rect b="b" l="l" r="r" t="t"/>
              <a:pathLst>
                <a:path extrusionOk="0" h="2725" w="1727">
                  <a:moveTo>
                    <a:pt x="1447" y="0"/>
                  </a:moveTo>
                  <a:cubicBezTo>
                    <a:pt x="1417" y="0"/>
                    <a:pt x="1387" y="3"/>
                    <a:pt x="1357" y="9"/>
                  </a:cubicBezTo>
                  <a:cubicBezTo>
                    <a:pt x="1131" y="33"/>
                    <a:pt x="917" y="116"/>
                    <a:pt x="738" y="235"/>
                  </a:cubicBezTo>
                  <a:cubicBezTo>
                    <a:pt x="286" y="545"/>
                    <a:pt x="0" y="938"/>
                    <a:pt x="12" y="1557"/>
                  </a:cubicBezTo>
                  <a:cubicBezTo>
                    <a:pt x="60" y="1890"/>
                    <a:pt x="155" y="2236"/>
                    <a:pt x="286" y="2545"/>
                  </a:cubicBezTo>
                  <a:cubicBezTo>
                    <a:pt x="310" y="2605"/>
                    <a:pt x="345" y="2652"/>
                    <a:pt x="393" y="2688"/>
                  </a:cubicBezTo>
                  <a:cubicBezTo>
                    <a:pt x="424" y="2711"/>
                    <a:pt x="464" y="2724"/>
                    <a:pt x="505" y="2724"/>
                  </a:cubicBezTo>
                  <a:cubicBezTo>
                    <a:pt x="528" y="2724"/>
                    <a:pt x="550" y="2720"/>
                    <a:pt x="572" y="2712"/>
                  </a:cubicBezTo>
                  <a:cubicBezTo>
                    <a:pt x="643" y="2688"/>
                    <a:pt x="691" y="2628"/>
                    <a:pt x="703" y="2545"/>
                  </a:cubicBezTo>
                  <a:cubicBezTo>
                    <a:pt x="691" y="2462"/>
                    <a:pt x="679" y="2367"/>
                    <a:pt x="643" y="2283"/>
                  </a:cubicBezTo>
                  <a:cubicBezTo>
                    <a:pt x="560" y="2045"/>
                    <a:pt x="500" y="1795"/>
                    <a:pt x="464" y="1545"/>
                  </a:cubicBezTo>
                  <a:cubicBezTo>
                    <a:pt x="417" y="1188"/>
                    <a:pt x="572" y="843"/>
                    <a:pt x="869" y="652"/>
                  </a:cubicBezTo>
                  <a:cubicBezTo>
                    <a:pt x="1000" y="545"/>
                    <a:pt x="1155" y="473"/>
                    <a:pt x="1322" y="438"/>
                  </a:cubicBezTo>
                  <a:cubicBezTo>
                    <a:pt x="1417" y="402"/>
                    <a:pt x="1512" y="366"/>
                    <a:pt x="1619" y="331"/>
                  </a:cubicBezTo>
                  <a:cubicBezTo>
                    <a:pt x="1691" y="295"/>
                    <a:pt x="1726" y="212"/>
                    <a:pt x="1703" y="140"/>
                  </a:cubicBezTo>
                  <a:cubicBezTo>
                    <a:pt x="1679" y="69"/>
                    <a:pt x="1619" y="9"/>
                    <a:pt x="1536" y="9"/>
                  </a:cubicBezTo>
                  <a:cubicBezTo>
                    <a:pt x="1506" y="3"/>
                    <a:pt x="1476" y="0"/>
                    <a:pt x="14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g3fb87d94594_0_44"/>
            <p:cNvSpPr/>
            <p:nvPr/>
          </p:nvSpPr>
          <p:spPr>
            <a:xfrm>
              <a:off x="2620713" y="2339250"/>
              <a:ext cx="47350" cy="64650"/>
            </a:xfrm>
            <a:custGeom>
              <a:rect b="b" l="l" r="r" t="t"/>
              <a:pathLst>
                <a:path extrusionOk="0" h="2586" w="1894">
                  <a:moveTo>
                    <a:pt x="1534" y="1"/>
                  </a:moveTo>
                  <a:cubicBezTo>
                    <a:pt x="1527" y="1"/>
                    <a:pt x="1520" y="1"/>
                    <a:pt x="1512" y="3"/>
                  </a:cubicBezTo>
                  <a:cubicBezTo>
                    <a:pt x="1504" y="1"/>
                    <a:pt x="1495" y="1"/>
                    <a:pt x="1487" y="1"/>
                  </a:cubicBezTo>
                  <a:cubicBezTo>
                    <a:pt x="1415" y="1"/>
                    <a:pt x="1355" y="47"/>
                    <a:pt x="1334" y="122"/>
                  </a:cubicBezTo>
                  <a:cubicBezTo>
                    <a:pt x="1310" y="193"/>
                    <a:pt x="1310" y="264"/>
                    <a:pt x="1322" y="336"/>
                  </a:cubicBezTo>
                  <a:cubicBezTo>
                    <a:pt x="1334" y="455"/>
                    <a:pt x="1369" y="562"/>
                    <a:pt x="1405" y="681"/>
                  </a:cubicBezTo>
                  <a:cubicBezTo>
                    <a:pt x="1500" y="1134"/>
                    <a:pt x="1405" y="1419"/>
                    <a:pt x="1024" y="1693"/>
                  </a:cubicBezTo>
                  <a:cubicBezTo>
                    <a:pt x="905" y="1777"/>
                    <a:pt x="774" y="1848"/>
                    <a:pt x="643" y="1931"/>
                  </a:cubicBezTo>
                  <a:cubicBezTo>
                    <a:pt x="488" y="2015"/>
                    <a:pt x="310" y="2098"/>
                    <a:pt x="179" y="2181"/>
                  </a:cubicBezTo>
                  <a:cubicBezTo>
                    <a:pt x="36" y="2265"/>
                    <a:pt x="0" y="2384"/>
                    <a:pt x="48" y="2479"/>
                  </a:cubicBezTo>
                  <a:cubicBezTo>
                    <a:pt x="80" y="2551"/>
                    <a:pt x="145" y="2586"/>
                    <a:pt x="231" y="2586"/>
                  </a:cubicBezTo>
                  <a:cubicBezTo>
                    <a:pt x="273" y="2586"/>
                    <a:pt x="319" y="2578"/>
                    <a:pt x="369" y="2562"/>
                  </a:cubicBezTo>
                  <a:cubicBezTo>
                    <a:pt x="381" y="2562"/>
                    <a:pt x="393" y="2550"/>
                    <a:pt x="405" y="2550"/>
                  </a:cubicBezTo>
                  <a:cubicBezTo>
                    <a:pt x="774" y="2384"/>
                    <a:pt x="1119" y="2169"/>
                    <a:pt x="1441" y="1931"/>
                  </a:cubicBezTo>
                  <a:cubicBezTo>
                    <a:pt x="1738" y="1669"/>
                    <a:pt x="1893" y="1288"/>
                    <a:pt x="1881" y="896"/>
                  </a:cubicBezTo>
                  <a:cubicBezTo>
                    <a:pt x="1834" y="669"/>
                    <a:pt x="1786" y="455"/>
                    <a:pt x="1727" y="229"/>
                  </a:cubicBezTo>
                  <a:cubicBezTo>
                    <a:pt x="1715" y="193"/>
                    <a:pt x="1703" y="145"/>
                    <a:pt x="1691" y="110"/>
                  </a:cubicBezTo>
                  <a:cubicBezTo>
                    <a:pt x="1659" y="46"/>
                    <a:pt x="1598" y="1"/>
                    <a:pt x="15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g3fb87d94594_0_44"/>
            <p:cNvSpPr/>
            <p:nvPr/>
          </p:nvSpPr>
          <p:spPr>
            <a:xfrm>
              <a:off x="2632013" y="2407875"/>
              <a:ext cx="68775" cy="41525"/>
            </a:xfrm>
            <a:custGeom>
              <a:rect b="b" l="l" r="r" t="t"/>
              <a:pathLst>
                <a:path extrusionOk="0" h="1661" w="2751">
                  <a:moveTo>
                    <a:pt x="1273" y="0"/>
                  </a:moveTo>
                  <a:cubicBezTo>
                    <a:pt x="1210" y="0"/>
                    <a:pt x="1147" y="7"/>
                    <a:pt x="1084" y="20"/>
                  </a:cubicBezTo>
                  <a:cubicBezTo>
                    <a:pt x="727" y="91"/>
                    <a:pt x="393" y="246"/>
                    <a:pt x="108" y="448"/>
                  </a:cubicBezTo>
                  <a:cubicBezTo>
                    <a:pt x="24" y="496"/>
                    <a:pt x="1" y="603"/>
                    <a:pt x="48" y="687"/>
                  </a:cubicBezTo>
                  <a:cubicBezTo>
                    <a:pt x="83" y="748"/>
                    <a:pt x="145" y="784"/>
                    <a:pt x="212" y="784"/>
                  </a:cubicBezTo>
                  <a:cubicBezTo>
                    <a:pt x="237" y="784"/>
                    <a:pt x="261" y="779"/>
                    <a:pt x="286" y="770"/>
                  </a:cubicBezTo>
                  <a:cubicBezTo>
                    <a:pt x="429" y="722"/>
                    <a:pt x="584" y="639"/>
                    <a:pt x="727" y="567"/>
                  </a:cubicBezTo>
                  <a:cubicBezTo>
                    <a:pt x="858" y="508"/>
                    <a:pt x="1001" y="460"/>
                    <a:pt x="1155" y="437"/>
                  </a:cubicBezTo>
                  <a:cubicBezTo>
                    <a:pt x="1178" y="434"/>
                    <a:pt x="1201" y="433"/>
                    <a:pt x="1224" y="433"/>
                  </a:cubicBezTo>
                  <a:cubicBezTo>
                    <a:pt x="1426" y="433"/>
                    <a:pt x="1621" y="527"/>
                    <a:pt x="1739" y="698"/>
                  </a:cubicBezTo>
                  <a:cubicBezTo>
                    <a:pt x="1870" y="865"/>
                    <a:pt x="1977" y="1044"/>
                    <a:pt x="2096" y="1222"/>
                  </a:cubicBezTo>
                  <a:cubicBezTo>
                    <a:pt x="2156" y="1294"/>
                    <a:pt x="2191" y="1377"/>
                    <a:pt x="2251" y="1449"/>
                  </a:cubicBezTo>
                  <a:cubicBezTo>
                    <a:pt x="2275" y="1496"/>
                    <a:pt x="2322" y="1544"/>
                    <a:pt x="2358" y="1591"/>
                  </a:cubicBezTo>
                  <a:cubicBezTo>
                    <a:pt x="2402" y="1635"/>
                    <a:pt x="2463" y="1661"/>
                    <a:pt x="2526" y="1661"/>
                  </a:cubicBezTo>
                  <a:cubicBezTo>
                    <a:pt x="2566" y="1661"/>
                    <a:pt x="2607" y="1650"/>
                    <a:pt x="2644" y="1627"/>
                  </a:cubicBezTo>
                  <a:cubicBezTo>
                    <a:pt x="2739" y="1568"/>
                    <a:pt x="2751" y="1437"/>
                    <a:pt x="2691" y="1353"/>
                  </a:cubicBezTo>
                  <a:cubicBezTo>
                    <a:pt x="2501" y="996"/>
                    <a:pt x="2275" y="651"/>
                    <a:pt x="2013" y="341"/>
                  </a:cubicBezTo>
                  <a:cubicBezTo>
                    <a:pt x="1828" y="127"/>
                    <a:pt x="1555" y="0"/>
                    <a:pt x="12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8" name="Google Shape;318;g3fb87d94594_0_44"/>
            <p:cNvSpPr/>
            <p:nvPr/>
          </p:nvSpPr>
          <p:spPr>
            <a:xfrm>
              <a:off x="2674588" y="2330975"/>
              <a:ext cx="68475" cy="35800"/>
            </a:xfrm>
            <a:custGeom>
              <a:rect b="b" l="l" r="r" t="t"/>
              <a:pathLst>
                <a:path extrusionOk="0" h="1432" w="2739">
                  <a:moveTo>
                    <a:pt x="238" y="0"/>
                  </a:moveTo>
                  <a:cubicBezTo>
                    <a:pt x="216" y="0"/>
                    <a:pt x="193" y="4"/>
                    <a:pt x="167" y="12"/>
                  </a:cubicBezTo>
                  <a:cubicBezTo>
                    <a:pt x="48" y="48"/>
                    <a:pt x="0" y="155"/>
                    <a:pt x="48" y="310"/>
                  </a:cubicBezTo>
                  <a:cubicBezTo>
                    <a:pt x="107" y="524"/>
                    <a:pt x="203" y="726"/>
                    <a:pt x="334" y="905"/>
                  </a:cubicBezTo>
                  <a:cubicBezTo>
                    <a:pt x="580" y="1252"/>
                    <a:pt x="921" y="1431"/>
                    <a:pt x="1397" y="1431"/>
                  </a:cubicBezTo>
                  <a:cubicBezTo>
                    <a:pt x="1427" y="1431"/>
                    <a:pt x="1458" y="1430"/>
                    <a:pt x="1488" y="1429"/>
                  </a:cubicBezTo>
                  <a:cubicBezTo>
                    <a:pt x="1846" y="1357"/>
                    <a:pt x="2203" y="1262"/>
                    <a:pt x="2536" y="1143"/>
                  </a:cubicBezTo>
                  <a:cubicBezTo>
                    <a:pt x="2584" y="1131"/>
                    <a:pt x="2620" y="1107"/>
                    <a:pt x="2655" y="1072"/>
                  </a:cubicBezTo>
                  <a:cubicBezTo>
                    <a:pt x="2727" y="1012"/>
                    <a:pt x="2739" y="905"/>
                    <a:pt x="2691" y="822"/>
                  </a:cubicBezTo>
                  <a:cubicBezTo>
                    <a:pt x="2660" y="759"/>
                    <a:pt x="2601" y="724"/>
                    <a:pt x="2532" y="724"/>
                  </a:cubicBezTo>
                  <a:cubicBezTo>
                    <a:pt x="2521" y="724"/>
                    <a:pt x="2511" y="725"/>
                    <a:pt x="2500" y="726"/>
                  </a:cubicBezTo>
                  <a:cubicBezTo>
                    <a:pt x="2358" y="750"/>
                    <a:pt x="2215" y="798"/>
                    <a:pt x="2072" y="834"/>
                  </a:cubicBezTo>
                  <a:cubicBezTo>
                    <a:pt x="1810" y="917"/>
                    <a:pt x="1548" y="965"/>
                    <a:pt x="1274" y="976"/>
                  </a:cubicBezTo>
                  <a:cubicBezTo>
                    <a:pt x="1254" y="978"/>
                    <a:pt x="1234" y="979"/>
                    <a:pt x="1214" y="979"/>
                  </a:cubicBezTo>
                  <a:cubicBezTo>
                    <a:pt x="997" y="979"/>
                    <a:pt x="788" y="863"/>
                    <a:pt x="679" y="667"/>
                  </a:cubicBezTo>
                  <a:cubicBezTo>
                    <a:pt x="619" y="572"/>
                    <a:pt x="572" y="488"/>
                    <a:pt x="512" y="393"/>
                  </a:cubicBezTo>
                  <a:cubicBezTo>
                    <a:pt x="500" y="357"/>
                    <a:pt x="476" y="310"/>
                    <a:pt x="465" y="274"/>
                  </a:cubicBezTo>
                  <a:cubicBezTo>
                    <a:pt x="453" y="226"/>
                    <a:pt x="429" y="179"/>
                    <a:pt x="417" y="143"/>
                  </a:cubicBezTo>
                  <a:cubicBezTo>
                    <a:pt x="370" y="50"/>
                    <a:pt x="316" y="0"/>
                    <a:pt x="2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9" name="Google Shape;319;g3fb87d94594_0_44"/>
            <p:cNvSpPr/>
            <p:nvPr/>
          </p:nvSpPr>
          <p:spPr>
            <a:xfrm>
              <a:off x="2623388" y="2468675"/>
              <a:ext cx="155700" cy="162850"/>
            </a:xfrm>
            <a:custGeom>
              <a:rect b="b" l="l" r="r" t="t"/>
              <a:pathLst>
                <a:path extrusionOk="0" h="6514" w="6228">
                  <a:moveTo>
                    <a:pt x="6004" y="0"/>
                  </a:moveTo>
                  <a:cubicBezTo>
                    <a:pt x="5987" y="0"/>
                    <a:pt x="5970" y="2"/>
                    <a:pt x="5953" y="5"/>
                  </a:cubicBezTo>
                  <a:cubicBezTo>
                    <a:pt x="5834" y="64"/>
                    <a:pt x="5715" y="148"/>
                    <a:pt x="5620" y="231"/>
                  </a:cubicBezTo>
                  <a:lnTo>
                    <a:pt x="1477" y="3481"/>
                  </a:lnTo>
                  <a:lnTo>
                    <a:pt x="346" y="4374"/>
                  </a:lnTo>
                  <a:cubicBezTo>
                    <a:pt x="250" y="4434"/>
                    <a:pt x="179" y="4493"/>
                    <a:pt x="96" y="4565"/>
                  </a:cubicBezTo>
                  <a:cubicBezTo>
                    <a:pt x="12" y="4636"/>
                    <a:pt x="0" y="4767"/>
                    <a:pt x="72" y="4851"/>
                  </a:cubicBezTo>
                  <a:cubicBezTo>
                    <a:pt x="112" y="4891"/>
                    <a:pt x="168" y="4913"/>
                    <a:pt x="226" y="4913"/>
                  </a:cubicBezTo>
                  <a:cubicBezTo>
                    <a:pt x="271" y="4913"/>
                    <a:pt x="316" y="4900"/>
                    <a:pt x="357" y="4874"/>
                  </a:cubicBezTo>
                  <a:cubicBezTo>
                    <a:pt x="441" y="4815"/>
                    <a:pt x="524" y="4743"/>
                    <a:pt x="608" y="4684"/>
                  </a:cubicBezTo>
                  <a:cubicBezTo>
                    <a:pt x="929" y="4434"/>
                    <a:pt x="1239" y="4184"/>
                    <a:pt x="1560" y="3946"/>
                  </a:cubicBezTo>
                  <a:cubicBezTo>
                    <a:pt x="1643" y="3886"/>
                    <a:pt x="1727" y="3839"/>
                    <a:pt x="1822" y="3791"/>
                  </a:cubicBezTo>
                  <a:cubicBezTo>
                    <a:pt x="1822" y="3922"/>
                    <a:pt x="1834" y="4005"/>
                    <a:pt x="1834" y="4100"/>
                  </a:cubicBezTo>
                  <a:cubicBezTo>
                    <a:pt x="1846" y="4434"/>
                    <a:pt x="1846" y="4767"/>
                    <a:pt x="1881" y="5089"/>
                  </a:cubicBezTo>
                  <a:cubicBezTo>
                    <a:pt x="1917" y="5446"/>
                    <a:pt x="2036" y="5791"/>
                    <a:pt x="2215" y="6113"/>
                  </a:cubicBezTo>
                  <a:cubicBezTo>
                    <a:pt x="2364" y="6366"/>
                    <a:pt x="2609" y="6513"/>
                    <a:pt x="2859" y="6513"/>
                  </a:cubicBezTo>
                  <a:cubicBezTo>
                    <a:pt x="3068" y="6513"/>
                    <a:pt x="3279" y="6411"/>
                    <a:pt x="3441" y="6184"/>
                  </a:cubicBezTo>
                  <a:cubicBezTo>
                    <a:pt x="3584" y="5982"/>
                    <a:pt x="3703" y="5755"/>
                    <a:pt x="3798" y="5517"/>
                  </a:cubicBezTo>
                  <a:cubicBezTo>
                    <a:pt x="4001" y="4970"/>
                    <a:pt x="4060" y="4398"/>
                    <a:pt x="3977" y="3827"/>
                  </a:cubicBezTo>
                  <a:cubicBezTo>
                    <a:pt x="3917" y="3350"/>
                    <a:pt x="3763" y="2898"/>
                    <a:pt x="3322" y="2588"/>
                  </a:cubicBezTo>
                  <a:cubicBezTo>
                    <a:pt x="3453" y="2469"/>
                    <a:pt x="3560" y="2374"/>
                    <a:pt x="3679" y="2291"/>
                  </a:cubicBezTo>
                  <a:lnTo>
                    <a:pt x="5906" y="529"/>
                  </a:lnTo>
                  <a:cubicBezTo>
                    <a:pt x="6001" y="457"/>
                    <a:pt x="6084" y="374"/>
                    <a:pt x="6168" y="290"/>
                  </a:cubicBezTo>
                  <a:cubicBezTo>
                    <a:pt x="6227" y="219"/>
                    <a:pt x="6227" y="112"/>
                    <a:pt x="6156" y="52"/>
                  </a:cubicBezTo>
                  <a:cubicBezTo>
                    <a:pt x="6110" y="16"/>
                    <a:pt x="6058" y="0"/>
                    <a:pt x="60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g3fb87d94594_0_44"/>
            <p:cNvSpPr/>
            <p:nvPr/>
          </p:nvSpPr>
          <p:spPr>
            <a:xfrm>
              <a:off x="2397463" y="2489625"/>
              <a:ext cx="167300" cy="152750"/>
            </a:xfrm>
            <a:custGeom>
              <a:rect b="b" l="l" r="r" t="t"/>
              <a:pathLst>
                <a:path extrusionOk="0" h="6110" w="6692">
                  <a:moveTo>
                    <a:pt x="274" y="0"/>
                  </a:moveTo>
                  <a:cubicBezTo>
                    <a:pt x="203" y="0"/>
                    <a:pt x="131" y="12"/>
                    <a:pt x="72" y="60"/>
                  </a:cubicBezTo>
                  <a:cubicBezTo>
                    <a:pt x="0" y="119"/>
                    <a:pt x="0" y="226"/>
                    <a:pt x="72" y="298"/>
                  </a:cubicBezTo>
                  <a:cubicBezTo>
                    <a:pt x="155" y="381"/>
                    <a:pt x="250" y="453"/>
                    <a:pt x="358" y="512"/>
                  </a:cubicBezTo>
                  <a:cubicBezTo>
                    <a:pt x="1155" y="1012"/>
                    <a:pt x="1965" y="1500"/>
                    <a:pt x="2763" y="2000"/>
                  </a:cubicBezTo>
                  <a:cubicBezTo>
                    <a:pt x="2894" y="2072"/>
                    <a:pt x="3013" y="2167"/>
                    <a:pt x="3156" y="2250"/>
                  </a:cubicBezTo>
                  <a:cubicBezTo>
                    <a:pt x="2727" y="2667"/>
                    <a:pt x="2632" y="3167"/>
                    <a:pt x="2644" y="3703"/>
                  </a:cubicBezTo>
                  <a:cubicBezTo>
                    <a:pt x="2656" y="4263"/>
                    <a:pt x="2798" y="4810"/>
                    <a:pt x="3048" y="5298"/>
                  </a:cubicBezTo>
                  <a:cubicBezTo>
                    <a:pt x="3132" y="5465"/>
                    <a:pt x="3239" y="5608"/>
                    <a:pt x="3346" y="5751"/>
                  </a:cubicBezTo>
                  <a:cubicBezTo>
                    <a:pt x="3544" y="5998"/>
                    <a:pt x="3775" y="6110"/>
                    <a:pt x="3992" y="6110"/>
                  </a:cubicBezTo>
                  <a:cubicBezTo>
                    <a:pt x="4298" y="6110"/>
                    <a:pt x="4578" y="5889"/>
                    <a:pt x="4703" y="5513"/>
                  </a:cubicBezTo>
                  <a:cubicBezTo>
                    <a:pt x="4751" y="5358"/>
                    <a:pt x="4799" y="5191"/>
                    <a:pt x="4834" y="5037"/>
                  </a:cubicBezTo>
                  <a:cubicBezTo>
                    <a:pt x="4906" y="4548"/>
                    <a:pt x="4906" y="4048"/>
                    <a:pt x="4799" y="3560"/>
                  </a:cubicBezTo>
                  <a:cubicBezTo>
                    <a:pt x="4787" y="3477"/>
                    <a:pt x="4787" y="3393"/>
                    <a:pt x="4763" y="3262"/>
                  </a:cubicBezTo>
                  <a:lnTo>
                    <a:pt x="4763" y="3262"/>
                  </a:lnTo>
                  <a:cubicBezTo>
                    <a:pt x="4894" y="3322"/>
                    <a:pt x="4977" y="3358"/>
                    <a:pt x="5049" y="3405"/>
                  </a:cubicBezTo>
                  <a:cubicBezTo>
                    <a:pt x="5418" y="3632"/>
                    <a:pt x="5787" y="3858"/>
                    <a:pt x="6156" y="4084"/>
                  </a:cubicBezTo>
                  <a:cubicBezTo>
                    <a:pt x="6239" y="4144"/>
                    <a:pt x="6335" y="4191"/>
                    <a:pt x="6442" y="4227"/>
                  </a:cubicBezTo>
                  <a:cubicBezTo>
                    <a:pt x="6513" y="4227"/>
                    <a:pt x="6585" y="4203"/>
                    <a:pt x="6632" y="4167"/>
                  </a:cubicBezTo>
                  <a:cubicBezTo>
                    <a:pt x="6692" y="4096"/>
                    <a:pt x="6692" y="3989"/>
                    <a:pt x="6620" y="3917"/>
                  </a:cubicBezTo>
                  <a:cubicBezTo>
                    <a:pt x="6537" y="3846"/>
                    <a:pt x="6430" y="3774"/>
                    <a:pt x="6335" y="3715"/>
                  </a:cubicBezTo>
                  <a:cubicBezTo>
                    <a:pt x="4406" y="2536"/>
                    <a:pt x="2477" y="1346"/>
                    <a:pt x="548" y="155"/>
                  </a:cubicBezTo>
                  <a:cubicBezTo>
                    <a:pt x="465" y="95"/>
                    <a:pt x="370" y="36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g3fb87d94594_0_44"/>
            <p:cNvSpPr/>
            <p:nvPr/>
          </p:nvSpPr>
          <p:spPr>
            <a:xfrm>
              <a:off x="2426638" y="2641075"/>
              <a:ext cx="353325" cy="117200"/>
            </a:xfrm>
            <a:custGeom>
              <a:rect b="b" l="l" r="r" t="t"/>
              <a:pathLst>
                <a:path extrusionOk="0" h="4688" w="14133">
                  <a:moveTo>
                    <a:pt x="7109" y="1"/>
                  </a:moveTo>
                  <a:cubicBezTo>
                    <a:pt x="6737" y="1"/>
                    <a:pt x="6365" y="45"/>
                    <a:pt x="6001" y="133"/>
                  </a:cubicBezTo>
                  <a:cubicBezTo>
                    <a:pt x="3953" y="657"/>
                    <a:pt x="2120" y="1788"/>
                    <a:pt x="727" y="3396"/>
                  </a:cubicBezTo>
                  <a:cubicBezTo>
                    <a:pt x="500" y="3670"/>
                    <a:pt x="286" y="3955"/>
                    <a:pt x="96" y="4265"/>
                  </a:cubicBezTo>
                  <a:cubicBezTo>
                    <a:pt x="48" y="4336"/>
                    <a:pt x="12" y="4432"/>
                    <a:pt x="12" y="4515"/>
                  </a:cubicBezTo>
                  <a:cubicBezTo>
                    <a:pt x="0" y="4574"/>
                    <a:pt x="36" y="4634"/>
                    <a:pt x="84" y="4670"/>
                  </a:cubicBezTo>
                  <a:cubicBezTo>
                    <a:pt x="113" y="4682"/>
                    <a:pt x="146" y="4688"/>
                    <a:pt x="180" y="4688"/>
                  </a:cubicBezTo>
                  <a:cubicBezTo>
                    <a:pt x="215" y="4688"/>
                    <a:pt x="250" y="4682"/>
                    <a:pt x="286" y="4670"/>
                  </a:cubicBezTo>
                  <a:cubicBezTo>
                    <a:pt x="357" y="4610"/>
                    <a:pt x="417" y="4539"/>
                    <a:pt x="453" y="4467"/>
                  </a:cubicBezTo>
                  <a:cubicBezTo>
                    <a:pt x="691" y="4062"/>
                    <a:pt x="977" y="3693"/>
                    <a:pt x="1298" y="3360"/>
                  </a:cubicBezTo>
                  <a:cubicBezTo>
                    <a:pt x="2477" y="2146"/>
                    <a:pt x="3917" y="1229"/>
                    <a:pt x="5525" y="693"/>
                  </a:cubicBezTo>
                  <a:cubicBezTo>
                    <a:pt x="6045" y="510"/>
                    <a:pt x="6591" y="419"/>
                    <a:pt x="7139" y="419"/>
                  </a:cubicBezTo>
                  <a:cubicBezTo>
                    <a:pt x="7519" y="419"/>
                    <a:pt x="7900" y="462"/>
                    <a:pt x="8275" y="550"/>
                  </a:cubicBezTo>
                  <a:cubicBezTo>
                    <a:pt x="9632" y="860"/>
                    <a:pt x="10930" y="1431"/>
                    <a:pt x="12073" y="2241"/>
                  </a:cubicBezTo>
                  <a:cubicBezTo>
                    <a:pt x="12669" y="2646"/>
                    <a:pt x="13192" y="3134"/>
                    <a:pt x="13645" y="3705"/>
                  </a:cubicBezTo>
                  <a:cubicBezTo>
                    <a:pt x="13692" y="3777"/>
                    <a:pt x="13764" y="3836"/>
                    <a:pt x="13835" y="3896"/>
                  </a:cubicBezTo>
                  <a:cubicBezTo>
                    <a:pt x="13863" y="3918"/>
                    <a:pt x="13897" y="3930"/>
                    <a:pt x="13931" y="3930"/>
                  </a:cubicBezTo>
                  <a:cubicBezTo>
                    <a:pt x="13968" y="3930"/>
                    <a:pt x="14006" y="3915"/>
                    <a:pt x="14038" y="3884"/>
                  </a:cubicBezTo>
                  <a:cubicBezTo>
                    <a:pt x="14073" y="3836"/>
                    <a:pt x="14109" y="3789"/>
                    <a:pt x="14133" y="3729"/>
                  </a:cubicBezTo>
                  <a:cubicBezTo>
                    <a:pt x="14085" y="3646"/>
                    <a:pt x="14038" y="3562"/>
                    <a:pt x="13990" y="3491"/>
                  </a:cubicBezTo>
                  <a:cubicBezTo>
                    <a:pt x="13704" y="3110"/>
                    <a:pt x="13383" y="2777"/>
                    <a:pt x="13038" y="2479"/>
                  </a:cubicBezTo>
                  <a:cubicBezTo>
                    <a:pt x="11621" y="1276"/>
                    <a:pt x="9918" y="455"/>
                    <a:pt x="8108" y="110"/>
                  </a:cubicBezTo>
                  <a:cubicBezTo>
                    <a:pt x="7777" y="37"/>
                    <a:pt x="7442" y="1"/>
                    <a:pt x="7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2" name="Google Shape;322;g3fb87d94594_0_44"/>
          <p:cNvGrpSpPr/>
          <p:nvPr/>
        </p:nvGrpSpPr>
        <p:grpSpPr>
          <a:xfrm rot="910965">
            <a:off x="7791073" y="1236438"/>
            <a:ext cx="735904" cy="735904"/>
            <a:chOff x="5182308" y="1263025"/>
            <a:chExt cx="735900" cy="735900"/>
          </a:xfrm>
        </p:grpSpPr>
        <p:sp>
          <p:nvSpPr>
            <p:cNvPr id="323" name="Google Shape;323;g3fb87d94594_0_44"/>
            <p:cNvSpPr/>
            <p:nvPr/>
          </p:nvSpPr>
          <p:spPr>
            <a:xfrm>
              <a:off x="5182308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g3fb87d94594_0_44"/>
            <p:cNvSpPr/>
            <p:nvPr/>
          </p:nvSpPr>
          <p:spPr>
            <a:xfrm>
              <a:off x="5245738" y="1327550"/>
              <a:ext cx="615875" cy="606975"/>
            </a:xfrm>
            <a:custGeom>
              <a:rect b="b" l="l" r="r" t="t"/>
              <a:pathLst>
                <a:path extrusionOk="0" h="24279" w="24635">
                  <a:moveTo>
                    <a:pt x="12184" y="0"/>
                  </a:moveTo>
                  <a:cubicBezTo>
                    <a:pt x="5525" y="0"/>
                    <a:pt x="83" y="5382"/>
                    <a:pt x="36" y="12062"/>
                  </a:cubicBezTo>
                  <a:cubicBezTo>
                    <a:pt x="0" y="18799"/>
                    <a:pt x="5442" y="24278"/>
                    <a:pt x="12172" y="24278"/>
                  </a:cubicBezTo>
                  <a:cubicBezTo>
                    <a:pt x="12187" y="24278"/>
                    <a:pt x="12202" y="24278"/>
                    <a:pt x="12216" y="24278"/>
                  </a:cubicBezTo>
                  <a:lnTo>
                    <a:pt x="12228" y="24278"/>
                  </a:lnTo>
                  <a:cubicBezTo>
                    <a:pt x="18931" y="24254"/>
                    <a:pt x="24301" y="19016"/>
                    <a:pt x="24456" y="12360"/>
                  </a:cubicBezTo>
                  <a:cubicBezTo>
                    <a:pt x="24634" y="5692"/>
                    <a:pt x="19372" y="156"/>
                    <a:pt x="12704" y="1"/>
                  </a:cubicBezTo>
                  <a:lnTo>
                    <a:pt x="12359" y="1"/>
                  </a:lnTo>
                  <a:cubicBezTo>
                    <a:pt x="12301" y="0"/>
                    <a:pt x="12242" y="0"/>
                    <a:pt x="12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g3fb87d94594_0_44"/>
            <p:cNvSpPr/>
            <p:nvPr/>
          </p:nvSpPr>
          <p:spPr>
            <a:xfrm>
              <a:off x="5266563" y="1350100"/>
              <a:ext cx="572125" cy="561800"/>
            </a:xfrm>
            <a:custGeom>
              <a:rect b="b" l="l" r="r" t="t"/>
              <a:pathLst>
                <a:path extrusionOk="0" h="22472" w="22885">
                  <a:moveTo>
                    <a:pt x="11540" y="0"/>
                  </a:moveTo>
                  <a:cubicBezTo>
                    <a:pt x="5089" y="0"/>
                    <a:pt x="379" y="5144"/>
                    <a:pt x="203" y="10946"/>
                  </a:cubicBezTo>
                  <a:cubicBezTo>
                    <a:pt x="1" y="17256"/>
                    <a:pt x="5073" y="22471"/>
                    <a:pt x="11383" y="22471"/>
                  </a:cubicBezTo>
                  <a:cubicBezTo>
                    <a:pt x="17515" y="22447"/>
                    <a:pt x="22575" y="17661"/>
                    <a:pt x="22706" y="11434"/>
                  </a:cubicBezTo>
                  <a:cubicBezTo>
                    <a:pt x="22885" y="5267"/>
                    <a:pt x="18003" y="147"/>
                    <a:pt x="11848" y="4"/>
                  </a:cubicBezTo>
                  <a:cubicBezTo>
                    <a:pt x="11744" y="2"/>
                    <a:pt x="11642" y="0"/>
                    <a:pt x="115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g3fb87d94594_0_44"/>
            <p:cNvSpPr/>
            <p:nvPr/>
          </p:nvSpPr>
          <p:spPr>
            <a:xfrm>
              <a:off x="5324613" y="1596500"/>
              <a:ext cx="158375" cy="302850"/>
            </a:xfrm>
            <a:custGeom>
              <a:rect b="b" l="l" r="r" t="t"/>
              <a:pathLst>
                <a:path extrusionOk="0" h="12114" w="6335">
                  <a:moveTo>
                    <a:pt x="663" y="0"/>
                  </a:moveTo>
                  <a:cubicBezTo>
                    <a:pt x="598" y="0"/>
                    <a:pt x="554" y="46"/>
                    <a:pt x="477" y="137"/>
                  </a:cubicBezTo>
                  <a:cubicBezTo>
                    <a:pt x="310" y="328"/>
                    <a:pt x="191" y="554"/>
                    <a:pt x="96" y="804"/>
                  </a:cubicBezTo>
                  <a:cubicBezTo>
                    <a:pt x="1" y="1078"/>
                    <a:pt x="1" y="1400"/>
                    <a:pt x="120" y="1673"/>
                  </a:cubicBezTo>
                  <a:cubicBezTo>
                    <a:pt x="191" y="1840"/>
                    <a:pt x="286" y="1995"/>
                    <a:pt x="417" y="2126"/>
                  </a:cubicBezTo>
                  <a:cubicBezTo>
                    <a:pt x="536" y="2257"/>
                    <a:pt x="655" y="2388"/>
                    <a:pt x="774" y="2531"/>
                  </a:cubicBezTo>
                  <a:cubicBezTo>
                    <a:pt x="1024" y="2864"/>
                    <a:pt x="1024" y="3090"/>
                    <a:pt x="810" y="3435"/>
                  </a:cubicBezTo>
                  <a:cubicBezTo>
                    <a:pt x="739" y="3555"/>
                    <a:pt x="643" y="3650"/>
                    <a:pt x="572" y="3769"/>
                  </a:cubicBezTo>
                  <a:cubicBezTo>
                    <a:pt x="429" y="3959"/>
                    <a:pt x="310" y="4162"/>
                    <a:pt x="227" y="4388"/>
                  </a:cubicBezTo>
                  <a:cubicBezTo>
                    <a:pt x="72" y="4888"/>
                    <a:pt x="131" y="5340"/>
                    <a:pt x="548" y="5698"/>
                  </a:cubicBezTo>
                  <a:cubicBezTo>
                    <a:pt x="655" y="5781"/>
                    <a:pt x="751" y="5876"/>
                    <a:pt x="846" y="5972"/>
                  </a:cubicBezTo>
                  <a:cubicBezTo>
                    <a:pt x="1215" y="6341"/>
                    <a:pt x="1227" y="6936"/>
                    <a:pt x="882" y="7317"/>
                  </a:cubicBezTo>
                  <a:cubicBezTo>
                    <a:pt x="727" y="7507"/>
                    <a:pt x="584" y="7698"/>
                    <a:pt x="465" y="7912"/>
                  </a:cubicBezTo>
                  <a:cubicBezTo>
                    <a:pt x="274" y="8281"/>
                    <a:pt x="286" y="8353"/>
                    <a:pt x="560" y="8662"/>
                  </a:cubicBezTo>
                  <a:cubicBezTo>
                    <a:pt x="1655" y="9948"/>
                    <a:pt x="3025" y="10960"/>
                    <a:pt x="4573" y="11639"/>
                  </a:cubicBezTo>
                  <a:cubicBezTo>
                    <a:pt x="4977" y="11817"/>
                    <a:pt x="5382" y="11948"/>
                    <a:pt x="5799" y="12103"/>
                  </a:cubicBezTo>
                  <a:cubicBezTo>
                    <a:pt x="5822" y="12110"/>
                    <a:pt x="5843" y="12113"/>
                    <a:pt x="5863" y="12113"/>
                  </a:cubicBezTo>
                  <a:cubicBezTo>
                    <a:pt x="5947" y="12113"/>
                    <a:pt x="6004" y="12054"/>
                    <a:pt x="6013" y="11948"/>
                  </a:cubicBezTo>
                  <a:cubicBezTo>
                    <a:pt x="6049" y="11520"/>
                    <a:pt x="5894" y="11103"/>
                    <a:pt x="5596" y="10794"/>
                  </a:cubicBezTo>
                  <a:cubicBezTo>
                    <a:pt x="5311" y="10484"/>
                    <a:pt x="5335" y="10186"/>
                    <a:pt x="5525" y="9853"/>
                  </a:cubicBezTo>
                  <a:cubicBezTo>
                    <a:pt x="5596" y="9722"/>
                    <a:pt x="5680" y="9603"/>
                    <a:pt x="5763" y="9472"/>
                  </a:cubicBezTo>
                  <a:cubicBezTo>
                    <a:pt x="5858" y="9329"/>
                    <a:pt x="5966" y="9174"/>
                    <a:pt x="6061" y="9031"/>
                  </a:cubicBezTo>
                  <a:cubicBezTo>
                    <a:pt x="6239" y="8746"/>
                    <a:pt x="6335" y="8424"/>
                    <a:pt x="6323" y="8091"/>
                  </a:cubicBezTo>
                  <a:cubicBezTo>
                    <a:pt x="6311" y="7650"/>
                    <a:pt x="6168" y="7234"/>
                    <a:pt x="5918" y="6876"/>
                  </a:cubicBezTo>
                  <a:cubicBezTo>
                    <a:pt x="5823" y="6734"/>
                    <a:pt x="5727" y="6603"/>
                    <a:pt x="5608" y="6483"/>
                  </a:cubicBezTo>
                  <a:cubicBezTo>
                    <a:pt x="5394" y="6269"/>
                    <a:pt x="5335" y="5924"/>
                    <a:pt x="5477" y="5650"/>
                  </a:cubicBezTo>
                  <a:cubicBezTo>
                    <a:pt x="5537" y="5531"/>
                    <a:pt x="5596" y="5412"/>
                    <a:pt x="5668" y="5293"/>
                  </a:cubicBezTo>
                  <a:cubicBezTo>
                    <a:pt x="5727" y="5174"/>
                    <a:pt x="5811" y="5067"/>
                    <a:pt x="5870" y="4948"/>
                  </a:cubicBezTo>
                  <a:cubicBezTo>
                    <a:pt x="6251" y="4305"/>
                    <a:pt x="6263" y="3674"/>
                    <a:pt x="5846" y="3043"/>
                  </a:cubicBezTo>
                  <a:cubicBezTo>
                    <a:pt x="5739" y="2888"/>
                    <a:pt x="5644" y="2745"/>
                    <a:pt x="5549" y="2590"/>
                  </a:cubicBezTo>
                  <a:cubicBezTo>
                    <a:pt x="5311" y="2233"/>
                    <a:pt x="5275" y="1781"/>
                    <a:pt x="5442" y="1388"/>
                  </a:cubicBezTo>
                  <a:cubicBezTo>
                    <a:pt x="5525" y="1150"/>
                    <a:pt x="5644" y="911"/>
                    <a:pt x="5787" y="709"/>
                  </a:cubicBezTo>
                  <a:cubicBezTo>
                    <a:pt x="5954" y="542"/>
                    <a:pt x="5977" y="280"/>
                    <a:pt x="5858" y="78"/>
                  </a:cubicBezTo>
                  <a:lnTo>
                    <a:pt x="5858" y="78"/>
                  </a:lnTo>
                  <a:cubicBezTo>
                    <a:pt x="5498" y="93"/>
                    <a:pt x="5128" y="103"/>
                    <a:pt x="4758" y="103"/>
                  </a:cubicBezTo>
                  <a:cubicBezTo>
                    <a:pt x="4529" y="103"/>
                    <a:pt x="4300" y="99"/>
                    <a:pt x="4072" y="90"/>
                  </a:cubicBezTo>
                  <a:cubicBezTo>
                    <a:pt x="3983" y="84"/>
                    <a:pt x="3891" y="81"/>
                    <a:pt x="3799" y="81"/>
                  </a:cubicBezTo>
                  <a:cubicBezTo>
                    <a:pt x="3706" y="81"/>
                    <a:pt x="3614" y="84"/>
                    <a:pt x="3525" y="90"/>
                  </a:cubicBezTo>
                  <a:cubicBezTo>
                    <a:pt x="3132" y="126"/>
                    <a:pt x="2736" y="134"/>
                    <a:pt x="2339" y="134"/>
                  </a:cubicBezTo>
                  <a:cubicBezTo>
                    <a:pt x="1941" y="134"/>
                    <a:pt x="1542" y="126"/>
                    <a:pt x="1144" y="126"/>
                  </a:cubicBezTo>
                  <a:cubicBezTo>
                    <a:pt x="1127" y="128"/>
                    <a:pt x="1110" y="129"/>
                    <a:pt x="1094" y="129"/>
                  </a:cubicBezTo>
                  <a:cubicBezTo>
                    <a:pt x="1012" y="129"/>
                    <a:pt x="925" y="105"/>
                    <a:pt x="846" y="66"/>
                  </a:cubicBezTo>
                  <a:cubicBezTo>
                    <a:pt x="763" y="22"/>
                    <a:pt x="708" y="0"/>
                    <a:pt x="6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g3fb87d94594_0_44"/>
            <p:cNvSpPr/>
            <p:nvPr/>
          </p:nvSpPr>
          <p:spPr>
            <a:xfrm>
              <a:off x="5618388" y="1595825"/>
              <a:ext cx="156000" cy="300925"/>
            </a:xfrm>
            <a:custGeom>
              <a:rect b="b" l="l" r="r" t="t"/>
              <a:pathLst>
                <a:path extrusionOk="0" h="12037" w="6240">
                  <a:moveTo>
                    <a:pt x="5297" y="1"/>
                  </a:moveTo>
                  <a:cubicBezTo>
                    <a:pt x="5277" y="1"/>
                    <a:pt x="5258" y="4"/>
                    <a:pt x="5240" y="10"/>
                  </a:cubicBezTo>
                  <a:cubicBezTo>
                    <a:pt x="4921" y="119"/>
                    <a:pt x="4586" y="170"/>
                    <a:pt x="4249" y="170"/>
                  </a:cubicBezTo>
                  <a:cubicBezTo>
                    <a:pt x="4182" y="170"/>
                    <a:pt x="4116" y="168"/>
                    <a:pt x="4049" y="164"/>
                  </a:cubicBezTo>
                  <a:cubicBezTo>
                    <a:pt x="3628" y="164"/>
                    <a:pt x="3208" y="170"/>
                    <a:pt x="2787" y="170"/>
                  </a:cubicBezTo>
                  <a:cubicBezTo>
                    <a:pt x="2577" y="170"/>
                    <a:pt x="2366" y="168"/>
                    <a:pt x="2156" y="164"/>
                  </a:cubicBezTo>
                  <a:cubicBezTo>
                    <a:pt x="2111" y="166"/>
                    <a:pt x="2065" y="167"/>
                    <a:pt x="2020" y="167"/>
                  </a:cubicBezTo>
                  <a:cubicBezTo>
                    <a:pt x="1708" y="167"/>
                    <a:pt x="1396" y="132"/>
                    <a:pt x="1084" y="69"/>
                  </a:cubicBezTo>
                  <a:cubicBezTo>
                    <a:pt x="1043" y="58"/>
                    <a:pt x="1004" y="53"/>
                    <a:pt x="968" y="53"/>
                  </a:cubicBezTo>
                  <a:cubicBezTo>
                    <a:pt x="804" y="53"/>
                    <a:pt x="688" y="160"/>
                    <a:pt x="620" y="355"/>
                  </a:cubicBezTo>
                  <a:cubicBezTo>
                    <a:pt x="572" y="474"/>
                    <a:pt x="513" y="593"/>
                    <a:pt x="465" y="724"/>
                  </a:cubicBezTo>
                  <a:cubicBezTo>
                    <a:pt x="394" y="903"/>
                    <a:pt x="311" y="1081"/>
                    <a:pt x="263" y="1272"/>
                  </a:cubicBezTo>
                  <a:cubicBezTo>
                    <a:pt x="120" y="1677"/>
                    <a:pt x="180" y="2117"/>
                    <a:pt x="418" y="2474"/>
                  </a:cubicBezTo>
                  <a:cubicBezTo>
                    <a:pt x="537" y="2629"/>
                    <a:pt x="656" y="2784"/>
                    <a:pt x="763" y="2951"/>
                  </a:cubicBezTo>
                  <a:cubicBezTo>
                    <a:pt x="1073" y="3391"/>
                    <a:pt x="1061" y="3713"/>
                    <a:pt x="739" y="4141"/>
                  </a:cubicBezTo>
                  <a:cubicBezTo>
                    <a:pt x="644" y="4272"/>
                    <a:pt x="525" y="4391"/>
                    <a:pt x="430" y="4522"/>
                  </a:cubicBezTo>
                  <a:cubicBezTo>
                    <a:pt x="84" y="5046"/>
                    <a:pt x="13" y="5701"/>
                    <a:pt x="572" y="6237"/>
                  </a:cubicBezTo>
                  <a:cubicBezTo>
                    <a:pt x="656" y="6320"/>
                    <a:pt x="751" y="6403"/>
                    <a:pt x="823" y="6487"/>
                  </a:cubicBezTo>
                  <a:cubicBezTo>
                    <a:pt x="1096" y="6761"/>
                    <a:pt x="1168" y="7177"/>
                    <a:pt x="1013" y="7534"/>
                  </a:cubicBezTo>
                  <a:cubicBezTo>
                    <a:pt x="942" y="7689"/>
                    <a:pt x="846" y="7844"/>
                    <a:pt x="727" y="7987"/>
                  </a:cubicBezTo>
                  <a:cubicBezTo>
                    <a:pt x="596" y="8154"/>
                    <a:pt x="477" y="8320"/>
                    <a:pt x="370" y="8499"/>
                  </a:cubicBezTo>
                  <a:cubicBezTo>
                    <a:pt x="1" y="9225"/>
                    <a:pt x="84" y="9713"/>
                    <a:pt x="596" y="10213"/>
                  </a:cubicBezTo>
                  <a:lnTo>
                    <a:pt x="656" y="10273"/>
                  </a:lnTo>
                  <a:cubicBezTo>
                    <a:pt x="1061" y="10666"/>
                    <a:pt x="1120" y="11130"/>
                    <a:pt x="930" y="11642"/>
                  </a:cubicBezTo>
                  <a:cubicBezTo>
                    <a:pt x="882" y="11761"/>
                    <a:pt x="823" y="11880"/>
                    <a:pt x="775" y="11999"/>
                  </a:cubicBezTo>
                  <a:cubicBezTo>
                    <a:pt x="812" y="12027"/>
                    <a:pt x="848" y="12037"/>
                    <a:pt x="882" y="12037"/>
                  </a:cubicBezTo>
                  <a:cubicBezTo>
                    <a:pt x="936" y="12037"/>
                    <a:pt x="986" y="12014"/>
                    <a:pt x="1037" y="11999"/>
                  </a:cubicBezTo>
                  <a:cubicBezTo>
                    <a:pt x="1680" y="11773"/>
                    <a:pt x="2311" y="11487"/>
                    <a:pt x="2918" y="11142"/>
                  </a:cubicBezTo>
                  <a:cubicBezTo>
                    <a:pt x="3799" y="10642"/>
                    <a:pt x="4621" y="10011"/>
                    <a:pt x="5335" y="9297"/>
                  </a:cubicBezTo>
                  <a:cubicBezTo>
                    <a:pt x="5466" y="9166"/>
                    <a:pt x="5537" y="9047"/>
                    <a:pt x="5466" y="8856"/>
                  </a:cubicBezTo>
                  <a:cubicBezTo>
                    <a:pt x="5335" y="8558"/>
                    <a:pt x="5371" y="8225"/>
                    <a:pt x="5561" y="7963"/>
                  </a:cubicBezTo>
                  <a:cubicBezTo>
                    <a:pt x="5668" y="7796"/>
                    <a:pt x="5752" y="7618"/>
                    <a:pt x="5859" y="7451"/>
                  </a:cubicBezTo>
                  <a:cubicBezTo>
                    <a:pt x="6240" y="6796"/>
                    <a:pt x="6228" y="6177"/>
                    <a:pt x="5704" y="5594"/>
                  </a:cubicBezTo>
                  <a:cubicBezTo>
                    <a:pt x="5597" y="5463"/>
                    <a:pt x="5514" y="5332"/>
                    <a:pt x="5406" y="5189"/>
                  </a:cubicBezTo>
                  <a:cubicBezTo>
                    <a:pt x="5299" y="5046"/>
                    <a:pt x="5275" y="4844"/>
                    <a:pt x="5359" y="4677"/>
                  </a:cubicBezTo>
                  <a:cubicBezTo>
                    <a:pt x="5406" y="4570"/>
                    <a:pt x="5466" y="4463"/>
                    <a:pt x="5514" y="4355"/>
                  </a:cubicBezTo>
                  <a:cubicBezTo>
                    <a:pt x="5609" y="4189"/>
                    <a:pt x="5704" y="4010"/>
                    <a:pt x="5776" y="3832"/>
                  </a:cubicBezTo>
                  <a:cubicBezTo>
                    <a:pt x="6049" y="3189"/>
                    <a:pt x="5954" y="2605"/>
                    <a:pt x="5525" y="2069"/>
                  </a:cubicBezTo>
                  <a:cubicBezTo>
                    <a:pt x="5466" y="1974"/>
                    <a:pt x="5395" y="1903"/>
                    <a:pt x="5323" y="1819"/>
                  </a:cubicBezTo>
                  <a:cubicBezTo>
                    <a:pt x="5085" y="1581"/>
                    <a:pt x="5073" y="1284"/>
                    <a:pt x="5144" y="986"/>
                  </a:cubicBezTo>
                  <a:cubicBezTo>
                    <a:pt x="5192" y="843"/>
                    <a:pt x="5252" y="700"/>
                    <a:pt x="5323" y="569"/>
                  </a:cubicBezTo>
                  <a:cubicBezTo>
                    <a:pt x="5359" y="474"/>
                    <a:pt x="5418" y="379"/>
                    <a:pt x="5466" y="295"/>
                  </a:cubicBezTo>
                  <a:cubicBezTo>
                    <a:pt x="5514" y="212"/>
                    <a:pt x="5502" y="129"/>
                    <a:pt x="5442" y="69"/>
                  </a:cubicBezTo>
                  <a:cubicBezTo>
                    <a:pt x="5407" y="25"/>
                    <a:pt x="5352" y="1"/>
                    <a:pt x="52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8" name="Google Shape;328;g3fb87d94594_0_44"/>
          <p:cNvGrpSpPr/>
          <p:nvPr/>
        </p:nvGrpSpPr>
        <p:grpSpPr>
          <a:xfrm rot="1672944">
            <a:off x="7420310" y="3543480"/>
            <a:ext cx="929044" cy="929044"/>
            <a:chOff x="7161125" y="3078684"/>
            <a:chExt cx="735900" cy="735900"/>
          </a:xfrm>
        </p:grpSpPr>
        <p:sp>
          <p:nvSpPr>
            <p:cNvPr id="329" name="Google Shape;329;g3fb87d94594_0_44"/>
            <p:cNvSpPr/>
            <p:nvPr/>
          </p:nvSpPr>
          <p:spPr>
            <a:xfrm>
              <a:off x="716112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g3fb87d94594_0_44"/>
            <p:cNvSpPr/>
            <p:nvPr/>
          </p:nvSpPr>
          <p:spPr>
            <a:xfrm>
              <a:off x="7227838" y="3140000"/>
              <a:ext cx="637900" cy="606950"/>
            </a:xfrm>
            <a:custGeom>
              <a:rect b="b" l="l" r="r" t="t"/>
              <a:pathLst>
                <a:path extrusionOk="0" h="24278" w="25516">
                  <a:moveTo>
                    <a:pt x="12252" y="0"/>
                  </a:moveTo>
                  <a:cubicBezTo>
                    <a:pt x="8989" y="12"/>
                    <a:pt x="5858" y="1310"/>
                    <a:pt x="3548" y="3608"/>
                  </a:cubicBezTo>
                  <a:cubicBezTo>
                    <a:pt x="1262" y="5894"/>
                    <a:pt x="0" y="9013"/>
                    <a:pt x="24" y="12240"/>
                  </a:cubicBezTo>
                  <a:cubicBezTo>
                    <a:pt x="12" y="15502"/>
                    <a:pt x="1334" y="18622"/>
                    <a:pt x="3679" y="20884"/>
                  </a:cubicBezTo>
                  <a:cubicBezTo>
                    <a:pt x="5953" y="23063"/>
                    <a:pt x="8965" y="24277"/>
                    <a:pt x="12121" y="24277"/>
                  </a:cubicBezTo>
                  <a:lnTo>
                    <a:pt x="12144" y="24277"/>
                  </a:lnTo>
                  <a:cubicBezTo>
                    <a:pt x="15407" y="24277"/>
                    <a:pt x="18526" y="22967"/>
                    <a:pt x="20812" y="20646"/>
                  </a:cubicBezTo>
                  <a:cubicBezTo>
                    <a:pt x="25491" y="15931"/>
                    <a:pt x="25515" y="8323"/>
                    <a:pt x="20848" y="3596"/>
                  </a:cubicBezTo>
                  <a:cubicBezTo>
                    <a:pt x="18586" y="1286"/>
                    <a:pt x="15478" y="0"/>
                    <a:pt x="1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g3fb87d94594_0_44"/>
            <p:cNvSpPr/>
            <p:nvPr/>
          </p:nvSpPr>
          <p:spPr>
            <a:xfrm>
              <a:off x="7250438" y="3162625"/>
              <a:ext cx="564400" cy="561700"/>
            </a:xfrm>
            <a:custGeom>
              <a:rect b="b" l="l" r="r" t="t"/>
              <a:pathLst>
                <a:path extrusionOk="0" h="22468" w="22576">
                  <a:moveTo>
                    <a:pt x="11337" y="0"/>
                  </a:moveTo>
                  <a:cubicBezTo>
                    <a:pt x="5239" y="0"/>
                    <a:pt x="1" y="4854"/>
                    <a:pt x="13" y="11335"/>
                  </a:cubicBezTo>
                  <a:cubicBezTo>
                    <a:pt x="37" y="17815"/>
                    <a:pt x="5298" y="22467"/>
                    <a:pt x="11206" y="22467"/>
                  </a:cubicBezTo>
                  <a:cubicBezTo>
                    <a:pt x="11213" y="22467"/>
                    <a:pt x="11221" y="22467"/>
                    <a:pt x="11229" y="22467"/>
                  </a:cubicBezTo>
                  <a:cubicBezTo>
                    <a:pt x="17527" y="22455"/>
                    <a:pt x="22575" y="17288"/>
                    <a:pt x="22528" y="11180"/>
                  </a:cubicBezTo>
                  <a:cubicBezTo>
                    <a:pt x="22575" y="5060"/>
                    <a:pt x="17563" y="12"/>
                    <a:pt x="11360" y="0"/>
                  </a:cubicBezTo>
                  <a:cubicBezTo>
                    <a:pt x="11352" y="0"/>
                    <a:pt x="11345" y="0"/>
                    <a:pt x="113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2" name="Google Shape;332;g3fb87d94594_0_44"/>
            <p:cNvSpPr/>
            <p:nvPr/>
          </p:nvSpPr>
          <p:spPr>
            <a:xfrm>
              <a:off x="7291813" y="3361250"/>
              <a:ext cx="109875" cy="109175"/>
            </a:xfrm>
            <a:custGeom>
              <a:rect b="b" l="l" r="r" t="t"/>
              <a:pathLst>
                <a:path extrusionOk="0" h="4367" w="4395">
                  <a:moveTo>
                    <a:pt x="2255" y="1"/>
                  </a:moveTo>
                  <a:cubicBezTo>
                    <a:pt x="2088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7" y="2366"/>
                  </a:cubicBezTo>
                  <a:cubicBezTo>
                    <a:pt x="13" y="2842"/>
                    <a:pt x="180" y="3307"/>
                    <a:pt x="489" y="3652"/>
                  </a:cubicBezTo>
                  <a:cubicBezTo>
                    <a:pt x="844" y="4108"/>
                    <a:pt x="1389" y="4366"/>
                    <a:pt x="1955" y="4366"/>
                  </a:cubicBezTo>
                  <a:cubicBezTo>
                    <a:pt x="2054" y="4366"/>
                    <a:pt x="2153" y="4358"/>
                    <a:pt x="2251" y="4342"/>
                  </a:cubicBezTo>
                  <a:cubicBezTo>
                    <a:pt x="2882" y="4259"/>
                    <a:pt x="3454" y="3902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3" name="Google Shape;333;g3fb87d94594_0_44"/>
            <p:cNvSpPr/>
            <p:nvPr/>
          </p:nvSpPr>
          <p:spPr>
            <a:xfrm>
              <a:off x="7664188" y="3361175"/>
              <a:ext cx="106300" cy="109100"/>
            </a:xfrm>
            <a:custGeom>
              <a:rect b="b" l="l" r="r" t="t"/>
              <a:pathLst>
                <a:path extrusionOk="0" h="4364" w="4252">
                  <a:moveTo>
                    <a:pt x="2053" y="0"/>
                  </a:moveTo>
                  <a:cubicBezTo>
                    <a:pt x="1897" y="0"/>
                    <a:pt x="1737" y="19"/>
                    <a:pt x="1572" y="59"/>
                  </a:cubicBezTo>
                  <a:cubicBezTo>
                    <a:pt x="608" y="285"/>
                    <a:pt x="84" y="1059"/>
                    <a:pt x="36" y="1976"/>
                  </a:cubicBezTo>
                  <a:cubicBezTo>
                    <a:pt x="1" y="2988"/>
                    <a:pt x="632" y="3905"/>
                    <a:pt x="1572" y="4238"/>
                  </a:cubicBezTo>
                  <a:cubicBezTo>
                    <a:pt x="1796" y="4322"/>
                    <a:pt x="2027" y="4364"/>
                    <a:pt x="2257" y="4364"/>
                  </a:cubicBezTo>
                  <a:cubicBezTo>
                    <a:pt x="2518" y="4364"/>
                    <a:pt x="2778" y="4310"/>
                    <a:pt x="3025" y="4203"/>
                  </a:cubicBezTo>
                  <a:cubicBezTo>
                    <a:pt x="3834" y="3845"/>
                    <a:pt x="4192" y="3179"/>
                    <a:pt x="4251" y="2321"/>
                  </a:cubicBezTo>
                  <a:cubicBezTo>
                    <a:pt x="4239" y="1678"/>
                    <a:pt x="3977" y="1071"/>
                    <a:pt x="3501" y="631"/>
                  </a:cubicBezTo>
                  <a:cubicBezTo>
                    <a:pt x="3085" y="233"/>
                    <a:pt x="2596" y="0"/>
                    <a:pt x="2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4" name="Google Shape;334;g3fb87d94594_0_44"/>
            <p:cNvSpPr/>
            <p:nvPr/>
          </p:nvSpPr>
          <p:spPr>
            <a:xfrm>
              <a:off x="7322788" y="3422325"/>
              <a:ext cx="414350" cy="193650"/>
            </a:xfrm>
            <a:custGeom>
              <a:rect b="b" l="l" r="r" t="t"/>
              <a:pathLst>
                <a:path extrusionOk="0" h="7746" w="16574">
                  <a:moveTo>
                    <a:pt x="1796" y="0"/>
                  </a:moveTo>
                  <a:cubicBezTo>
                    <a:pt x="1350" y="0"/>
                    <a:pt x="901" y="182"/>
                    <a:pt x="643" y="518"/>
                  </a:cubicBezTo>
                  <a:cubicBezTo>
                    <a:pt x="179" y="1137"/>
                    <a:pt x="0" y="1804"/>
                    <a:pt x="274" y="2542"/>
                  </a:cubicBezTo>
                  <a:cubicBezTo>
                    <a:pt x="345" y="2733"/>
                    <a:pt x="417" y="2911"/>
                    <a:pt x="512" y="3078"/>
                  </a:cubicBezTo>
                  <a:cubicBezTo>
                    <a:pt x="619" y="3292"/>
                    <a:pt x="750" y="3495"/>
                    <a:pt x="846" y="3721"/>
                  </a:cubicBezTo>
                  <a:cubicBezTo>
                    <a:pt x="1119" y="4269"/>
                    <a:pt x="1477" y="4781"/>
                    <a:pt x="1929" y="5209"/>
                  </a:cubicBezTo>
                  <a:cubicBezTo>
                    <a:pt x="2060" y="5328"/>
                    <a:pt x="2179" y="5459"/>
                    <a:pt x="2310" y="5590"/>
                  </a:cubicBezTo>
                  <a:cubicBezTo>
                    <a:pt x="2786" y="6090"/>
                    <a:pt x="3358" y="6495"/>
                    <a:pt x="3989" y="6781"/>
                  </a:cubicBezTo>
                  <a:cubicBezTo>
                    <a:pt x="5358" y="7400"/>
                    <a:pt x="6846" y="7733"/>
                    <a:pt x="8346" y="7745"/>
                  </a:cubicBezTo>
                  <a:cubicBezTo>
                    <a:pt x="9692" y="7722"/>
                    <a:pt x="11013" y="7448"/>
                    <a:pt x="12252" y="6948"/>
                  </a:cubicBezTo>
                  <a:cubicBezTo>
                    <a:pt x="12740" y="6769"/>
                    <a:pt x="13204" y="6519"/>
                    <a:pt x="13621" y="6198"/>
                  </a:cubicBezTo>
                  <a:cubicBezTo>
                    <a:pt x="14538" y="5495"/>
                    <a:pt x="15359" y="4709"/>
                    <a:pt x="15859" y="3650"/>
                  </a:cubicBezTo>
                  <a:cubicBezTo>
                    <a:pt x="15955" y="3447"/>
                    <a:pt x="16074" y="3257"/>
                    <a:pt x="16181" y="3054"/>
                  </a:cubicBezTo>
                  <a:cubicBezTo>
                    <a:pt x="16336" y="2769"/>
                    <a:pt x="16443" y="2447"/>
                    <a:pt x="16514" y="2126"/>
                  </a:cubicBezTo>
                  <a:cubicBezTo>
                    <a:pt x="16574" y="1840"/>
                    <a:pt x="16550" y="1554"/>
                    <a:pt x="16443" y="1280"/>
                  </a:cubicBezTo>
                  <a:cubicBezTo>
                    <a:pt x="16347" y="1066"/>
                    <a:pt x="16240" y="852"/>
                    <a:pt x="16121" y="649"/>
                  </a:cubicBezTo>
                  <a:cubicBezTo>
                    <a:pt x="15879" y="240"/>
                    <a:pt x="15383" y="5"/>
                    <a:pt x="14883" y="5"/>
                  </a:cubicBezTo>
                  <a:cubicBezTo>
                    <a:pt x="14423" y="5"/>
                    <a:pt x="13961" y="204"/>
                    <a:pt x="13692" y="649"/>
                  </a:cubicBezTo>
                  <a:cubicBezTo>
                    <a:pt x="13526" y="911"/>
                    <a:pt x="13395" y="1197"/>
                    <a:pt x="13240" y="1471"/>
                  </a:cubicBezTo>
                  <a:cubicBezTo>
                    <a:pt x="13038" y="1876"/>
                    <a:pt x="12859" y="2292"/>
                    <a:pt x="12633" y="2685"/>
                  </a:cubicBezTo>
                  <a:cubicBezTo>
                    <a:pt x="12168" y="3542"/>
                    <a:pt x="11454" y="4245"/>
                    <a:pt x="10573" y="4697"/>
                  </a:cubicBezTo>
                  <a:cubicBezTo>
                    <a:pt x="9860" y="5076"/>
                    <a:pt x="9108" y="5227"/>
                    <a:pt x="8341" y="5227"/>
                  </a:cubicBezTo>
                  <a:cubicBezTo>
                    <a:pt x="8071" y="5227"/>
                    <a:pt x="7798" y="5208"/>
                    <a:pt x="7525" y="5174"/>
                  </a:cubicBezTo>
                  <a:cubicBezTo>
                    <a:pt x="6072" y="4935"/>
                    <a:pt x="4810" y="4054"/>
                    <a:pt x="4096" y="2780"/>
                  </a:cubicBezTo>
                  <a:cubicBezTo>
                    <a:pt x="3858" y="2352"/>
                    <a:pt x="3655" y="1899"/>
                    <a:pt x="3417" y="1459"/>
                  </a:cubicBezTo>
                  <a:cubicBezTo>
                    <a:pt x="3274" y="1149"/>
                    <a:pt x="3096" y="852"/>
                    <a:pt x="2917" y="554"/>
                  </a:cubicBezTo>
                  <a:cubicBezTo>
                    <a:pt x="2669" y="176"/>
                    <a:pt x="2234" y="0"/>
                    <a:pt x="1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5" name="Google Shape;335;g3fb87d94594_0_44"/>
            <p:cNvSpPr/>
            <p:nvPr/>
          </p:nvSpPr>
          <p:spPr>
            <a:xfrm>
              <a:off x="7429338" y="3568000"/>
              <a:ext cx="203325" cy="52000"/>
            </a:xfrm>
            <a:custGeom>
              <a:rect b="b" l="l" r="r" t="t"/>
              <a:pathLst>
                <a:path extrusionOk="0" h="2080" w="8133">
                  <a:moveTo>
                    <a:pt x="4064" y="0"/>
                  </a:moveTo>
                  <a:cubicBezTo>
                    <a:pt x="3461" y="0"/>
                    <a:pt x="2862" y="70"/>
                    <a:pt x="2275" y="204"/>
                  </a:cubicBezTo>
                  <a:cubicBezTo>
                    <a:pt x="1596" y="359"/>
                    <a:pt x="953" y="621"/>
                    <a:pt x="370" y="990"/>
                  </a:cubicBezTo>
                  <a:cubicBezTo>
                    <a:pt x="239" y="1061"/>
                    <a:pt x="120" y="1156"/>
                    <a:pt x="36" y="1287"/>
                  </a:cubicBezTo>
                  <a:cubicBezTo>
                    <a:pt x="1" y="1335"/>
                    <a:pt x="1" y="1406"/>
                    <a:pt x="36" y="1454"/>
                  </a:cubicBezTo>
                  <a:cubicBezTo>
                    <a:pt x="60" y="1514"/>
                    <a:pt x="120" y="1549"/>
                    <a:pt x="179" y="1549"/>
                  </a:cubicBezTo>
                  <a:cubicBezTo>
                    <a:pt x="215" y="1549"/>
                    <a:pt x="239" y="1549"/>
                    <a:pt x="274" y="1537"/>
                  </a:cubicBezTo>
                  <a:cubicBezTo>
                    <a:pt x="321" y="1512"/>
                    <a:pt x="362" y="1498"/>
                    <a:pt x="399" y="1498"/>
                  </a:cubicBezTo>
                  <a:cubicBezTo>
                    <a:pt x="465" y="1498"/>
                    <a:pt x="519" y="1541"/>
                    <a:pt x="572" y="1633"/>
                  </a:cubicBezTo>
                  <a:cubicBezTo>
                    <a:pt x="644" y="1764"/>
                    <a:pt x="810" y="1775"/>
                    <a:pt x="965" y="1823"/>
                  </a:cubicBezTo>
                  <a:cubicBezTo>
                    <a:pt x="1572" y="1978"/>
                    <a:pt x="2203" y="2061"/>
                    <a:pt x="2822" y="2061"/>
                  </a:cubicBezTo>
                  <a:cubicBezTo>
                    <a:pt x="3245" y="2073"/>
                    <a:pt x="3668" y="2079"/>
                    <a:pt x="4089" y="2079"/>
                  </a:cubicBezTo>
                  <a:cubicBezTo>
                    <a:pt x="4510" y="2079"/>
                    <a:pt x="4930" y="2073"/>
                    <a:pt x="5347" y="2061"/>
                  </a:cubicBezTo>
                  <a:cubicBezTo>
                    <a:pt x="5966" y="2061"/>
                    <a:pt x="6573" y="1978"/>
                    <a:pt x="7168" y="1823"/>
                  </a:cubicBezTo>
                  <a:cubicBezTo>
                    <a:pt x="7359" y="1775"/>
                    <a:pt x="7561" y="1752"/>
                    <a:pt x="7656" y="1549"/>
                  </a:cubicBezTo>
                  <a:cubicBezTo>
                    <a:pt x="7670" y="1509"/>
                    <a:pt x="7695" y="1495"/>
                    <a:pt x="7725" y="1495"/>
                  </a:cubicBezTo>
                  <a:cubicBezTo>
                    <a:pt x="7747" y="1495"/>
                    <a:pt x="7773" y="1503"/>
                    <a:pt x="7799" y="1514"/>
                  </a:cubicBezTo>
                  <a:cubicBezTo>
                    <a:pt x="7859" y="1525"/>
                    <a:pt x="7918" y="1537"/>
                    <a:pt x="7978" y="1549"/>
                  </a:cubicBezTo>
                  <a:cubicBezTo>
                    <a:pt x="8061" y="1549"/>
                    <a:pt x="8109" y="1478"/>
                    <a:pt x="8133" y="1394"/>
                  </a:cubicBezTo>
                  <a:cubicBezTo>
                    <a:pt x="8133" y="1323"/>
                    <a:pt x="8097" y="1240"/>
                    <a:pt x="8037" y="1192"/>
                  </a:cubicBezTo>
                  <a:cubicBezTo>
                    <a:pt x="7918" y="1097"/>
                    <a:pt x="7799" y="1013"/>
                    <a:pt x="7668" y="930"/>
                  </a:cubicBezTo>
                  <a:cubicBezTo>
                    <a:pt x="6799" y="418"/>
                    <a:pt x="5823" y="109"/>
                    <a:pt x="4823" y="37"/>
                  </a:cubicBezTo>
                  <a:cubicBezTo>
                    <a:pt x="4569" y="13"/>
                    <a:pt x="4316" y="0"/>
                    <a:pt x="40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6" name="Google Shape;336;g3fb87d94594_0_44"/>
            <p:cNvSpPr/>
            <p:nvPr/>
          </p:nvSpPr>
          <p:spPr>
            <a:xfrm>
              <a:off x="7313838" y="3412375"/>
              <a:ext cx="434325" cy="212300"/>
            </a:xfrm>
            <a:custGeom>
              <a:rect b="b" l="l" r="r" t="t"/>
              <a:pathLst>
                <a:path extrusionOk="0" h="8492" w="17373">
                  <a:moveTo>
                    <a:pt x="15242" y="418"/>
                  </a:moveTo>
                  <a:cubicBezTo>
                    <a:pt x="15741" y="418"/>
                    <a:pt x="16238" y="656"/>
                    <a:pt x="16479" y="1071"/>
                  </a:cubicBezTo>
                  <a:cubicBezTo>
                    <a:pt x="16598" y="1273"/>
                    <a:pt x="16705" y="1488"/>
                    <a:pt x="16801" y="1702"/>
                  </a:cubicBezTo>
                  <a:cubicBezTo>
                    <a:pt x="16920" y="1976"/>
                    <a:pt x="16932" y="2262"/>
                    <a:pt x="16872" y="2547"/>
                  </a:cubicBezTo>
                  <a:cubicBezTo>
                    <a:pt x="16813" y="2869"/>
                    <a:pt x="16705" y="3178"/>
                    <a:pt x="16551" y="3476"/>
                  </a:cubicBezTo>
                  <a:cubicBezTo>
                    <a:pt x="16444" y="3679"/>
                    <a:pt x="16313" y="3869"/>
                    <a:pt x="16217" y="4071"/>
                  </a:cubicBezTo>
                  <a:cubicBezTo>
                    <a:pt x="15717" y="5131"/>
                    <a:pt x="14896" y="5917"/>
                    <a:pt x="13991" y="6619"/>
                  </a:cubicBezTo>
                  <a:cubicBezTo>
                    <a:pt x="13562" y="6941"/>
                    <a:pt x="13098" y="7191"/>
                    <a:pt x="12610" y="7369"/>
                  </a:cubicBezTo>
                  <a:cubicBezTo>
                    <a:pt x="11371" y="7869"/>
                    <a:pt x="10050" y="8131"/>
                    <a:pt x="8704" y="8155"/>
                  </a:cubicBezTo>
                  <a:lnTo>
                    <a:pt x="8704" y="8143"/>
                  </a:lnTo>
                  <a:cubicBezTo>
                    <a:pt x="7204" y="8131"/>
                    <a:pt x="5728" y="7810"/>
                    <a:pt x="4359" y="7203"/>
                  </a:cubicBezTo>
                  <a:cubicBezTo>
                    <a:pt x="3728" y="6905"/>
                    <a:pt x="3156" y="6500"/>
                    <a:pt x="2668" y="6012"/>
                  </a:cubicBezTo>
                  <a:cubicBezTo>
                    <a:pt x="2549" y="5881"/>
                    <a:pt x="2418" y="5750"/>
                    <a:pt x="2287" y="5619"/>
                  </a:cubicBezTo>
                  <a:cubicBezTo>
                    <a:pt x="1846" y="5191"/>
                    <a:pt x="1477" y="4691"/>
                    <a:pt x="1215" y="4131"/>
                  </a:cubicBezTo>
                  <a:cubicBezTo>
                    <a:pt x="1108" y="3917"/>
                    <a:pt x="977" y="3714"/>
                    <a:pt x="870" y="3500"/>
                  </a:cubicBezTo>
                  <a:cubicBezTo>
                    <a:pt x="787" y="3321"/>
                    <a:pt x="703" y="3143"/>
                    <a:pt x="644" y="2964"/>
                  </a:cubicBezTo>
                  <a:cubicBezTo>
                    <a:pt x="358" y="2214"/>
                    <a:pt x="537" y="1559"/>
                    <a:pt x="1013" y="940"/>
                  </a:cubicBezTo>
                  <a:cubicBezTo>
                    <a:pt x="1271" y="604"/>
                    <a:pt x="1720" y="422"/>
                    <a:pt x="2166" y="422"/>
                  </a:cubicBezTo>
                  <a:cubicBezTo>
                    <a:pt x="2604" y="422"/>
                    <a:pt x="3039" y="598"/>
                    <a:pt x="3287" y="976"/>
                  </a:cubicBezTo>
                  <a:cubicBezTo>
                    <a:pt x="3466" y="1262"/>
                    <a:pt x="3632" y="1571"/>
                    <a:pt x="3787" y="1881"/>
                  </a:cubicBezTo>
                  <a:cubicBezTo>
                    <a:pt x="4013" y="2309"/>
                    <a:pt x="4216" y="2762"/>
                    <a:pt x="4466" y="3190"/>
                  </a:cubicBezTo>
                  <a:cubicBezTo>
                    <a:pt x="5180" y="4476"/>
                    <a:pt x="6442" y="5357"/>
                    <a:pt x="7883" y="5595"/>
                  </a:cubicBezTo>
                  <a:cubicBezTo>
                    <a:pt x="8159" y="5630"/>
                    <a:pt x="8433" y="5648"/>
                    <a:pt x="8705" y="5648"/>
                  </a:cubicBezTo>
                  <a:cubicBezTo>
                    <a:pt x="9473" y="5648"/>
                    <a:pt x="10221" y="5498"/>
                    <a:pt x="10943" y="5119"/>
                  </a:cubicBezTo>
                  <a:cubicBezTo>
                    <a:pt x="11812" y="4667"/>
                    <a:pt x="12526" y="3964"/>
                    <a:pt x="13003" y="3095"/>
                  </a:cubicBezTo>
                  <a:cubicBezTo>
                    <a:pt x="13217" y="2702"/>
                    <a:pt x="13396" y="2297"/>
                    <a:pt x="13610" y="1893"/>
                  </a:cubicBezTo>
                  <a:cubicBezTo>
                    <a:pt x="13753" y="1619"/>
                    <a:pt x="13884" y="1333"/>
                    <a:pt x="14050" y="1071"/>
                  </a:cubicBezTo>
                  <a:cubicBezTo>
                    <a:pt x="14319" y="620"/>
                    <a:pt x="14781" y="418"/>
                    <a:pt x="15242" y="418"/>
                  </a:cubicBezTo>
                  <a:close/>
                  <a:moveTo>
                    <a:pt x="15236" y="1"/>
                  </a:moveTo>
                  <a:cubicBezTo>
                    <a:pt x="14638" y="1"/>
                    <a:pt x="14044" y="266"/>
                    <a:pt x="13705" y="821"/>
                  </a:cubicBezTo>
                  <a:cubicBezTo>
                    <a:pt x="13526" y="1119"/>
                    <a:pt x="13372" y="1428"/>
                    <a:pt x="13217" y="1726"/>
                  </a:cubicBezTo>
                  <a:cubicBezTo>
                    <a:pt x="12991" y="2155"/>
                    <a:pt x="12800" y="2595"/>
                    <a:pt x="12562" y="3012"/>
                  </a:cubicBezTo>
                  <a:cubicBezTo>
                    <a:pt x="12157" y="3726"/>
                    <a:pt x="11562" y="4310"/>
                    <a:pt x="10836" y="4679"/>
                  </a:cubicBezTo>
                  <a:cubicBezTo>
                    <a:pt x="10172" y="5025"/>
                    <a:pt x="9437" y="5200"/>
                    <a:pt x="8700" y="5200"/>
                  </a:cubicBezTo>
                  <a:cubicBezTo>
                    <a:pt x="8273" y="5200"/>
                    <a:pt x="7845" y="5142"/>
                    <a:pt x="7430" y="5024"/>
                  </a:cubicBezTo>
                  <a:cubicBezTo>
                    <a:pt x="6276" y="4726"/>
                    <a:pt x="5311" y="3952"/>
                    <a:pt x="4763" y="2893"/>
                  </a:cubicBezTo>
                  <a:cubicBezTo>
                    <a:pt x="4537" y="2488"/>
                    <a:pt x="4335" y="2071"/>
                    <a:pt x="4132" y="1643"/>
                  </a:cubicBezTo>
                  <a:cubicBezTo>
                    <a:pt x="3978" y="1309"/>
                    <a:pt x="3787" y="976"/>
                    <a:pt x="3573" y="678"/>
                  </a:cubicBezTo>
                  <a:cubicBezTo>
                    <a:pt x="3242" y="216"/>
                    <a:pt x="2687" y="3"/>
                    <a:pt x="2142" y="3"/>
                  </a:cubicBezTo>
                  <a:cubicBezTo>
                    <a:pt x="1649" y="3"/>
                    <a:pt x="1164" y="177"/>
                    <a:pt x="858" y="500"/>
                  </a:cubicBezTo>
                  <a:cubicBezTo>
                    <a:pt x="299" y="1071"/>
                    <a:pt x="1" y="1762"/>
                    <a:pt x="84" y="2583"/>
                  </a:cubicBezTo>
                  <a:cubicBezTo>
                    <a:pt x="108" y="2845"/>
                    <a:pt x="180" y="3107"/>
                    <a:pt x="275" y="3357"/>
                  </a:cubicBezTo>
                  <a:cubicBezTo>
                    <a:pt x="561" y="4107"/>
                    <a:pt x="977" y="4798"/>
                    <a:pt x="1501" y="5393"/>
                  </a:cubicBezTo>
                  <a:cubicBezTo>
                    <a:pt x="2513" y="6667"/>
                    <a:pt x="3906" y="7596"/>
                    <a:pt x="5478" y="8060"/>
                  </a:cubicBezTo>
                  <a:cubicBezTo>
                    <a:pt x="6495" y="8347"/>
                    <a:pt x="7553" y="8491"/>
                    <a:pt x="8614" y="8491"/>
                  </a:cubicBezTo>
                  <a:cubicBezTo>
                    <a:pt x="8696" y="8491"/>
                    <a:pt x="8778" y="8490"/>
                    <a:pt x="8859" y="8489"/>
                  </a:cubicBezTo>
                  <a:cubicBezTo>
                    <a:pt x="9490" y="8489"/>
                    <a:pt x="10109" y="8429"/>
                    <a:pt x="10729" y="8322"/>
                  </a:cubicBezTo>
                  <a:cubicBezTo>
                    <a:pt x="13241" y="7929"/>
                    <a:pt x="15158" y="6631"/>
                    <a:pt x="16539" y="4524"/>
                  </a:cubicBezTo>
                  <a:cubicBezTo>
                    <a:pt x="16836" y="4071"/>
                    <a:pt x="17063" y="3571"/>
                    <a:pt x="17217" y="3059"/>
                  </a:cubicBezTo>
                  <a:cubicBezTo>
                    <a:pt x="17360" y="2643"/>
                    <a:pt x="17372" y="2202"/>
                    <a:pt x="17265" y="1774"/>
                  </a:cubicBezTo>
                  <a:cubicBezTo>
                    <a:pt x="17158" y="1440"/>
                    <a:pt x="17015" y="1131"/>
                    <a:pt x="16836" y="833"/>
                  </a:cubicBezTo>
                  <a:cubicBezTo>
                    <a:pt x="16485" y="287"/>
                    <a:pt x="15858" y="1"/>
                    <a:pt x="152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7" name="Google Shape;337;g3fb87d94594_0_44"/>
            <p:cNvSpPr/>
            <p:nvPr/>
          </p:nvSpPr>
          <p:spPr>
            <a:xfrm>
              <a:off x="7457013" y="3360025"/>
              <a:ext cx="28025" cy="60250"/>
            </a:xfrm>
            <a:custGeom>
              <a:rect b="b" l="l" r="r" t="t"/>
              <a:pathLst>
                <a:path extrusionOk="0" h="2410" w="1121">
                  <a:moveTo>
                    <a:pt x="515" y="1"/>
                  </a:moveTo>
                  <a:cubicBezTo>
                    <a:pt x="423" y="1"/>
                    <a:pt x="332" y="43"/>
                    <a:pt x="275" y="129"/>
                  </a:cubicBezTo>
                  <a:cubicBezTo>
                    <a:pt x="179" y="236"/>
                    <a:pt x="108" y="367"/>
                    <a:pt x="72" y="510"/>
                  </a:cubicBezTo>
                  <a:cubicBezTo>
                    <a:pt x="37" y="689"/>
                    <a:pt x="13" y="867"/>
                    <a:pt x="1" y="1046"/>
                  </a:cubicBezTo>
                  <a:cubicBezTo>
                    <a:pt x="1" y="1367"/>
                    <a:pt x="60" y="1677"/>
                    <a:pt x="179" y="1974"/>
                  </a:cubicBezTo>
                  <a:cubicBezTo>
                    <a:pt x="215" y="2082"/>
                    <a:pt x="275" y="2189"/>
                    <a:pt x="346" y="2284"/>
                  </a:cubicBezTo>
                  <a:cubicBezTo>
                    <a:pt x="413" y="2368"/>
                    <a:pt x="509" y="2410"/>
                    <a:pt x="604" y="2410"/>
                  </a:cubicBezTo>
                  <a:cubicBezTo>
                    <a:pt x="712" y="2410"/>
                    <a:pt x="819" y="2356"/>
                    <a:pt x="882" y="2248"/>
                  </a:cubicBezTo>
                  <a:cubicBezTo>
                    <a:pt x="941" y="2141"/>
                    <a:pt x="989" y="2034"/>
                    <a:pt x="1025" y="1915"/>
                  </a:cubicBezTo>
                  <a:cubicBezTo>
                    <a:pt x="1120" y="1391"/>
                    <a:pt x="1072" y="843"/>
                    <a:pt x="894" y="331"/>
                  </a:cubicBezTo>
                  <a:cubicBezTo>
                    <a:pt x="858" y="260"/>
                    <a:pt x="822" y="200"/>
                    <a:pt x="775" y="141"/>
                  </a:cubicBezTo>
                  <a:cubicBezTo>
                    <a:pt x="713" y="49"/>
                    <a:pt x="614" y="1"/>
                    <a:pt x="5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g3fb87d94594_0_44"/>
            <p:cNvSpPr/>
            <p:nvPr/>
          </p:nvSpPr>
          <p:spPr>
            <a:xfrm>
              <a:off x="7578163" y="3360025"/>
              <a:ext cx="28300" cy="60100"/>
            </a:xfrm>
            <a:custGeom>
              <a:rect b="b" l="l" r="r" t="t"/>
              <a:pathLst>
                <a:path extrusionOk="0" h="2404" w="1132">
                  <a:moveTo>
                    <a:pt x="584" y="1"/>
                  </a:moveTo>
                  <a:cubicBezTo>
                    <a:pt x="502" y="1"/>
                    <a:pt x="420" y="37"/>
                    <a:pt x="358" y="105"/>
                  </a:cubicBezTo>
                  <a:cubicBezTo>
                    <a:pt x="263" y="236"/>
                    <a:pt x="179" y="379"/>
                    <a:pt x="144" y="546"/>
                  </a:cubicBezTo>
                  <a:cubicBezTo>
                    <a:pt x="72" y="820"/>
                    <a:pt x="48" y="1093"/>
                    <a:pt x="1" y="1379"/>
                  </a:cubicBezTo>
                  <a:cubicBezTo>
                    <a:pt x="25" y="1796"/>
                    <a:pt x="48" y="1974"/>
                    <a:pt x="156" y="2165"/>
                  </a:cubicBezTo>
                  <a:cubicBezTo>
                    <a:pt x="244" y="2323"/>
                    <a:pt x="370" y="2404"/>
                    <a:pt x="495" y="2404"/>
                  </a:cubicBezTo>
                  <a:cubicBezTo>
                    <a:pt x="605" y="2404"/>
                    <a:pt x="715" y="2341"/>
                    <a:pt x="798" y="2213"/>
                  </a:cubicBezTo>
                  <a:cubicBezTo>
                    <a:pt x="846" y="2153"/>
                    <a:pt x="882" y="2082"/>
                    <a:pt x="906" y="2022"/>
                  </a:cubicBezTo>
                  <a:cubicBezTo>
                    <a:pt x="1084" y="1534"/>
                    <a:pt x="1132" y="1022"/>
                    <a:pt x="1037" y="522"/>
                  </a:cubicBezTo>
                  <a:cubicBezTo>
                    <a:pt x="1001" y="355"/>
                    <a:pt x="918" y="200"/>
                    <a:pt x="798" y="93"/>
                  </a:cubicBezTo>
                  <a:cubicBezTo>
                    <a:pt x="736" y="31"/>
                    <a:pt x="660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3fb87d94594_0_0"/>
          <p:cNvSpPr/>
          <p:nvPr/>
        </p:nvSpPr>
        <p:spPr>
          <a:xfrm>
            <a:off x="3778651" y="989599"/>
            <a:ext cx="1586700" cy="1586700"/>
          </a:xfrm>
          <a:prstGeom prst="ellipse">
            <a:avLst/>
          </a:prstGeom>
          <a:solidFill>
            <a:schemeClr val="dk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g3fb87d94594_0_0"/>
          <p:cNvSpPr txBox="1"/>
          <p:nvPr>
            <p:ph type="title"/>
          </p:nvPr>
        </p:nvSpPr>
        <p:spPr>
          <a:xfrm>
            <a:off x="1461875" y="2790100"/>
            <a:ext cx="62202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>
                <a:highlight>
                  <a:schemeClr val="accent2"/>
                </a:highlight>
              </a:rPr>
              <a:t>Nouns </a:t>
            </a:r>
            <a:endParaRPr>
              <a:highlight>
                <a:schemeClr val="accent2"/>
              </a:highlight>
            </a:endParaRPr>
          </a:p>
        </p:txBody>
      </p:sp>
      <p:sp>
        <p:nvSpPr>
          <p:cNvPr id="345" name="Google Shape;345;g3fb87d94594_0_0"/>
          <p:cNvSpPr txBox="1"/>
          <p:nvPr>
            <p:ph idx="2" type="title"/>
          </p:nvPr>
        </p:nvSpPr>
        <p:spPr>
          <a:xfrm>
            <a:off x="3853825" y="1231900"/>
            <a:ext cx="1436400" cy="11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/>
              <a:t>01</a:t>
            </a:r>
            <a:endParaRPr/>
          </a:p>
        </p:txBody>
      </p:sp>
      <p:grpSp>
        <p:nvGrpSpPr>
          <p:cNvPr id="346" name="Google Shape;346;g3fb87d94594_0_0"/>
          <p:cNvGrpSpPr/>
          <p:nvPr/>
        </p:nvGrpSpPr>
        <p:grpSpPr>
          <a:xfrm>
            <a:off x="168862" y="3587144"/>
            <a:ext cx="1004430" cy="1004430"/>
            <a:chOff x="3203492" y="2185314"/>
            <a:chExt cx="735900" cy="735900"/>
          </a:xfrm>
        </p:grpSpPr>
        <p:sp>
          <p:nvSpPr>
            <p:cNvPr id="347" name="Google Shape;347;g3fb87d94594_0_0"/>
            <p:cNvSpPr/>
            <p:nvPr/>
          </p:nvSpPr>
          <p:spPr>
            <a:xfrm>
              <a:off x="3203492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g3fb87d94594_0_0"/>
            <p:cNvSpPr/>
            <p:nvPr/>
          </p:nvSpPr>
          <p:spPr>
            <a:xfrm>
              <a:off x="3268988" y="2248225"/>
              <a:ext cx="637925" cy="606650"/>
            </a:xfrm>
            <a:custGeom>
              <a:rect b="b" l="l" r="r" t="t"/>
              <a:pathLst>
                <a:path extrusionOk="0" h="24266" w="25517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9" name="Google Shape;349;g3fb87d94594_0_0"/>
            <p:cNvSpPr/>
            <p:nvPr/>
          </p:nvSpPr>
          <p:spPr>
            <a:xfrm>
              <a:off x="3291913" y="2270850"/>
              <a:ext cx="564375" cy="561700"/>
            </a:xfrm>
            <a:custGeom>
              <a:rect b="b" l="l" r="r" t="t"/>
              <a:pathLst>
                <a:path extrusionOk="0" h="22468" w="22575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0" name="Google Shape;350;g3fb87d94594_0_0"/>
            <p:cNvSpPr/>
            <p:nvPr/>
          </p:nvSpPr>
          <p:spPr>
            <a:xfrm>
              <a:off x="3333288" y="2469175"/>
              <a:ext cx="109875" cy="109450"/>
            </a:xfrm>
            <a:custGeom>
              <a:rect b="b" l="l" r="r" t="t"/>
              <a:pathLst>
                <a:path extrusionOk="0" h="4378" w="4395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1" name="Google Shape;351;g3fb87d94594_0_0"/>
            <p:cNvSpPr/>
            <p:nvPr/>
          </p:nvSpPr>
          <p:spPr>
            <a:xfrm>
              <a:off x="3705663" y="2469100"/>
              <a:ext cx="106000" cy="109400"/>
            </a:xfrm>
            <a:custGeom>
              <a:rect b="b" l="l" r="r" t="t"/>
              <a:pathLst>
                <a:path extrusionOk="0" h="4376" w="424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g3fb87d94594_0_0"/>
            <p:cNvSpPr/>
            <p:nvPr/>
          </p:nvSpPr>
          <p:spPr>
            <a:xfrm>
              <a:off x="3355013" y="2520450"/>
              <a:ext cx="434600" cy="212425"/>
            </a:xfrm>
            <a:custGeom>
              <a:rect b="b" l="l" r="r" t="t"/>
              <a:pathLst>
                <a:path extrusionOk="0" h="8497" w="17384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g3fb87d94594_0_0"/>
            <p:cNvSpPr/>
            <p:nvPr/>
          </p:nvSpPr>
          <p:spPr>
            <a:xfrm>
              <a:off x="3498488" y="2468075"/>
              <a:ext cx="28000" cy="60125"/>
            </a:xfrm>
            <a:custGeom>
              <a:rect b="b" l="l" r="r" t="t"/>
              <a:pathLst>
                <a:path extrusionOk="0" h="2405" w="112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g3fb87d94594_0_0"/>
            <p:cNvSpPr/>
            <p:nvPr/>
          </p:nvSpPr>
          <p:spPr>
            <a:xfrm>
              <a:off x="3619638" y="2468200"/>
              <a:ext cx="28300" cy="60150"/>
            </a:xfrm>
            <a:custGeom>
              <a:rect b="b" l="l" r="r" t="t"/>
              <a:pathLst>
                <a:path extrusionOk="0" h="2406" w="1132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5" name="Google Shape;355;g3fb87d94594_0_0"/>
          <p:cNvGrpSpPr/>
          <p:nvPr/>
        </p:nvGrpSpPr>
        <p:grpSpPr>
          <a:xfrm rot="346058">
            <a:off x="5104914" y="559404"/>
            <a:ext cx="1367898" cy="1367898"/>
            <a:chOff x="2214083" y="1263025"/>
            <a:chExt cx="735900" cy="735900"/>
          </a:xfrm>
        </p:grpSpPr>
        <p:sp>
          <p:nvSpPr>
            <p:cNvPr id="356" name="Google Shape;356;g3fb87d94594_0_0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g3fb87d94594_0_0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g3fb87d94594_0_0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9" name="Google Shape;359;g3fb87d94594_0_0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0" name="Google Shape;360;g3fb87d94594_0_0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1" name="Google Shape;361;g3fb87d94594_0_0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g3fb87d94594_0_0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g3fb87d94594_0_0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4" name="Google Shape;364;g3fb87d94594_0_0"/>
          <p:cNvGrpSpPr/>
          <p:nvPr/>
        </p:nvGrpSpPr>
        <p:grpSpPr>
          <a:xfrm>
            <a:off x="724638" y="4280684"/>
            <a:ext cx="735900" cy="735900"/>
            <a:chOff x="4192900" y="3078684"/>
            <a:chExt cx="735900" cy="735900"/>
          </a:xfrm>
        </p:grpSpPr>
        <p:sp>
          <p:nvSpPr>
            <p:cNvPr id="365" name="Google Shape;365;g3fb87d94594_0_0"/>
            <p:cNvSpPr/>
            <p:nvPr/>
          </p:nvSpPr>
          <p:spPr>
            <a:xfrm>
              <a:off x="4192900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g3fb87d94594_0_0"/>
            <p:cNvSpPr/>
            <p:nvPr/>
          </p:nvSpPr>
          <p:spPr>
            <a:xfrm>
              <a:off x="4219413" y="3137450"/>
              <a:ext cx="688200" cy="612250"/>
            </a:xfrm>
            <a:custGeom>
              <a:rect b="b" l="l" r="r" t="t"/>
              <a:pathLst>
                <a:path extrusionOk="0" h="24490" w="27528">
                  <a:moveTo>
                    <a:pt x="13748" y="0"/>
                  </a:moveTo>
                  <a:cubicBezTo>
                    <a:pt x="8508" y="0"/>
                    <a:pt x="3654" y="3377"/>
                    <a:pt x="2025" y="8651"/>
                  </a:cubicBezTo>
                  <a:cubicBezTo>
                    <a:pt x="1" y="15092"/>
                    <a:pt x="3537" y="21819"/>
                    <a:pt x="10061" y="23950"/>
                  </a:cubicBezTo>
                  <a:lnTo>
                    <a:pt x="10085" y="23962"/>
                  </a:lnTo>
                  <a:lnTo>
                    <a:pt x="10097" y="23962"/>
                  </a:lnTo>
                  <a:cubicBezTo>
                    <a:pt x="11317" y="24319"/>
                    <a:pt x="12542" y="24490"/>
                    <a:pt x="13741" y="24490"/>
                  </a:cubicBezTo>
                  <a:cubicBezTo>
                    <a:pt x="19057" y="24490"/>
                    <a:pt x="23862" y="21137"/>
                    <a:pt x="25504" y="15842"/>
                  </a:cubicBezTo>
                  <a:cubicBezTo>
                    <a:pt x="27528" y="9401"/>
                    <a:pt x="23920" y="2555"/>
                    <a:pt x="17467" y="579"/>
                  </a:cubicBezTo>
                  <a:cubicBezTo>
                    <a:pt x="16231" y="187"/>
                    <a:pt x="14978" y="0"/>
                    <a:pt x="137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7" name="Google Shape;367;g3fb87d94594_0_0"/>
            <p:cNvSpPr/>
            <p:nvPr/>
          </p:nvSpPr>
          <p:spPr>
            <a:xfrm>
              <a:off x="4245913" y="3160000"/>
              <a:ext cx="636100" cy="566875"/>
            </a:xfrm>
            <a:custGeom>
              <a:rect b="b" l="l" r="r" t="t"/>
              <a:pathLst>
                <a:path extrusionOk="0" h="22675" w="25444">
                  <a:moveTo>
                    <a:pt x="12686" y="1"/>
                  </a:moveTo>
                  <a:cubicBezTo>
                    <a:pt x="7834" y="1"/>
                    <a:pt x="3336" y="3132"/>
                    <a:pt x="1834" y="8023"/>
                  </a:cubicBezTo>
                  <a:cubicBezTo>
                    <a:pt x="0" y="13845"/>
                    <a:pt x="3108" y="20167"/>
                    <a:pt x="9287" y="22179"/>
                  </a:cubicBezTo>
                  <a:cubicBezTo>
                    <a:pt x="10431" y="22516"/>
                    <a:pt x="11568" y="22675"/>
                    <a:pt x="12674" y="22675"/>
                  </a:cubicBezTo>
                  <a:cubicBezTo>
                    <a:pt x="17709" y="22675"/>
                    <a:pt x="22110" y="19391"/>
                    <a:pt x="23575" y="14666"/>
                  </a:cubicBezTo>
                  <a:cubicBezTo>
                    <a:pt x="25444" y="8713"/>
                    <a:pt x="22110" y="2379"/>
                    <a:pt x="16157" y="546"/>
                  </a:cubicBezTo>
                  <a:cubicBezTo>
                    <a:pt x="15004" y="176"/>
                    <a:pt x="13835" y="1"/>
                    <a:pt x="126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g3fb87d94594_0_0"/>
            <p:cNvSpPr/>
            <p:nvPr/>
          </p:nvSpPr>
          <p:spPr>
            <a:xfrm>
              <a:off x="4381038" y="3360850"/>
              <a:ext cx="165525" cy="86675"/>
            </a:xfrm>
            <a:custGeom>
              <a:rect b="b" l="l" r="r" t="t"/>
              <a:pathLst>
                <a:path extrusionOk="0" h="3467" w="6621">
                  <a:moveTo>
                    <a:pt x="108" y="1"/>
                  </a:moveTo>
                  <a:cubicBezTo>
                    <a:pt x="96" y="1"/>
                    <a:pt x="60" y="13"/>
                    <a:pt x="1" y="36"/>
                  </a:cubicBezTo>
                  <a:cubicBezTo>
                    <a:pt x="155" y="1037"/>
                    <a:pt x="679" y="1953"/>
                    <a:pt x="1465" y="2584"/>
                  </a:cubicBezTo>
                  <a:cubicBezTo>
                    <a:pt x="2176" y="3174"/>
                    <a:pt x="3045" y="3466"/>
                    <a:pt x="3912" y="3466"/>
                  </a:cubicBezTo>
                  <a:cubicBezTo>
                    <a:pt x="4831" y="3466"/>
                    <a:pt x="5749" y="3138"/>
                    <a:pt x="6478" y="2489"/>
                  </a:cubicBezTo>
                  <a:cubicBezTo>
                    <a:pt x="6525" y="2418"/>
                    <a:pt x="6585" y="2346"/>
                    <a:pt x="6621" y="2275"/>
                  </a:cubicBezTo>
                  <a:cubicBezTo>
                    <a:pt x="4430" y="1513"/>
                    <a:pt x="2275" y="751"/>
                    <a:pt x="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g3fb87d94594_0_0"/>
            <p:cNvSpPr/>
            <p:nvPr/>
          </p:nvSpPr>
          <p:spPr>
            <a:xfrm>
              <a:off x="4592088" y="3432000"/>
              <a:ext cx="168200" cy="80075"/>
            </a:xfrm>
            <a:custGeom>
              <a:rect b="b" l="l" r="r" t="t"/>
              <a:pathLst>
                <a:path extrusionOk="0" h="3203" w="6728">
                  <a:moveTo>
                    <a:pt x="0" y="0"/>
                  </a:moveTo>
                  <a:lnTo>
                    <a:pt x="0" y="0"/>
                  </a:lnTo>
                  <a:cubicBezTo>
                    <a:pt x="95" y="1465"/>
                    <a:pt x="1429" y="2822"/>
                    <a:pt x="3072" y="3132"/>
                  </a:cubicBezTo>
                  <a:cubicBezTo>
                    <a:pt x="3315" y="3179"/>
                    <a:pt x="3560" y="3202"/>
                    <a:pt x="3803" y="3202"/>
                  </a:cubicBezTo>
                  <a:cubicBezTo>
                    <a:pt x="4420" y="3202"/>
                    <a:pt x="5030" y="3053"/>
                    <a:pt x="5584" y="2763"/>
                  </a:cubicBezTo>
                  <a:cubicBezTo>
                    <a:pt x="6156" y="2489"/>
                    <a:pt x="6584" y="2155"/>
                    <a:pt x="6727" y="185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0" name="Google Shape;370;g3fb87d94594_0_0"/>
            <p:cNvSpPr/>
            <p:nvPr/>
          </p:nvSpPr>
          <p:spPr>
            <a:xfrm>
              <a:off x="4398013" y="3358050"/>
              <a:ext cx="118775" cy="91075"/>
            </a:xfrm>
            <a:custGeom>
              <a:rect b="b" l="l" r="r" t="t"/>
              <a:pathLst>
                <a:path extrusionOk="0" h="3643" w="4751">
                  <a:moveTo>
                    <a:pt x="2838" y="1"/>
                  </a:moveTo>
                  <a:cubicBezTo>
                    <a:pt x="2810" y="1"/>
                    <a:pt x="2781" y="6"/>
                    <a:pt x="2751" y="17"/>
                  </a:cubicBezTo>
                  <a:cubicBezTo>
                    <a:pt x="2655" y="53"/>
                    <a:pt x="2560" y="113"/>
                    <a:pt x="2489" y="184"/>
                  </a:cubicBezTo>
                  <a:cubicBezTo>
                    <a:pt x="1882" y="708"/>
                    <a:pt x="1286" y="1232"/>
                    <a:pt x="655" y="1732"/>
                  </a:cubicBezTo>
                  <a:cubicBezTo>
                    <a:pt x="381" y="1946"/>
                    <a:pt x="179" y="2244"/>
                    <a:pt x="60" y="2565"/>
                  </a:cubicBezTo>
                  <a:cubicBezTo>
                    <a:pt x="0" y="2649"/>
                    <a:pt x="12" y="2744"/>
                    <a:pt x="72" y="2827"/>
                  </a:cubicBezTo>
                  <a:cubicBezTo>
                    <a:pt x="111" y="2882"/>
                    <a:pt x="176" y="2911"/>
                    <a:pt x="246" y="2911"/>
                  </a:cubicBezTo>
                  <a:cubicBezTo>
                    <a:pt x="283" y="2911"/>
                    <a:pt x="321" y="2903"/>
                    <a:pt x="358" y="2887"/>
                  </a:cubicBezTo>
                  <a:cubicBezTo>
                    <a:pt x="429" y="2863"/>
                    <a:pt x="489" y="2827"/>
                    <a:pt x="560" y="2780"/>
                  </a:cubicBezTo>
                  <a:cubicBezTo>
                    <a:pt x="594" y="2756"/>
                    <a:pt x="635" y="2743"/>
                    <a:pt x="676" y="2743"/>
                  </a:cubicBezTo>
                  <a:cubicBezTo>
                    <a:pt x="737" y="2743"/>
                    <a:pt x="798" y="2770"/>
                    <a:pt x="834" y="2827"/>
                  </a:cubicBezTo>
                  <a:cubicBezTo>
                    <a:pt x="929" y="2923"/>
                    <a:pt x="1012" y="3030"/>
                    <a:pt x="1096" y="3137"/>
                  </a:cubicBezTo>
                  <a:cubicBezTo>
                    <a:pt x="1191" y="3268"/>
                    <a:pt x="1274" y="3411"/>
                    <a:pt x="1370" y="3554"/>
                  </a:cubicBezTo>
                  <a:cubicBezTo>
                    <a:pt x="1417" y="3608"/>
                    <a:pt x="1484" y="3643"/>
                    <a:pt x="1552" y="3643"/>
                  </a:cubicBezTo>
                  <a:cubicBezTo>
                    <a:pt x="1587" y="3643"/>
                    <a:pt x="1623" y="3633"/>
                    <a:pt x="1655" y="3613"/>
                  </a:cubicBezTo>
                  <a:cubicBezTo>
                    <a:pt x="1727" y="3577"/>
                    <a:pt x="1786" y="3542"/>
                    <a:pt x="1846" y="3494"/>
                  </a:cubicBezTo>
                  <a:cubicBezTo>
                    <a:pt x="2679" y="2911"/>
                    <a:pt x="3465" y="2280"/>
                    <a:pt x="4215" y="1601"/>
                  </a:cubicBezTo>
                  <a:cubicBezTo>
                    <a:pt x="4370" y="1458"/>
                    <a:pt x="4513" y="1303"/>
                    <a:pt x="4644" y="1137"/>
                  </a:cubicBezTo>
                  <a:cubicBezTo>
                    <a:pt x="4751" y="1029"/>
                    <a:pt x="4751" y="875"/>
                    <a:pt x="4644" y="768"/>
                  </a:cubicBezTo>
                  <a:cubicBezTo>
                    <a:pt x="4590" y="726"/>
                    <a:pt x="4525" y="705"/>
                    <a:pt x="4459" y="705"/>
                  </a:cubicBezTo>
                  <a:cubicBezTo>
                    <a:pt x="4394" y="705"/>
                    <a:pt x="4328" y="726"/>
                    <a:pt x="4275" y="768"/>
                  </a:cubicBezTo>
                  <a:cubicBezTo>
                    <a:pt x="4227" y="803"/>
                    <a:pt x="4191" y="863"/>
                    <a:pt x="4168" y="922"/>
                  </a:cubicBezTo>
                  <a:cubicBezTo>
                    <a:pt x="4084" y="1196"/>
                    <a:pt x="3846" y="1339"/>
                    <a:pt x="3632" y="1506"/>
                  </a:cubicBezTo>
                  <a:cubicBezTo>
                    <a:pt x="3614" y="1519"/>
                    <a:pt x="3593" y="1526"/>
                    <a:pt x="3572" y="1526"/>
                  </a:cubicBezTo>
                  <a:cubicBezTo>
                    <a:pt x="3537" y="1526"/>
                    <a:pt x="3504" y="1507"/>
                    <a:pt x="3489" y="1470"/>
                  </a:cubicBezTo>
                  <a:cubicBezTo>
                    <a:pt x="3465" y="1434"/>
                    <a:pt x="3465" y="1387"/>
                    <a:pt x="3441" y="1351"/>
                  </a:cubicBezTo>
                  <a:cubicBezTo>
                    <a:pt x="3385" y="1238"/>
                    <a:pt x="3334" y="1185"/>
                    <a:pt x="3255" y="1185"/>
                  </a:cubicBezTo>
                  <a:cubicBezTo>
                    <a:pt x="3217" y="1185"/>
                    <a:pt x="3173" y="1197"/>
                    <a:pt x="3120" y="1220"/>
                  </a:cubicBezTo>
                  <a:cubicBezTo>
                    <a:pt x="3072" y="1232"/>
                    <a:pt x="3036" y="1256"/>
                    <a:pt x="3001" y="1280"/>
                  </a:cubicBezTo>
                  <a:cubicBezTo>
                    <a:pt x="2964" y="1300"/>
                    <a:pt x="2925" y="1310"/>
                    <a:pt x="2886" y="1310"/>
                  </a:cubicBezTo>
                  <a:cubicBezTo>
                    <a:pt x="2836" y="1310"/>
                    <a:pt x="2786" y="1294"/>
                    <a:pt x="2739" y="1268"/>
                  </a:cubicBezTo>
                  <a:cubicBezTo>
                    <a:pt x="2667" y="1244"/>
                    <a:pt x="2632" y="1149"/>
                    <a:pt x="2679" y="1089"/>
                  </a:cubicBezTo>
                  <a:cubicBezTo>
                    <a:pt x="2739" y="1006"/>
                    <a:pt x="2822" y="934"/>
                    <a:pt x="2894" y="851"/>
                  </a:cubicBezTo>
                  <a:cubicBezTo>
                    <a:pt x="2965" y="791"/>
                    <a:pt x="3001" y="696"/>
                    <a:pt x="3001" y="613"/>
                  </a:cubicBezTo>
                  <a:cubicBezTo>
                    <a:pt x="2977" y="470"/>
                    <a:pt x="2989" y="339"/>
                    <a:pt x="3025" y="208"/>
                  </a:cubicBezTo>
                  <a:cubicBezTo>
                    <a:pt x="3044" y="93"/>
                    <a:pt x="2954" y="1"/>
                    <a:pt x="2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g3fb87d94594_0_0"/>
            <p:cNvSpPr/>
            <p:nvPr/>
          </p:nvSpPr>
          <p:spPr>
            <a:xfrm>
              <a:off x="4608463" y="3424550"/>
              <a:ext cx="117000" cy="95575"/>
            </a:xfrm>
            <a:custGeom>
              <a:rect b="b" l="l" r="r" t="t"/>
              <a:pathLst>
                <a:path extrusionOk="0" h="3823" w="4680">
                  <a:moveTo>
                    <a:pt x="3419" y="1"/>
                  </a:moveTo>
                  <a:cubicBezTo>
                    <a:pt x="3359" y="1"/>
                    <a:pt x="3290" y="32"/>
                    <a:pt x="3227" y="96"/>
                  </a:cubicBezTo>
                  <a:cubicBezTo>
                    <a:pt x="3060" y="251"/>
                    <a:pt x="2905" y="417"/>
                    <a:pt x="2739" y="572"/>
                  </a:cubicBezTo>
                  <a:cubicBezTo>
                    <a:pt x="2048" y="1203"/>
                    <a:pt x="1322" y="1798"/>
                    <a:pt x="583" y="2382"/>
                  </a:cubicBezTo>
                  <a:cubicBezTo>
                    <a:pt x="405" y="2513"/>
                    <a:pt x="250" y="2691"/>
                    <a:pt x="83" y="2834"/>
                  </a:cubicBezTo>
                  <a:cubicBezTo>
                    <a:pt x="24" y="2894"/>
                    <a:pt x="0" y="2965"/>
                    <a:pt x="24" y="3049"/>
                  </a:cubicBezTo>
                  <a:cubicBezTo>
                    <a:pt x="55" y="3152"/>
                    <a:pt x="149" y="3220"/>
                    <a:pt x="252" y="3220"/>
                  </a:cubicBezTo>
                  <a:cubicBezTo>
                    <a:pt x="267" y="3220"/>
                    <a:pt x="282" y="3218"/>
                    <a:pt x="298" y="3215"/>
                  </a:cubicBezTo>
                  <a:cubicBezTo>
                    <a:pt x="453" y="3180"/>
                    <a:pt x="619" y="3120"/>
                    <a:pt x="774" y="3061"/>
                  </a:cubicBezTo>
                  <a:cubicBezTo>
                    <a:pt x="798" y="3049"/>
                    <a:pt x="828" y="3043"/>
                    <a:pt x="857" y="3043"/>
                  </a:cubicBezTo>
                  <a:cubicBezTo>
                    <a:pt x="887" y="3043"/>
                    <a:pt x="917" y="3049"/>
                    <a:pt x="941" y="3061"/>
                  </a:cubicBezTo>
                  <a:cubicBezTo>
                    <a:pt x="1036" y="3144"/>
                    <a:pt x="1167" y="3203"/>
                    <a:pt x="1203" y="3299"/>
                  </a:cubicBezTo>
                  <a:cubicBezTo>
                    <a:pt x="1250" y="3442"/>
                    <a:pt x="1357" y="3561"/>
                    <a:pt x="1488" y="3632"/>
                  </a:cubicBezTo>
                  <a:cubicBezTo>
                    <a:pt x="1572" y="3692"/>
                    <a:pt x="1596" y="3823"/>
                    <a:pt x="1726" y="3823"/>
                  </a:cubicBezTo>
                  <a:cubicBezTo>
                    <a:pt x="1846" y="3811"/>
                    <a:pt x="1965" y="3763"/>
                    <a:pt x="2060" y="3692"/>
                  </a:cubicBezTo>
                  <a:cubicBezTo>
                    <a:pt x="2107" y="3668"/>
                    <a:pt x="2155" y="3632"/>
                    <a:pt x="2203" y="3596"/>
                  </a:cubicBezTo>
                  <a:cubicBezTo>
                    <a:pt x="2929" y="3120"/>
                    <a:pt x="3608" y="2596"/>
                    <a:pt x="4286" y="2072"/>
                  </a:cubicBezTo>
                  <a:cubicBezTo>
                    <a:pt x="4393" y="1989"/>
                    <a:pt x="4501" y="1894"/>
                    <a:pt x="4596" y="1798"/>
                  </a:cubicBezTo>
                  <a:cubicBezTo>
                    <a:pt x="4679" y="1715"/>
                    <a:pt x="4679" y="1584"/>
                    <a:pt x="4620" y="1501"/>
                  </a:cubicBezTo>
                  <a:cubicBezTo>
                    <a:pt x="4581" y="1446"/>
                    <a:pt x="4521" y="1417"/>
                    <a:pt x="4461" y="1417"/>
                  </a:cubicBezTo>
                  <a:cubicBezTo>
                    <a:pt x="4430" y="1417"/>
                    <a:pt x="4398" y="1425"/>
                    <a:pt x="4370" y="1441"/>
                  </a:cubicBezTo>
                  <a:cubicBezTo>
                    <a:pt x="4311" y="1477"/>
                    <a:pt x="4245" y="1494"/>
                    <a:pt x="4178" y="1494"/>
                  </a:cubicBezTo>
                  <a:cubicBezTo>
                    <a:pt x="4067" y="1494"/>
                    <a:pt x="3956" y="1447"/>
                    <a:pt x="3882" y="1358"/>
                  </a:cubicBezTo>
                  <a:cubicBezTo>
                    <a:pt x="3842" y="1308"/>
                    <a:pt x="3777" y="1284"/>
                    <a:pt x="3716" y="1284"/>
                  </a:cubicBezTo>
                  <a:cubicBezTo>
                    <a:pt x="3703" y="1284"/>
                    <a:pt x="3691" y="1285"/>
                    <a:pt x="3679" y="1287"/>
                  </a:cubicBezTo>
                  <a:cubicBezTo>
                    <a:pt x="3644" y="1294"/>
                    <a:pt x="3609" y="1297"/>
                    <a:pt x="3575" y="1297"/>
                  </a:cubicBezTo>
                  <a:cubicBezTo>
                    <a:pt x="3407" y="1297"/>
                    <a:pt x="3247" y="1224"/>
                    <a:pt x="3063" y="1224"/>
                  </a:cubicBezTo>
                  <a:cubicBezTo>
                    <a:pt x="3042" y="1224"/>
                    <a:pt x="3022" y="1225"/>
                    <a:pt x="3000" y="1227"/>
                  </a:cubicBezTo>
                  <a:cubicBezTo>
                    <a:pt x="3024" y="1001"/>
                    <a:pt x="3131" y="798"/>
                    <a:pt x="3286" y="655"/>
                  </a:cubicBezTo>
                  <a:cubicBezTo>
                    <a:pt x="3405" y="572"/>
                    <a:pt x="3489" y="477"/>
                    <a:pt x="3560" y="358"/>
                  </a:cubicBezTo>
                  <a:cubicBezTo>
                    <a:pt x="3620" y="251"/>
                    <a:pt x="3596" y="108"/>
                    <a:pt x="3501" y="24"/>
                  </a:cubicBezTo>
                  <a:cubicBezTo>
                    <a:pt x="3477" y="9"/>
                    <a:pt x="3449" y="1"/>
                    <a:pt x="34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g3fb87d94594_0_0"/>
            <p:cNvSpPr/>
            <p:nvPr/>
          </p:nvSpPr>
          <p:spPr>
            <a:xfrm>
              <a:off x="4455463" y="3512625"/>
              <a:ext cx="155700" cy="75125"/>
            </a:xfrm>
            <a:custGeom>
              <a:rect b="b" l="l" r="r" t="t"/>
              <a:pathLst>
                <a:path extrusionOk="0" h="3005" w="6228">
                  <a:moveTo>
                    <a:pt x="203" y="0"/>
                  </a:moveTo>
                  <a:cubicBezTo>
                    <a:pt x="195" y="0"/>
                    <a:pt x="187" y="1"/>
                    <a:pt x="179" y="2"/>
                  </a:cubicBezTo>
                  <a:cubicBezTo>
                    <a:pt x="72" y="14"/>
                    <a:pt x="0" y="109"/>
                    <a:pt x="12" y="228"/>
                  </a:cubicBezTo>
                  <a:cubicBezTo>
                    <a:pt x="24" y="359"/>
                    <a:pt x="48" y="490"/>
                    <a:pt x="84" y="621"/>
                  </a:cubicBezTo>
                  <a:cubicBezTo>
                    <a:pt x="250" y="1133"/>
                    <a:pt x="560" y="1585"/>
                    <a:pt x="977" y="1919"/>
                  </a:cubicBezTo>
                  <a:cubicBezTo>
                    <a:pt x="1465" y="2312"/>
                    <a:pt x="2024" y="2586"/>
                    <a:pt x="2632" y="2728"/>
                  </a:cubicBezTo>
                  <a:cubicBezTo>
                    <a:pt x="2822" y="2788"/>
                    <a:pt x="3001" y="2859"/>
                    <a:pt x="3191" y="2907"/>
                  </a:cubicBezTo>
                  <a:cubicBezTo>
                    <a:pt x="3480" y="2971"/>
                    <a:pt x="3773" y="3004"/>
                    <a:pt x="4065" y="3004"/>
                  </a:cubicBezTo>
                  <a:cubicBezTo>
                    <a:pt x="4314" y="3004"/>
                    <a:pt x="4564" y="2980"/>
                    <a:pt x="4810" y="2931"/>
                  </a:cubicBezTo>
                  <a:cubicBezTo>
                    <a:pt x="5275" y="2836"/>
                    <a:pt x="5703" y="2609"/>
                    <a:pt x="6049" y="2288"/>
                  </a:cubicBezTo>
                  <a:cubicBezTo>
                    <a:pt x="6120" y="2228"/>
                    <a:pt x="6168" y="2157"/>
                    <a:pt x="6215" y="2074"/>
                  </a:cubicBezTo>
                  <a:cubicBezTo>
                    <a:pt x="6227" y="2002"/>
                    <a:pt x="6203" y="1931"/>
                    <a:pt x="6156" y="1871"/>
                  </a:cubicBezTo>
                  <a:cubicBezTo>
                    <a:pt x="6111" y="1844"/>
                    <a:pt x="6060" y="1831"/>
                    <a:pt x="6007" y="1831"/>
                  </a:cubicBezTo>
                  <a:cubicBezTo>
                    <a:pt x="5989" y="1831"/>
                    <a:pt x="5971" y="1832"/>
                    <a:pt x="5953" y="1835"/>
                  </a:cubicBezTo>
                  <a:cubicBezTo>
                    <a:pt x="5894" y="1871"/>
                    <a:pt x="5822" y="1919"/>
                    <a:pt x="5775" y="1978"/>
                  </a:cubicBezTo>
                  <a:cubicBezTo>
                    <a:pt x="5369" y="2361"/>
                    <a:pt x="4817" y="2574"/>
                    <a:pt x="4260" y="2574"/>
                  </a:cubicBezTo>
                  <a:cubicBezTo>
                    <a:pt x="4245" y="2574"/>
                    <a:pt x="4230" y="2574"/>
                    <a:pt x="4215" y="2574"/>
                  </a:cubicBezTo>
                  <a:cubicBezTo>
                    <a:pt x="3679" y="2574"/>
                    <a:pt x="3155" y="2490"/>
                    <a:pt x="2655" y="2312"/>
                  </a:cubicBezTo>
                  <a:cubicBezTo>
                    <a:pt x="2191" y="2169"/>
                    <a:pt x="1750" y="1955"/>
                    <a:pt x="1346" y="1681"/>
                  </a:cubicBezTo>
                  <a:cubicBezTo>
                    <a:pt x="893" y="1347"/>
                    <a:pt x="560" y="871"/>
                    <a:pt x="429" y="311"/>
                  </a:cubicBezTo>
                  <a:cubicBezTo>
                    <a:pt x="429" y="252"/>
                    <a:pt x="405" y="192"/>
                    <a:pt x="393" y="145"/>
                  </a:cubicBezTo>
                  <a:cubicBezTo>
                    <a:pt x="371" y="58"/>
                    <a:pt x="290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3" name="Google Shape;373;g3fb87d94594_0_0"/>
            <p:cNvSpPr/>
            <p:nvPr/>
          </p:nvSpPr>
          <p:spPr>
            <a:xfrm>
              <a:off x="4466463" y="3247025"/>
              <a:ext cx="68200" cy="81850"/>
            </a:xfrm>
            <a:custGeom>
              <a:rect b="b" l="l" r="r" t="t"/>
              <a:pathLst>
                <a:path extrusionOk="0" h="3274" w="2728">
                  <a:moveTo>
                    <a:pt x="184" y="1"/>
                  </a:moveTo>
                  <a:cubicBezTo>
                    <a:pt x="145" y="1"/>
                    <a:pt x="105" y="10"/>
                    <a:pt x="72" y="29"/>
                  </a:cubicBezTo>
                  <a:cubicBezTo>
                    <a:pt x="25" y="77"/>
                    <a:pt x="1" y="148"/>
                    <a:pt x="1" y="220"/>
                  </a:cubicBezTo>
                  <a:cubicBezTo>
                    <a:pt x="60" y="339"/>
                    <a:pt x="144" y="458"/>
                    <a:pt x="227" y="565"/>
                  </a:cubicBezTo>
                  <a:cubicBezTo>
                    <a:pt x="775" y="1244"/>
                    <a:pt x="1322" y="1934"/>
                    <a:pt x="1870" y="2613"/>
                  </a:cubicBezTo>
                  <a:cubicBezTo>
                    <a:pt x="2013" y="2780"/>
                    <a:pt x="2132" y="2946"/>
                    <a:pt x="2275" y="3113"/>
                  </a:cubicBezTo>
                  <a:cubicBezTo>
                    <a:pt x="2323" y="3184"/>
                    <a:pt x="2394" y="3244"/>
                    <a:pt x="2477" y="3268"/>
                  </a:cubicBezTo>
                  <a:cubicBezTo>
                    <a:pt x="2489" y="3272"/>
                    <a:pt x="2501" y="3273"/>
                    <a:pt x="2514" y="3273"/>
                  </a:cubicBezTo>
                  <a:cubicBezTo>
                    <a:pt x="2579" y="3273"/>
                    <a:pt x="2656" y="3230"/>
                    <a:pt x="2715" y="3220"/>
                  </a:cubicBezTo>
                  <a:cubicBezTo>
                    <a:pt x="2727" y="3161"/>
                    <a:pt x="2727" y="3101"/>
                    <a:pt x="2715" y="3054"/>
                  </a:cubicBezTo>
                  <a:cubicBezTo>
                    <a:pt x="2680" y="2982"/>
                    <a:pt x="2644" y="2911"/>
                    <a:pt x="2596" y="2863"/>
                  </a:cubicBezTo>
                  <a:cubicBezTo>
                    <a:pt x="1882" y="1958"/>
                    <a:pt x="1168" y="1053"/>
                    <a:pt x="441" y="160"/>
                  </a:cubicBezTo>
                  <a:cubicBezTo>
                    <a:pt x="406" y="101"/>
                    <a:pt x="346" y="53"/>
                    <a:pt x="275" y="17"/>
                  </a:cubicBezTo>
                  <a:cubicBezTo>
                    <a:pt x="248" y="7"/>
                    <a:pt x="216" y="1"/>
                    <a:pt x="1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4" name="Google Shape;374;g3fb87d94594_0_0"/>
            <p:cNvSpPr/>
            <p:nvPr/>
          </p:nvSpPr>
          <p:spPr>
            <a:xfrm>
              <a:off x="4654288" y="3333475"/>
              <a:ext cx="99750" cy="36325"/>
            </a:xfrm>
            <a:custGeom>
              <a:rect b="b" l="l" r="r" t="t"/>
              <a:pathLst>
                <a:path extrusionOk="0" h="1453" w="3990">
                  <a:moveTo>
                    <a:pt x="3763" y="0"/>
                  </a:moveTo>
                  <a:cubicBezTo>
                    <a:pt x="3644" y="12"/>
                    <a:pt x="3525" y="36"/>
                    <a:pt x="3418" y="84"/>
                  </a:cubicBezTo>
                  <a:cubicBezTo>
                    <a:pt x="2870" y="238"/>
                    <a:pt x="2322" y="405"/>
                    <a:pt x="1763" y="572"/>
                  </a:cubicBezTo>
                  <a:cubicBezTo>
                    <a:pt x="1287" y="715"/>
                    <a:pt x="810" y="858"/>
                    <a:pt x="334" y="1000"/>
                  </a:cubicBezTo>
                  <a:cubicBezTo>
                    <a:pt x="239" y="1036"/>
                    <a:pt x="144" y="1084"/>
                    <a:pt x="60" y="1143"/>
                  </a:cubicBezTo>
                  <a:cubicBezTo>
                    <a:pt x="13" y="1191"/>
                    <a:pt x="1" y="1250"/>
                    <a:pt x="13" y="1310"/>
                  </a:cubicBezTo>
                  <a:cubicBezTo>
                    <a:pt x="13" y="1346"/>
                    <a:pt x="72" y="1393"/>
                    <a:pt x="120" y="1453"/>
                  </a:cubicBezTo>
                  <a:cubicBezTo>
                    <a:pt x="227" y="1441"/>
                    <a:pt x="346" y="1417"/>
                    <a:pt x="465" y="1393"/>
                  </a:cubicBezTo>
                  <a:cubicBezTo>
                    <a:pt x="1036" y="1227"/>
                    <a:pt x="1596" y="1060"/>
                    <a:pt x="2156" y="893"/>
                  </a:cubicBezTo>
                  <a:cubicBezTo>
                    <a:pt x="2644" y="750"/>
                    <a:pt x="3120" y="608"/>
                    <a:pt x="3596" y="465"/>
                  </a:cubicBezTo>
                  <a:cubicBezTo>
                    <a:pt x="3692" y="429"/>
                    <a:pt x="3799" y="393"/>
                    <a:pt x="3894" y="346"/>
                  </a:cubicBezTo>
                  <a:cubicBezTo>
                    <a:pt x="3965" y="286"/>
                    <a:pt x="3989" y="191"/>
                    <a:pt x="3954" y="107"/>
                  </a:cubicBezTo>
                  <a:cubicBezTo>
                    <a:pt x="3906" y="48"/>
                    <a:pt x="3834" y="12"/>
                    <a:pt x="3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g3fb87d94594_0_0"/>
            <p:cNvSpPr/>
            <p:nvPr/>
          </p:nvSpPr>
          <p:spPr>
            <a:xfrm>
              <a:off x="4341763" y="3305800"/>
              <a:ext cx="472700" cy="250900"/>
            </a:xfrm>
            <a:custGeom>
              <a:rect b="b" l="l" r="r" t="t"/>
              <a:pathLst>
                <a:path extrusionOk="0" h="10036" w="18908">
                  <a:moveTo>
                    <a:pt x="1679" y="2203"/>
                  </a:moveTo>
                  <a:cubicBezTo>
                    <a:pt x="3834" y="2953"/>
                    <a:pt x="6001" y="3715"/>
                    <a:pt x="8192" y="4477"/>
                  </a:cubicBezTo>
                  <a:cubicBezTo>
                    <a:pt x="8144" y="4548"/>
                    <a:pt x="8096" y="4620"/>
                    <a:pt x="8037" y="4691"/>
                  </a:cubicBezTo>
                  <a:cubicBezTo>
                    <a:pt x="7306" y="5342"/>
                    <a:pt x="6389" y="5670"/>
                    <a:pt x="5471" y="5670"/>
                  </a:cubicBezTo>
                  <a:cubicBezTo>
                    <a:pt x="4608" y="5670"/>
                    <a:pt x="3745" y="5381"/>
                    <a:pt x="3036" y="4798"/>
                  </a:cubicBezTo>
                  <a:cubicBezTo>
                    <a:pt x="2250" y="4155"/>
                    <a:pt x="1726" y="3239"/>
                    <a:pt x="1572" y="2238"/>
                  </a:cubicBezTo>
                  <a:cubicBezTo>
                    <a:pt x="1631" y="2215"/>
                    <a:pt x="1667" y="2203"/>
                    <a:pt x="1679" y="2203"/>
                  </a:cubicBezTo>
                  <a:close/>
                  <a:moveTo>
                    <a:pt x="10013" y="5048"/>
                  </a:moveTo>
                  <a:lnTo>
                    <a:pt x="16740" y="6906"/>
                  </a:lnTo>
                  <a:cubicBezTo>
                    <a:pt x="16597" y="7191"/>
                    <a:pt x="16169" y="7537"/>
                    <a:pt x="15597" y="7811"/>
                  </a:cubicBezTo>
                  <a:cubicBezTo>
                    <a:pt x="15034" y="8105"/>
                    <a:pt x="14414" y="8255"/>
                    <a:pt x="13788" y="8255"/>
                  </a:cubicBezTo>
                  <a:cubicBezTo>
                    <a:pt x="13554" y="8255"/>
                    <a:pt x="13319" y="8234"/>
                    <a:pt x="13085" y="8192"/>
                  </a:cubicBezTo>
                  <a:cubicBezTo>
                    <a:pt x="11442" y="7870"/>
                    <a:pt x="10108" y="6513"/>
                    <a:pt x="10013" y="5048"/>
                  </a:cubicBezTo>
                  <a:close/>
                  <a:moveTo>
                    <a:pt x="536" y="0"/>
                  </a:moveTo>
                  <a:cubicBezTo>
                    <a:pt x="357" y="214"/>
                    <a:pt x="250" y="488"/>
                    <a:pt x="214" y="762"/>
                  </a:cubicBezTo>
                  <a:cubicBezTo>
                    <a:pt x="0" y="2143"/>
                    <a:pt x="238" y="3453"/>
                    <a:pt x="774" y="4715"/>
                  </a:cubicBezTo>
                  <a:cubicBezTo>
                    <a:pt x="1226" y="5786"/>
                    <a:pt x="2048" y="6465"/>
                    <a:pt x="3143" y="6799"/>
                  </a:cubicBezTo>
                  <a:cubicBezTo>
                    <a:pt x="3658" y="6948"/>
                    <a:pt x="4195" y="7032"/>
                    <a:pt x="4730" y="7032"/>
                  </a:cubicBezTo>
                  <a:cubicBezTo>
                    <a:pt x="4876" y="7032"/>
                    <a:pt x="5022" y="7026"/>
                    <a:pt x="5167" y="7013"/>
                  </a:cubicBezTo>
                  <a:cubicBezTo>
                    <a:pt x="6251" y="6977"/>
                    <a:pt x="7311" y="6810"/>
                    <a:pt x="8346" y="6525"/>
                  </a:cubicBezTo>
                  <a:cubicBezTo>
                    <a:pt x="8430" y="6513"/>
                    <a:pt x="8501" y="6501"/>
                    <a:pt x="8573" y="6489"/>
                  </a:cubicBezTo>
                  <a:cubicBezTo>
                    <a:pt x="8644" y="6560"/>
                    <a:pt x="8704" y="6620"/>
                    <a:pt x="8763" y="6691"/>
                  </a:cubicBezTo>
                  <a:cubicBezTo>
                    <a:pt x="9477" y="7525"/>
                    <a:pt x="10275" y="8275"/>
                    <a:pt x="11144" y="8930"/>
                  </a:cubicBezTo>
                  <a:cubicBezTo>
                    <a:pt x="11740" y="9394"/>
                    <a:pt x="12430" y="9739"/>
                    <a:pt x="13168" y="9930"/>
                  </a:cubicBezTo>
                  <a:cubicBezTo>
                    <a:pt x="13480" y="9999"/>
                    <a:pt x="13788" y="10036"/>
                    <a:pt x="14092" y="10036"/>
                  </a:cubicBezTo>
                  <a:cubicBezTo>
                    <a:pt x="14683" y="10036"/>
                    <a:pt x="15257" y="9895"/>
                    <a:pt x="15800" y="9573"/>
                  </a:cubicBezTo>
                  <a:cubicBezTo>
                    <a:pt x="17062" y="8858"/>
                    <a:pt x="18086" y="7775"/>
                    <a:pt x="18717" y="6477"/>
                  </a:cubicBezTo>
                  <a:cubicBezTo>
                    <a:pt x="18860" y="6239"/>
                    <a:pt x="18907" y="5965"/>
                    <a:pt x="18860" y="5703"/>
                  </a:cubicBezTo>
                  <a:cubicBezTo>
                    <a:pt x="18800" y="5667"/>
                    <a:pt x="18752" y="5632"/>
                    <a:pt x="18693" y="5608"/>
                  </a:cubicBezTo>
                  <a:cubicBezTo>
                    <a:pt x="18169" y="5453"/>
                    <a:pt x="17645" y="5298"/>
                    <a:pt x="17109" y="5179"/>
                  </a:cubicBezTo>
                  <a:cubicBezTo>
                    <a:pt x="16216" y="4965"/>
                    <a:pt x="15312" y="4774"/>
                    <a:pt x="14407" y="4572"/>
                  </a:cubicBezTo>
                  <a:cubicBezTo>
                    <a:pt x="13097" y="4274"/>
                    <a:pt x="11775" y="3977"/>
                    <a:pt x="10466" y="3691"/>
                  </a:cubicBezTo>
                  <a:cubicBezTo>
                    <a:pt x="9823" y="3560"/>
                    <a:pt x="9204" y="3358"/>
                    <a:pt x="8596" y="3108"/>
                  </a:cubicBezTo>
                  <a:cubicBezTo>
                    <a:pt x="7727" y="2750"/>
                    <a:pt x="6858" y="2405"/>
                    <a:pt x="5989" y="2060"/>
                  </a:cubicBezTo>
                  <a:cubicBezTo>
                    <a:pt x="5144" y="1715"/>
                    <a:pt x="4298" y="1357"/>
                    <a:pt x="3453" y="1024"/>
                  </a:cubicBezTo>
                  <a:cubicBezTo>
                    <a:pt x="2584" y="679"/>
                    <a:pt x="1703" y="357"/>
                    <a:pt x="822" y="36"/>
                  </a:cubicBezTo>
                  <a:cubicBezTo>
                    <a:pt x="726" y="12"/>
                    <a:pt x="631" y="0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6" name="Google Shape;376;g3fb87d94594_0_0"/>
          <p:cNvGrpSpPr/>
          <p:nvPr/>
        </p:nvGrpSpPr>
        <p:grpSpPr>
          <a:xfrm>
            <a:off x="6258050" y="1338639"/>
            <a:ext cx="735900" cy="735900"/>
            <a:chOff x="7161125" y="2185314"/>
            <a:chExt cx="735900" cy="735900"/>
          </a:xfrm>
        </p:grpSpPr>
        <p:sp>
          <p:nvSpPr>
            <p:cNvPr id="377" name="Google Shape;377;g3fb87d94594_0_0"/>
            <p:cNvSpPr/>
            <p:nvPr/>
          </p:nvSpPr>
          <p:spPr>
            <a:xfrm>
              <a:off x="7161125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8" name="Google Shape;378;g3fb87d94594_0_0"/>
            <p:cNvSpPr/>
            <p:nvPr/>
          </p:nvSpPr>
          <p:spPr>
            <a:xfrm>
              <a:off x="7161738" y="2244875"/>
              <a:ext cx="675000" cy="610300"/>
            </a:xfrm>
            <a:custGeom>
              <a:rect b="b" l="l" r="r" t="t"/>
              <a:pathLst>
                <a:path extrusionOk="0" h="24412" w="27000">
                  <a:moveTo>
                    <a:pt x="14796" y="0"/>
                  </a:moveTo>
                  <a:cubicBezTo>
                    <a:pt x="13291" y="0"/>
                    <a:pt x="11747" y="284"/>
                    <a:pt x="10228" y="896"/>
                  </a:cubicBezTo>
                  <a:cubicBezTo>
                    <a:pt x="2204" y="4123"/>
                    <a:pt x="1" y="14457"/>
                    <a:pt x="6014" y="20684"/>
                  </a:cubicBezTo>
                  <a:cubicBezTo>
                    <a:pt x="8276" y="23042"/>
                    <a:pt x="11383" y="24363"/>
                    <a:pt x="14765" y="24411"/>
                  </a:cubicBezTo>
                  <a:lnTo>
                    <a:pt x="14788" y="24411"/>
                  </a:lnTo>
                  <a:cubicBezTo>
                    <a:pt x="21599" y="24304"/>
                    <a:pt x="26945" y="18958"/>
                    <a:pt x="26980" y="12255"/>
                  </a:cubicBezTo>
                  <a:cubicBezTo>
                    <a:pt x="27000" y="5235"/>
                    <a:pt x="21255" y="0"/>
                    <a:pt x="14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g3fb87d94594_0_0"/>
            <p:cNvSpPr/>
            <p:nvPr/>
          </p:nvSpPr>
          <p:spPr>
            <a:xfrm>
              <a:off x="7249263" y="2270525"/>
              <a:ext cx="565850" cy="562025"/>
            </a:xfrm>
            <a:custGeom>
              <a:rect b="b" l="l" r="r" t="t"/>
              <a:pathLst>
                <a:path extrusionOk="0" h="22481" w="22634">
                  <a:moveTo>
                    <a:pt x="11482" y="1"/>
                  </a:moveTo>
                  <a:cubicBezTo>
                    <a:pt x="11453" y="1"/>
                    <a:pt x="11424" y="1"/>
                    <a:pt x="11395" y="1"/>
                  </a:cubicBezTo>
                  <a:cubicBezTo>
                    <a:pt x="4572" y="1"/>
                    <a:pt x="0" y="5597"/>
                    <a:pt x="60" y="11288"/>
                  </a:cubicBezTo>
                  <a:cubicBezTo>
                    <a:pt x="12" y="17099"/>
                    <a:pt x="4644" y="22397"/>
                    <a:pt x="11264" y="22480"/>
                  </a:cubicBezTo>
                  <a:cubicBezTo>
                    <a:pt x="17610" y="22385"/>
                    <a:pt x="22551" y="17420"/>
                    <a:pt x="22575" y="11217"/>
                  </a:cubicBezTo>
                  <a:cubicBezTo>
                    <a:pt x="22634" y="5043"/>
                    <a:pt x="17656" y="1"/>
                    <a:pt x="114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g3fb87d94594_0_0"/>
            <p:cNvSpPr/>
            <p:nvPr/>
          </p:nvSpPr>
          <p:spPr>
            <a:xfrm>
              <a:off x="7412363" y="2568675"/>
              <a:ext cx="286975" cy="165650"/>
            </a:xfrm>
            <a:custGeom>
              <a:rect b="b" l="l" r="r" t="t"/>
              <a:pathLst>
                <a:path extrusionOk="0" h="6626" w="11479">
                  <a:moveTo>
                    <a:pt x="11189" y="1"/>
                  </a:moveTo>
                  <a:cubicBezTo>
                    <a:pt x="11107" y="1"/>
                    <a:pt x="11027" y="16"/>
                    <a:pt x="10955" y="53"/>
                  </a:cubicBezTo>
                  <a:cubicBezTo>
                    <a:pt x="9681" y="434"/>
                    <a:pt x="8431" y="922"/>
                    <a:pt x="7240" y="1505"/>
                  </a:cubicBezTo>
                  <a:cubicBezTo>
                    <a:pt x="5430" y="2398"/>
                    <a:pt x="3751" y="3494"/>
                    <a:pt x="2120" y="4672"/>
                  </a:cubicBezTo>
                  <a:cubicBezTo>
                    <a:pt x="1477" y="5137"/>
                    <a:pt x="846" y="5637"/>
                    <a:pt x="251" y="6161"/>
                  </a:cubicBezTo>
                  <a:cubicBezTo>
                    <a:pt x="168" y="6220"/>
                    <a:pt x="96" y="6304"/>
                    <a:pt x="49" y="6387"/>
                  </a:cubicBezTo>
                  <a:cubicBezTo>
                    <a:pt x="1" y="6494"/>
                    <a:pt x="72" y="6613"/>
                    <a:pt x="180" y="6625"/>
                  </a:cubicBezTo>
                  <a:cubicBezTo>
                    <a:pt x="322" y="6625"/>
                    <a:pt x="394" y="6518"/>
                    <a:pt x="489" y="6447"/>
                  </a:cubicBezTo>
                  <a:cubicBezTo>
                    <a:pt x="1061" y="6006"/>
                    <a:pt x="1620" y="5565"/>
                    <a:pt x="2204" y="5137"/>
                  </a:cubicBezTo>
                  <a:cubicBezTo>
                    <a:pt x="3513" y="4137"/>
                    <a:pt x="4906" y="3244"/>
                    <a:pt x="6347" y="2446"/>
                  </a:cubicBezTo>
                  <a:cubicBezTo>
                    <a:pt x="7835" y="1613"/>
                    <a:pt x="9407" y="946"/>
                    <a:pt x="11050" y="470"/>
                  </a:cubicBezTo>
                  <a:cubicBezTo>
                    <a:pt x="11157" y="446"/>
                    <a:pt x="11252" y="398"/>
                    <a:pt x="11348" y="351"/>
                  </a:cubicBezTo>
                  <a:cubicBezTo>
                    <a:pt x="11479" y="243"/>
                    <a:pt x="11431" y="41"/>
                    <a:pt x="11264" y="5"/>
                  </a:cubicBezTo>
                  <a:cubicBezTo>
                    <a:pt x="11239" y="2"/>
                    <a:pt x="11214" y="1"/>
                    <a:pt x="11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1" name="Google Shape;381;g3fb87d94594_0_0"/>
            <p:cNvSpPr/>
            <p:nvPr/>
          </p:nvSpPr>
          <p:spPr>
            <a:xfrm>
              <a:off x="7397788" y="2450225"/>
              <a:ext cx="49725" cy="78125"/>
            </a:xfrm>
            <a:custGeom>
              <a:rect b="b" l="l" r="r" t="t"/>
              <a:pathLst>
                <a:path extrusionOk="0" h="3125" w="1989">
                  <a:moveTo>
                    <a:pt x="600" y="0"/>
                  </a:moveTo>
                  <a:cubicBezTo>
                    <a:pt x="554" y="0"/>
                    <a:pt x="509" y="5"/>
                    <a:pt x="465" y="16"/>
                  </a:cubicBezTo>
                  <a:cubicBezTo>
                    <a:pt x="310" y="28"/>
                    <a:pt x="179" y="147"/>
                    <a:pt x="155" y="302"/>
                  </a:cubicBezTo>
                  <a:cubicBezTo>
                    <a:pt x="60" y="659"/>
                    <a:pt x="1" y="1028"/>
                    <a:pt x="1" y="1409"/>
                  </a:cubicBezTo>
                  <a:cubicBezTo>
                    <a:pt x="1" y="1660"/>
                    <a:pt x="24" y="1921"/>
                    <a:pt x="96" y="2160"/>
                  </a:cubicBezTo>
                  <a:cubicBezTo>
                    <a:pt x="143" y="2410"/>
                    <a:pt x="251" y="2648"/>
                    <a:pt x="417" y="2850"/>
                  </a:cubicBezTo>
                  <a:cubicBezTo>
                    <a:pt x="536" y="3005"/>
                    <a:pt x="715" y="3100"/>
                    <a:pt x="905" y="3124"/>
                  </a:cubicBezTo>
                  <a:cubicBezTo>
                    <a:pt x="916" y="3124"/>
                    <a:pt x="926" y="3125"/>
                    <a:pt x="936" y="3125"/>
                  </a:cubicBezTo>
                  <a:cubicBezTo>
                    <a:pt x="1187" y="3125"/>
                    <a:pt x="1422" y="2984"/>
                    <a:pt x="1525" y="2755"/>
                  </a:cubicBezTo>
                  <a:cubicBezTo>
                    <a:pt x="1798" y="2219"/>
                    <a:pt x="1953" y="1636"/>
                    <a:pt x="1977" y="1040"/>
                  </a:cubicBezTo>
                  <a:cubicBezTo>
                    <a:pt x="1989" y="838"/>
                    <a:pt x="1882" y="647"/>
                    <a:pt x="1715" y="540"/>
                  </a:cubicBezTo>
                  <a:cubicBezTo>
                    <a:pt x="1453" y="374"/>
                    <a:pt x="1179" y="219"/>
                    <a:pt x="905" y="76"/>
                  </a:cubicBezTo>
                  <a:cubicBezTo>
                    <a:pt x="807" y="27"/>
                    <a:pt x="702" y="0"/>
                    <a:pt x="6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2" name="Google Shape;382;g3fb87d94594_0_0"/>
            <p:cNvSpPr/>
            <p:nvPr/>
          </p:nvSpPr>
          <p:spPr>
            <a:xfrm>
              <a:off x="7565663" y="2382725"/>
              <a:ext cx="150650" cy="47900"/>
            </a:xfrm>
            <a:custGeom>
              <a:rect b="b" l="l" r="r" t="t"/>
              <a:pathLst>
                <a:path extrusionOk="0" h="1916" w="6026">
                  <a:moveTo>
                    <a:pt x="3082" y="0"/>
                  </a:moveTo>
                  <a:cubicBezTo>
                    <a:pt x="2876" y="0"/>
                    <a:pt x="2662" y="17"/>
                    <a:pt x="2441" y="49"/>
                  </a:cubicBezTo>
                  <a:cubicBezTo>
                    <a:pt x="1608" y="192"/>
                    <a:pt x="834" y="561"/>
                    <a:pt x="203" y="1121"/>
                  </a:cubicBezTo>
                  <a:cubicBezTo>
                    <a:pt x="155" y="1169"/>
                    <a:pt x="96" y="1216"/>
                    <a:pt x="60" y="1288"/>
                  </a:cubicBezTo>
                  <a:cubicBezTo>
                    <a:pt x="1" y="1359"/>
                    <a:pt x="13" y="1466"/>
                    <a:pt x="72" y="1526"/>
                  </a:cubicBezTo>
                  <a:cubicBezTo>
                    <a:pt x="107" y="1574"/>
                    <a:pt x="158" y="1599"/>
                    <a:pt x="211" y="1599"/>
                  </a:cubicBezTo>
                  <a:cubicBezTo>
                    <a:pt x="249" y="1599"/>
                    <a:pt x="287" y="1586"/>
                    <a:pt x="322" y="1562"/>
                  </a:cubicBezTo>
                  <a:cubicBezTo>
                    <a:pt x="441" y="1478"/>
                    <a:pt x="548" y="1383"/>
                    <a:pt x="667" y="1288"/>
                  </a:cubicBezTo>
                  <a:cubicBezTo>
                    <a:pt x="1358" y="728"/>
                    <a:pt x="2215" y="430"/>
                    <a:pt x="3096" y="419"/>
                  </a:cubicBezTo>
                  <a:cubicBezTo>
                    <a:pt x="3110" y="418"/>
                    <a:pt x="3124" y="418"/>
                    <a:pt x="3137" y="418"/>
                  </a:cubicBezTo>
                  <a:cubicBezTo>
                    <a:pt x="3944" y="418"/>
                    <a:pt x="4713" y="762"/>
                    <a:pt x="5263" y="1371"/>
                  </a:cubicBezTo>
                  <a:cubicBezTo>
                    <a:pt x="5370" y="1490"/>
                    <a:pt x="5478" y="1621"/>
                    <a:pt x="5573" y="1740"/>
                  </a:cubicBezTo>
                  <a:cubicBezTo>
                    <a:pt x="5609" y="1788"/>
                    <a:pt x="5656" y="1835"/>
                    <a:pt x="5692" y="1871"/>
                  </a:cubicBezTo>
                  <a:cubicBezTo>
                    <a:pt x="5728" y="1901"/>
                    <a:pt x="5772" y="1916"/>
                    <a:pt x="5817" y="1916"/>
                  </a:cubicBezTo>
                  <a:cubicBezTo>
                    <a:pt x="5862" y="1916"/>
                    <a:pt x="5906" y="1901"/>
                    <a:pt x="5942" y="1871"/>
                  </a:cubicBezTo>
                  <a:cubicBezTo>
                    <a:pt x="6001" y="1824"/>
                    <a:pt x="6025" y="1740"/>
                    <a:pt x="6001" y="1669"/>
                  </a:cubicBezTo>
                  <a:cubicBezTo>
                    <a:pt x="5978" y="1609"/>
                    <a:pt x="5942" y="1538"/>
                    <a:pt x="5894" y="1478"/>
                  </a:cubicBezTo>
                  <a:cubicBezTo>
                    <a:pt x="5158" y="500"/>
                    <a:pt x="4226" y="0"/>
                    <a:pt x="3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g3fb87d94594_0_0"/>
            <p:cNvSpPr/>
            <p:nvPr/>
          </p:nvSpPr>
          <p:spPr>
            <a:xfrm>
              <a:off x="7374563" y="2383900"/>
              <a:ext cx="110175" cy="72400"/>
            </a:xfrm>
            <a:custGeom>
              <a:rect b="b" l="l" r="r" t="t"/>
              <a:pathLst>
                <a:path extrusionOk="0" h="2896" w="4407">
                  <a:moveTo>
                    <a:pt x="215" y="0"/>
                  </a:moveTo>
                  <a:cubicBezTo>
                    <a:pt x="207" y="0"/>
                    <a:pt x="199" y="1"/>
                    <a:pt x="191" y="2"/>
                  </a:cubicBezTo>
                  <a:cubicBezTo>
                    <a:pt x="132" y="2"/>
                    <a:pt x="72" y="38"/>
                    <a:pt x="48" y="86"/>
                  </a:cubicBezTo>
                  <a:cubicBezTo>
                    <a:pt x="25" y="133"/>
                    <a:pt x="13" y="169"/>
                    <a:pt x="1" y="217"/>
                  </a:cubicBezTo>
                  <a:cubicBezTo>
                    <a:pt x="1" y="395"/>
                    <a:pt x="48" y="574"/>
                    <a:pt x="156" y="729"/>
                  </a:cubicBezTo>
                  <a:cubicBezTo>
                    <a:pt x="322" y="979"/>
                    <a:pt x="537" y="1193"/>
                    <a:pt x="775" y="1372"/>
                  </a:cubicBezTo>
                  <a:cubicBezTo>
                    <a:pt x="1715" y="2074"/>
                    <a:pt x="2787" y="2586"/>
                    <a:pt x="3930" y="2860"/>
                  </a:cubicBezTo>
                  <a:cubicBezTo>
                    <a:pt x="4025" y="2884"/>
                    <a:pt x="4132" y="2896"/>
                    <a:pt x="4239" y="2896"/>
                  </a:cubicBezTo>
                  <a:cubicBezTo>
                    <a:pt x="4311" y="2884"/>
                    <a:pt x="4370" y="2824"/>
                    <a:pt x="4382" y="2753"/>
                  </a:cubicBezTo>
                  <a:cubicBezTo>
                    <a:pt x="4406" y="2669"/>
                    <a:pt x="4370" y="2598"/>
                    <a:pt x="4311" y="2550"/>
                  </a:cubicBezTo>
                  <a:cubicBezTo>
                    <a:pt x="4216" y="2503"/>
                    <a:pt x="4120" y="2467"/>
                    <a:pt x="4013" y="2455"/>
                  </a:cubicBezTo>
                  <a:cubicBezTo>
                    <a:pt x="3692" y="2372"/>
                    <a:pt x="3370" y="2277"/>
                    <a:pt x="3073" y="2157"/>
                  </a:cubicBezTo>
                  <a:cubicBezTo>
                    <a:pt x="2346" y="1896"/>
                    <a:pt x="1668" y="1526"/>
                    <a:pt x="1061" y="1062"/>
                  </a:cubicBezTo>
                  <a:cubicBezTo>
                    <a:pt x="763" y="824"/>
                    <a:pt x="441" y="586"/>
                    <a:pt x="382" y="145"/>
                  </a:cubicBezTo>
                  <a:cubicBezTo>
                    <a:pt x="382" y="122"/>
                    <a:pt x="370" y="98"/>
                    <a:pt x="346" y="74"/>
                  </a:cubicBezTo>
                  <a:cubicBezTo>
                    <a:pt x="315" y="33"/>
                    <a:pt x="266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8" name="Google Shape;388;p4"/>
          <p:cNvGrpSpPr/>
          <p:nvPr/>
        </p:nvGrpSpPr>
        <p:grpSpPr>
          <a:xfrm flipH="1" rot="-578699">
            <a:off x="145872" y="543160"/>
            <a:ext cx="842445" cy="842445"/>
            <a:chOff x="2214083" y="1263025"/>
            <a:chExt cx="735900" cy="735900"/>
          </a:xfrm>
        </p:grpSpPr>
        <p:sp>
          <p:nvSpPr>
            <p:cNvPr id="389" name="Google Shape;389;p4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4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1" name="Google Shape;391;p4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2" name="Google Shape;392;p4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3" name="Google Shape;393;p4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4" name="Google Shape;394;p4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5" name="Google Shape;395;p4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6" name="Google Shape;396;p4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97" name="Google Shape;397;p4"/>
          <p:cNvGrpSpPr/>
          <p:nvPr/>
        </p:nvGrpSpPr>
        <p:grpSpPr>
          <a:xfrm flipH="1" rot="714412">
            <a:off x="808073" y="220348"/>
            <a:ext cx="858877" cy="858805"/>
            <a:chOff x="7161125" y="2185314"/>
            <a:chExt cx="735900" cy="735900"/>
          </a:xfrm>
        </p:grpSpPr>
        <p:sp>
          <p:nvSpPr>
            <p:cNvPr id="398" name="Google Shape;398;p4"/>
            <p:cNvSpPr/>
            <p:nvPr/>
          </p:nvSpPr>
          <p:spPr>
            <a:xfrm>
              <a:off x="7161125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9" name="Google Shape;399;p4"/>
            <p:cNvSpPr/>
            <p:nvPr/>
          </p:nvSpPr>
          <p:spPr>
            <a:xfrm>
              <a:off x="7161738" y="2244875"/>
              <a:ext cx="675000" cy="610300"/>
            </a:xfrm>
            <a:custGeom>
              <a:rect b="b" l="l" r="r" t="t"/>
              <a:pathLst>
                <a:path extrusionOk="0" h="24412" w="27000">
                  <a:moveTo>
                    <a:pt x="14796" y="0"/>
                  </a:moveTo>
                  <a:cubicBezTo>
                    <a:pt x="13291" y="0"/>
                    <a:pt x="11747" y="284"/>
                    <a:pt x="10228" y="896"/>
                  </a:cubicBezTo>
                  <a:cubicBezTo>
                    <a:pt x="2204" y="4123"/>
                    <a:pt x="1" y="14457"/>
                    <a:pt x="6014" y="20684"/>
                  </a:cubicBezTo>
                  <a:cubicBezTo>
                    <a:pt x="8276" y="23042"/>
                    <a:pt x="11383" y="24363"/>
                    <a:pt x="14765" y="24411"/>
                  </a:cubicBezTo>
                  <a:lnTo>
                    <a:pt x="14788" y="24411"/>
                  </a:lnTo>
                  <a:cubicBezTo>
                    <a:pt x="21599" y="24304"/>
                    <a:pt x="26945" y="18958"/>
                    <a:pt x="26980" y="12255"/>
                  </a:cubicBezTo>
                  <a:cubicBezTo>
                    <a:pt x="27000" y="5235"/>
                    <a:pt x="21255" y="0"/>
                    <a:pt x="14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4"/>
            <p:cNvSpPr/>
            <p:nvPr/>
          </p:nvSpPr>
          <p:spPr>
            <a:xfrm>
              <a:off x="7249263" y="2270525"/>
              <a:ext cx="565850" cy="562025"/>
            </a:xfrm>
            <a:custGeom>
              <a:rect b="b" l="l" r="r" t="t"/>
              <a:pathLst>
                <a:path extrusionOk="0" h="22481" w="22634">
                  <a:moveTo>
                    <a:pt x="11482" y="1"/>
                  </a:moveTo>
                  <a:cubicBezTo>
                    <a:pt x="11453" y="1"/>
                    <a:pt x="11424" y="1"/>
                    <a:pt x="11395" y="1"/>
                  </a:cubicBezTo>
                  <a:cubicBezTo>
                    <a:pt x="4572" y="1"/>
                    <a:pt x="0" y="5597"/>
                    <a:pt x="60" y="11288"/>
                  </a:cubicBezTo>
                  <a:cubicBezTo>
                    <a:pt x="12" y="17099"/>
                    <a:pt x="4644" y="22397"/>
                    <a:pt x="11264" y="22480"/>
                  </a:cubicBezTo>
                  <a:cubicBezTo>
                    <a:pt x="17610" y="22385"/>
                    <a:pt x="22551" y="17420"/>
                    <a:pt x="22575" y="11217"/>
                  </a:cubicBezTo>
                  <a:cubicBezTo>
                    <a:pt x="22634" y="5043"/>
                    <a:pt x="17656" y="1"/>
                    <a:pt x="114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1" name="Google Shape;401;p4"/>
            <p:cNvSpPr/>
            <p:nvPr/>
          </p:nvSpPr>
          <p:spPr>
            <a:xfrm>
              <a:off x="7412363" y="2568675"/>
              <a:ext cx="286975" cy="165650"/>
            </a:xfrm>
            <a:custGeom>
              <a:rect b="b" l="l" r="r" t="t"/>
              <a:pathLst>
                <a:path extrusionOk="0" h="6626" w="11479">
                  <a:moveTo>
                    <a:pt x="11189" y="1"/>
                  </a:moveTo>
                  <a:cubicBezTo>
                    <a:pt x="11107" y="1"/>
                    <a:pt x="11027" y="16"/>
                    <a:pt x="10955" y="53"/>
                  </a:cubicBezTo>
                  <a:cubicBezTo>
                    <a:pt x="9681" y="434"/>
                    <a:pt x="8431" y="922"/>
                    <a:pt x="7240" y="1505"/>
                  </a:cubicBezTo>
                  <a:cubicBezTo>
                    <a:pt x="5430" y="2398"/>
                    <a:pt x="3751" y="3494"/>
                    <a:pt x="2120" y="4672"/>
                  </a:cubicBezTo>
                  <a:cubicBezTo>
                    <a:pt x="1477" y="5137"/>
                    <a:pt x="846" y="5637"/>
                    <a:pt x="251" y="6161"/>
                  </a:cubicBezTo>
                  <a:cubicBezTo>
                    <a:pt x="168" y="6220"/>
                    <a:pt x="96" y="6304"/>
                    <a:pt x="49" y="6387"/>
                  </a:cubicBezTo>
                  <a:cubicBezTo>
                    <a:pt x="1" y="6494"/>
                    <a:pt x="72" y="6613"/>
                    <a:pt x="180" y="6625"/>
                  </a:cubicBezTo>
                  <a:cubicBezTo>
                    <a:pt x="322" y="6625"/>
                    <a:pt x="394" y="6518"/>
                    <a:pt x="489" y="6447"/>
                  </a:cubicBezTo>
                  <a:cubicBezTo>
                    <a:pt x="1061" y="6006"/>
                    <a:pt x="1620" y="5565"/>
                    <a:pt x="2204" y="5137"/>
                  </a:cubicBezTo>
                  <a:cubicBezTo>
                    <a:pt x="3513" y="4137"/>
                    <a:pt x="4906" y="3244"/>
                    <a:pt x="6347" y="2446"/>
                  </a:cubicBezTo>
                  <a:cubicBezTo>
                    <a:pt x="7835" y="1613"/>
                    <a:pt x="9407" y="946"/>
                    <a:pt x="11050" y="470"/>
                  </a:cubicBezTo>
                  <a:cubicBezTo>
                    <a:pt x="11157" y="446"/>
                    <a:pt x="11252" y="398"/>
                    <a:pt x="11348" y="351"/>
                  </a:cubicBezTo>
                  <a:cubicBezTo>
                    <a:pt x="11479" y="243"/>
                    <a:pt x="11431" y="41"/>
                    <a:pt x="11264" y="5"/>
                  </a:cubicBezTo>
                  <a:cubicBezTo>
                    <a:pt x="11239" y="2"/>
                    <a:pt x="11214" y="1"/>
                    <a:pt x="11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2" name="Google Shape;402;p4"/>
            <p:cNvSpPr/>
            <p:nvPr/>
          </p:nvSpPr>
          <p:spPr>
            <a:xfrm>
              <a:off x="7397788" y="2450225"/>
              <a:ext cx="49725" cy="78125"/>
            </a:xfrm>
            <a:custGeom>
              <a:rect b="b" l="l" r="r" t="t"/>
              <a:pathLst>
                <a:path extrusionOk="0" h="3125" w="1989">
                  <a:moveTo>
                    <a:pt x="600" y="0"/>
                  </a:moveTo>
                  <a:cubicBezTo>
                    <a:pt x="554" y="0"/>
                    <a:pt x="509" y="5"/>
                    <a:pt x="465" y="16"/>
                  </a:cubicBezTo>
                  <a:cubicBezTo>
                    <a:pt x="310" y="28"/>
                    <a:pt x="179" y="147"/>
                    <a:pt x="155" y="302"/>
                  </a:cubicBezTo>
                  <a:cubicBezTo>
                    <a:pt x="60" y="659"/>
                    <a:pt x="1" y="1028"/>
                    <a:pt x="1" y="1409"/>
                  </a:cubicBezTo>
                  <a:cubicBezTo>
                    <a:pt x="1" y="1660"/>
                    <a:pt x="24" y="1921"/>
                    <a:pt x="96" y="2160"/>
                  </a:cubicBezTo>
                  <a:cubicBezTo>
                    <a:pt x="143" y="2410"/>
                    <a:pt x="251" y="2648"/>
                    <a:pt x="417" y="2850"/>
                  </a:cubicBezTo>
                  <a:cubicBezTo>
                    <a:pt x="536" y="3005"/>
                    <a:pt x="715" y="3100"/>
                    <a:pt x="905" y="3124"/>
                  </a:cubicBezTo>
                  <a:cubicBezTo>
                    <a:pt x="916" y="3124"/>
                    <a:pt x="926" y="3125"/>
                    <a:pt x="936" y="3125"/>
                  </a:cubicBezTo>
                  <a:cubicBezTo>
                    <a:pt x="1187" y="3125"/>
                    <a:pt x="1422" y="2984"/>
                    <a:pt x="1525" y="2755"/>
                  </a:cubicBezTo>
                  <a:cubicBezTo>
                    <a:pt x="1798" y="2219"/>
                    <a:pt x="1953" y="1636"/>
                    <a:pt x="1977" y="1040"/>
                  </a:cubicBezTo>
                  <a:cubicBezTo>
                    <a:pt x="1989" y="838"/>
                    <a:pt x="1882" y="647"/>
                    <a:pt x="1715" y="540"/>
                  </a:cubicBezTo>
                  <a:cubicBezTo>
                    <a:pt x="1453" y="374"/>
                    <a:pt x="1179" y="219"/>
                    <a:pt x="905" y="76"/>
                  </a:cubicBezTo>
                  <a:cubicBezTo>
                    <a:pt x="807" y="27"/>
                    <a:pt x="702" y="0"/>
                    <a:pt x="6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3" name="Google Shape;403;p4"/>
            <p:cNvSpPr/>
            <p:nvPr/>
          </p:nvSpPr>
          <p:spPr>
            <a:xfrm>
              <a:off x="7565663" y="2382725"/>
              <a:ext cx="150650" cy="47900"/>
            </a:xfrm>
            <a:custGeom>
              <a:rect b="b" l="l" r="r" t="t"/>
              <a:pathLst>
                <a:path extrusionOk="0" h="1916" w="6026">
                  <a:moveTo>
                    <a:pt x="3082" y="0"/>
                  </a:moveTo>
                  <a:cubicBezTo>
                    <a:pt x="2876" y="0"/>
                    <a:pt x="2662" y="17"/>
                    <a:pt x="2441" y="49"/>
                  </a:cubicBezTo>
                  <a:cubicBezTo>
                    <a:pt x="1608" y="192"/>
                    <a:pt x="834" y="561"/>
                    <a:pt x="203" y="1121"/>
                  </a:cubicBezTo>
                  <a:cubicBezTo>
                    <a:pt x="155" y="1169"/>
                    <a:pt x="96" y="1216"/>
                    <a:pt x="60" y="1288"/>
                  </a:cubicBezTo>
                  <a:cubicBezTo>
                    <a:pt x="1" y="1359"/>
                    <a:pt x="13" y="1466"/>
                    <a:pt x="72" y="1526"/>
                  </a:cubicBezTo>
                  <a:cubicBezTo>
                    <a:pt x="107" y="1574"/>
                    <a:pt x="158" y="1599"/>
                    <a:pt x="211" y="1599"/>
                  </a:cubicBezTo>
                  <a:cubicBezTo>
                    <a:pt x="249" y="1599"/>
                    <a:pt x="287" y="1586"/>
                    <a:pt x="322" y="1562"/>
                  </a:cubicBezTo>
                  <a:cubicBezTo>
                    <a:pt x="441" y="1478"/>
                    <a:pt x="548" y="1383"/>
                    <a:pt x="667" y="1288"/>
                  </a:cubicBezTo>
                  <a:cubicBezTo>
                    <a:pt x="1358" y="728"/>
                    <a:pt x="2215" y="430"/>
                    <a:pt x="3096" y="419"/>
                  </a:cubicBezTo>
                  <a:cubicBezTo>
                    <a:pt x="3110" y="418"/>
                    <a:pt x="3124" y="418"/>
                    <a:pt x="3137" y="418"/>
                  </a:cubicBezTo>
                  <a:cubicBezTo>
                    <a:pt x="3944" y="418"/>
                    <a:pt x="4713" y="762"/>
                    <a:pt x="5263" y="1371"/>
                  </a:cubicBezTo>
                  <a:cubicBezTo>
                    <a:pt x="5370" y="1490"/>
                    <a:pt x="5478" y="1621"/>
                    <a:pt x="5573" y="1740"/>
                  </a:cubicBezTo>
                  <a:cubicBezTo>
                    <a:pt x="5609" y="1788"/>
                    <a:pt x="5656" y="1835"/>
                    <a:pt x="5692" y="1871"/>
                  </a:cubicBezTo>
                  <a:cubicBezTo>
                    <a:pt x="5728" y="1901"/>
                    <a:pt x="5772" y="1916"/>
                    <a:pt x="5817" y="1916"/>
                  </a:cubicBezTo>
                  <a:cubicBezTo>
                    <a:pt x="5862" y="1916"/>
                    <a:pt x="5906" y="1901"/>
                    <a:pt x="5942" y="1871"/>
                  </a:cubicBezTo>
                  <a:cubicBezTo>
                    <a:pt x="6001" y="1824"/>
                    <a:pt x="6025" y="1740"/>
                    <a:pt x="6001" y="1669"/>
                  </a:cubicBezTo>
                  <a:cubicBezTo>
                    <a:pt x="5978" y="1609"/>
                    <a:pt x="5942" y="1538"/>
                    <a:pt x="5894" y="1478"/>
                  </a:cubicBezTo>
                  <a:cubicBezTo>
                    <a:pt x="5158" y="500"/>
                    <a:pt x="4226" y="0"/>
                    <a:pt x="3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4"/>
            <p:cNvSpPr/>
            <p:nvPr/>
          </p:nvSpPr>
          <p:spPr>
            <a:xfrm>
              <a:off x="7374563" y="2383900"/>
              <a:ext cx="110175" cy="72400"/>
            </a:xfrm>
            <a:custGeom>
              <a:rect b="b" l="l" r="r" t="t"/>
              <a:pathLst>
                <a:path extrusionOk="0" h="2896" w="4407">
                  <a:moveTo>
                    <a:pt x="215" y="0"/>
                  </a:moveTo>
                  <a:cubicBezTo>
                    <a:pt x="207" y="0"/>
                    <a:pt x="199" y="1"/>
                    <a:pt x="191" y="2"/>
                  </a:cubicBezTo>
                  <a:cubicBezTo>
                    <a:pt x="132" y="2"/>
                    <a:pt x="72" y="38"/>
                    <a:pt x="48" y="86"/>
                  </a:cubicBezTo>
                  <a:cubicBezTo>
                    <a:pt x="25" y="133"/>
                    <a:pt x="13" y="169"/>
                    <a:pt x="1" y="217"/>
                  </a:cubicBezTo>
                  <a:cubicBezTo>
                    <a:pt x="1" y="395"/>
                    <a:pt x="48" y="574"/>
                    <a:pt x="156" y="729"/>
                  </a:cubicBezTo>
                  <a:cubicBezTo>
                    <a:pt x="322" y="979"/>
                    <a:pt x="537" y="1193"/>
                    <a:pt x="775" y="1372"/>
                  </a:cubicBezTo>
                  <a:cubicBezTo>
                    <a:pt x="1715" y="2074"/>
                    <a:pt x="2787" y="2586"/>
                    <a:pt x="3930" y="2860"/>
                  </a:cubicBezTo>
                  <a:cubicBezTo>
                    <a:pt x="4025" y="2884"/>
                    <a:pt x="4132" y="2896"/>
                    <a:pt x="4239" y="2896"/>
                  </a:cubicBezTo>
                  <a:cubicBezTo>
                    <a:pt x="4311" y="2884"/>
                    <a:pt x="4370" y="2824"/>
                    <a:pt x="4382" y="2753"/>
                  </a:cubicBezTo>
                  <a:cubicBezTo>
                    <a:pt x="4406" y="2669"/>
                    <a:pt x="4370" y="2598"/>
                    <a:pt x="4311" y="2550"/>
                  </a:cubicBezTo>
                  <a:cubicBezTo>
                    <a:pt x="4216" y="2503"/>
                    <a:pt x="4120" y="2467"/>
                    <a:pt x="4013" y="2455"/>
                  </a:cubicBezTo>
                  <a:cubicBezTo>
                    <a:pt x="3692" y="2372"/>
                    <a:pt x="3370" y="2277"/>
                    <a:pt x="3073" y="2157"/>
                  </a:cubicBezTo>
                  <a:cubicBezTo>
                    <a:pt x="2346" y="1896"/>
                    <a:pt x="1668" y="1526"/>
                    <a:pt x="1061" y="1062"/>
                  </a:cubicBezTo>
                  <a:cubicBezTo>
                    <a:pt x="763" y="824"/>
                    <a:pt x="441" y="586"/>
                    <a:pt x="382" y="145"/>
                  </a:cubicBezTo>
                  <a:cubicBezTo>
                    <a:pt x="382" y="122"/>
                    <a:pt x="370" y="98"/>
                    <a:pt x="346" y="74"/>
                  </a:cubicBezTo>
                  <a:cubicBezTo>
                    <a:pt x="315" y="33"/>
                    <a:pt x="266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05" name="Google Shape;405;p4"/>
          <p:cNvGrpSpPr/>
          <p:nvPr/>
        </p:nvGrpSpPr>
        <p:grpSpPr>
          <a:xfrm rot="942012">
            <a:off x="8099122" y="4024759"/>
            <a:ext cx="871592" cy="871592"/>
            <a:chOff x="6171717" y="3078684"/>
            <a:chExt cx="735900" cy="735900"/>
          </a:xfrm>
        </p:grpSpPr>
        <p:sp>
          <p:nvSpPr>
            <p:cNvPr id="406" name="Google Shape;406;p4"/>
            <p:cNvSpPr/>
            <p:nvPr/>
          </p:nvSpPr>
          <p:spPr>
            <a:xfrm>
              <a:off x="6171717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7" name="Google Shape;407;p4"/>
            <p:cNvSpPr/>
            <p:nvPr/>
          </p:nvSpPr>
          <p:spPr>
            <a:xfrm>
              <a:off x="6196738" y="3139650"/>
              <a:ext cx="674225" cy="607575"/>
            </a:xfrm>
            <a:custGeom>
              <a:rect b="b" l="l" r="r" t="t"/>
              <a:pathLst>
                <a:path extrusionOk="0" h="24303" w="26969">
                  <a:moveTo>
                    <a:pt x="13918" y="0"/>
                  </a:moveTo>
                  <a:cubicBezTo>
                    <a:pt x="13231" y="0"/>
                    <a:pt x="12535" y="59"/>
                    <a:pt x="11836" y="181"/>
                  </a:cubicBezTo>
                  <a:lnTo>
                    <a:pt x="11788" y="193"/>
                  </a:lnTo>
                  <a:cubicBezTo>
                    <a:pt x="8621" y="741"/>
                    <a:pt x="5811" y="2515"/>
                    <a:pt x="3954" y="5122"/>
                  </a:cubicBezTo>
                  <a:cubicBezTo>
                    <a:pt x="1" y="10647"/>
                    <a:pt x="1346" y="18338"/>
                    <a:pt x="6930" y="22196"/>
                  </a:cubicBezTo>
                  <a:cubicBezTo>
                    <a:pt x="8955" y="23576"/>
                    <a:pt x="11328" y="24302"/>
                    <a:pt x="13742" y="24302"/>
                  </a:cubicBezTo>
                  <a:cubicBezTo>
                    <a:pt x="14451" y="24302"/>
                    <a:pt x="15164" y="24240"/>
                    <a:pt x="15872" y="24112"/>
                  </a:cubicBezTo>
                  <a:lnTo>
                    <a:pt x="15896" y="24112"/>
                  </a:lnTo>
                  <a:cubicBezTo>
                    <a:pt x="22527" y="22934"/>
                    <a:pt x="26968" y="16612"/>
                    <a:pt x="25802" y="10016"/>
                  </a:cubicBezTo>
                  <a:cubicBezTo>
                    <a:pt x="24780" y="4143"/>
                    <a:pt x="19681" y="0"/>
                    <a:pt x="13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4"/>
            <p:cNvSpPr/>
            <p:nvPr/>
          </p:nvSpPr>
          <p:spPr>
            <a:xfrm>
              <a:off x="6237513" y="3162400"/>
              <a:ext cx="609350" cy="562300"/>
            </a:xfrm>
            <a:custGeom>
              <a:rect b="b" l="l" r="r" t="t"/>
              <a:pathLst>
                <a:path extrusionOk="0" h="22492" w="24374">
                  <a:moveTo>
                    <a:pt x="12266" y="0"/>
                  </a:moveTo>
                  <a:cubicBezTo>
                    <a:pt x="11636" y="0"/>
                    <a:pt x="10999" y="54"/>
                    <a:pt x="10359" y="164"/>
                  </a:cubicBezTo>
                  <a:cubicBezTo>
                    <a:pt x="4347" y="1200"/>
                    <a:pt x="1" y="6915"/>
                    <a:pt x="1132" y="13273"/>
                  </a:cubicBezTo>
                  <a:cubicBezTo>
                    <a:pt x="2128" y="18876"/>
                    <a:pt x="6921" y="22491"/>
                    <a:pt x="12134" y="22491"/>
                  </a:cubicBezTo>
                  <a:cubicBezTo>
                    <a:pt x="12780" y="22491"/>
                    <a:pt x="13433" y="22436"/>
                    <a:pt x="14086" y="22321"/>
                  </a:cubicBezTo>
                  <a:cubicBezTo>
                    <a:pt x="20206" y="21238"/>
                    <a:pt x="24373" y="15380"/>
                    <a:pt x="23290" y="9260"/>
                  </a:cubicBezTo>
                  <a:cubicBezTo>
                    <a:pt x="22343" y="3770"/>
                    <a:pt x="17563" y="0"/>
                    <a:pt x="122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9" name="Google Shape;409;p4"/>
            <p:cNvSpPr/>
            <p:nvPr/>
          </p:nvSpPr>
          <p:spPr>
            <a:xfrm>
              <a:off x="6527138" y="3478625"/>
              <a:ext cx="51225" cy="120825"/>
            </a:xfrm>
            <a:custGeom>
              <a:rect b="b" l="l" r="r" t="t"/>
              <a:pathLst>
                <a:path extrusionOk="0" h="4833" w="2049">
                  <a:moveTo>
                    <a:pt x="870" y="636"/>
                  </a:moveTo>
                  <a:cubicBezTo>
                    <a:pt x="1394" y="1529"/>
                    <a:pt x="1668" y="2433"/>
                    <a:pt x="1608" y="3410"/>
                  </a:cubicBezTo>
                  <a:cubicBezTo>
                    <a:pt x="1584" y="3636"/>
                    <a:pt x="1537" y="3850"/>
                    <a:pt x="1465" y="4065"/>
                  </a:cubicBezTo>
                  <a:cubicBezTo>
                    <a:pt x="1430" y="4160"/>
                    <a:pt x="1370" y="4243"/>
                    <a:pt x="1299" y="4327"/>
                  </a:cubicBezTo>
                  <a:cubicBezTo>
                    <a:pt x="1249" y="4376"/>
                    <a:pt x="1178" y="4405"/>
                    <a:pt x="1107" y="4405"/>
                  </a:cubicBezTo>
                  <a:cubicBezTo>
                    <a:pt x="1058" y="4405"/>
                    <a:pt x="1009" y="4391"/>
                    <a:pt x="965" y="4362"/>
                  </a:cubicBezTo>
                  <a:cubicBezTo>
                    <a:pt x="751" y="4231"/>
                    <a:pt x="584" y="4017"/>
                    <a:pt x="525" y="3767"/>
                  </a:cubicBezTo>
                  <a:cubicBezTo>
                    <a:pt x="477" y="3576"/>
                    <a:pt x="441" y="3386"/>
                    <a:pt x="441" y="3195"/>
                  </a:cubicBezTo>
                  <a:cubicBezTo>
                    <a:pt x="453" y="2386"/>
                    <a:pt x="560" y="1588"/>
                    <a:pt x="787" y="814"/>
                  </a:cubicBezTo>
                  <a:cubicBezTo>
                    <a:pt x="810" y="743"/>
                    <a:pt x="834" y="683"/>
                    <a:pt x="870" y="636"/>
                  </a:cubicBezTo>
                  <a:close/>
                  <a:moveTo>
                    <a:pt x="818" y="1"/>
                  </a:moveTo>
                  <a:cubicBezTo>
                    <a:pt x="800" y="1"/>
                    <a:pt x="782" y="2"/>
                    <a:pt x="763" y="5"/>
                  </a:cubicBezTo>
                  <a:cubicBezTo>
                    <a:pt x="608" y="40"/>
                    <a:pt x="560" y="171"/>
                    <a:pt x="525" y="302"/>
                  </a:cubicBezTo>
                  <a:cubicBezTo>
                    <a:pt x="406" y="767"/>
                    <a:pt x="263" y="1219"/>
                    <a:pt x="167" y="1683"/>
                  </a:cubicBezTo>
                  <a:cubicBezTo>
                    <a:pt x="48" y="2279"/>
                    <a:pt x="1" y="2874"/>
                    <a:pt x="48" y="3469"/>
                  </a:cubicBezTo>
                  <a:cubicBezTo>
                    <a:pt x="60" y="3922"/>
                    <a:pt x="275" y="4350"/>
                    <a:pt x="632" y="4636"/>
                  </a:cubicBezTo>
                  <a:cubicBezTo>
                    <a:pt x="799" y="4768"/>
                    <a:pt x="966" y="4833"/>
                    <a:pt x="1126" y="4833"/>
                  </a:cubicBezTo>
                  <a:cubicBezTo>
                    <a:pt x="1342" y="4833"/>
                    <a:pt x="1544" y="4714"/>
                    <a:pt x="1715" y="4481"/>
                  </a:cubicBezTo>
                  <a:cubicBezTo>
                    <a:pt x="1846" y="4267"/>
                    <a:pt x="1941" y="4017"/>
                    <a:pt x="1977" y="3767"/>
                  </a:cubicBezTo>
                  <a:cubicBezTo>
                    <a:pt x="2049" y="3267"/>
                    <a:pt x="2037" y="2755"/>
                    <a:pt x="1941" y="2255"/>
                  </a:cubicBezTo>
                  <a:cubicBezTo>
                    <a:pt x="1811" y="1517"/>
                    <a:pt x="1489" y="862"/>
                    <a:pt x="1132" y="219"/>
                  </a:cubicBezTo>
                  <a:cubicBezTo>
                    <a:pt x="1079" y="82"/>
                    <a:pt x="961" y="1"/>
                    <a:pt x="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0" name="Google Shape;410;p4"/>
            <p:cNvSpPr/>
            <p:nvPr/>
          </p:nvSpPr>
          <p:spPr>
            <a:xfrm>
              <a:off x="6707813" y="3457250"/>
              <a:ext cx="70875" cy="64250"/>
            </a:xfrm>
            <a:custGeom>
              <a:rect b="b" l="l" r="r" t="t"/>
              <a:pathLst>
                <a:path extrusionOk="0" h="2570" w="2835">
                  <a:moveTo>
                    <a:pt x="2642" y="1"/>
                  </a:moveTo>
                  <a:cubicBezTo>
                    <a:pt x="2602" y="1"/>
                    <a:pt x="2561" y="13"/>
                    <a:pt x="2525" y="38"/>
                  </a:cubicBezTo>
                  <a:cubicBezTo>
                    <a:pt x="2156" y="348"/>
                    <a:pt x="1799" y="669"/>
                    <a:pt x="1442" y="991"/>
                  </a:cubicBezTo>
                  <a:cubicBezTo>
                    <a:pt x="1025" y="1360"/>
                    <a:pt x="620" y="1729"/>
                    <a:pt x="227" y="2110"/>
                  </a:cubicBezTo>
                  <a:cubicBezTo>
                    <a:pt x="132" y="2193"/>
                    <a:pt x="72" y="2288"/>
                    <a:pt x="25" y="2395"/>
                  </a:cubicBezTo>
                  <a:cubicBezTo>
                    <a:pt x="1" y="2419"/>
                    <a:pt x="37" y="2515"/>
                    <a:pt x="72" y="2538"/>
                  </a:cubicBezTo>
                  <a:cubicBezTo>
                    <a:pt x="102" y="2561"/>
                    <a:pt x="137" y="2569"/>
                    <a:pt x="174" y="2569"/>
                  </a:cubicBezTo>
                  <a:cubicBezTo>
                    <a:pt x="195" y="2569"/>
                    <a:pt x="217" y="2567"/>
                    <a:pt x="239" y="2562"/>
                  </a:cubicBezTo>
                  <a:cubicBezTo>
                    <a:pt x="299" y="2538"/>
                    <a:pt x="346" y="2503"/>
                    <a:pt x="382" y="2467"/>
                  </a:cubicBezTo>
                  <a:lnTo>
                    <a:pt x="2585" y="550"/>
                  </a:lnTo>
                  <a:cubicBezTo>
                    <a:pt x="2656" y="490"/>
                    <a:pt x="2715" y="431"/>
                    <a:pt x="2775" y="360"/>
                  </a:cubicBezTo>
                  <a:cubicBezTo>
                    <a:pt x="2799" y="312"/>
                    <a:pt x="2823" y="252"/>
                    <a:pt x="2835" y="193"/>
                  </a:cubicBezTo>
                  <a:cubicBezTo>
                    <a:pt x="2826" y="68"/>
                    <a:pt x="2736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1" name="Google Shape;411;p4"/>
            <p:cNvSpPr/>
            <p:nvPr/>
          </p:nvSpPr>
          <p:spPr>
            <a:xfrm>
              <a:off x="6310738" y="3490075"/>
              <a:ext cx="61050" cy="68875"/>
            </a:xfrm>
            <a:custGeom>
              <a:rect b="b" l="l" r="r" t="t"/>
              <a:pathLst>
                <a:path extrusionOk="0" h="2755" w="2442">
                  <a:moveTo>
                    <a:pt x="2250" y="0"/>
                  </a:moveTo>
                  <a:cubicBezTo>
                    <a:pt x="2225" y="0"/>
                    <a:pt x="2200" y="7"/>
                    <a:pt x="2180" y="23"/>
                  </a:cubicBezTo>
                  <a:cubicBezTo>
                    <a:pt x="2085" y="70"/>
                    <a:pt x="2001" y="142"/>
                    <a:pt x="1930" y="213"/>
                  </a:cubicBezTo>
                  <a:cubicBezTo>
                    <a:pt x="1739" y="440"/>
                    <a:pt x="1537" y="666"/>
                    <a:pt x="1334" y="892"/>
                  </a:cubicBezTo>
                  <a:cubicBezTo>
                    <a:pt x="953" y="1344"/>
                    <a:pt x="572" y="1809"/>
                    <a:pt x="191" y="2273"/>
                  </a:cubicBezTo>
                  <a:cubicBezTo>
                    <a:pt x="108" y="2368"/>
                    <a:pt x="49" y="2464"/>
                    <a:pt x="1" y="2571"/>
                  </a:cubicBezTo>
                  <a:cubicBezTo>
                    <a:pt x="1" y="2630"/>
                    <a:pt x="13" y="2678"/>
                    <a:pt x="60" y="2726"/>
                  </a:cubicBezTo>
                  <a:cubicBezTo>
                    <a:pt x="95" y="2743"/>
                    <a:pt x="137" y="2754"/>
                    <a:pt x="175" y="2754"/>
                  </a:cubicBezTo>
                  <a:cubicBezTo>
                    <a:pt x="189" y="2754"/>
                    <a:pt x="202" y="2753"/>
                    <a:pt x="215" y="2749"/>
                  </a:cubicBezTo>
                  <a:cubicBezTo>
                    <a:pt x="299" y="2702"/>
                    <a:pt x="358" y="2642"/>
                    <a:pt x="418" y="2571"/>
                  </a:cubicBezTo>
                  <a:cubicBezTo>
                    <a:pt x="787" y="2154"/>
                    <a:pt x="1144" y="1725"/>
                    <a:pt x="1513" y="1309"/>
                  </a:cubicBezTo>
                  <a:cubicBezTo>
                    <a:pt x="1787" y="999"/>
                    <a:pt x="2073" y="690"/>
                    <a:pt x="2346" y="368"/>
                  </a:cubicBezTo>
                  <a:cubicBezTo>
                    <a:pt x="2382" y="320"/>
                    <a:pt x="2418" y="273"/>
                    <a:pt x="2442" y="213"/>
                  </a:cubicBezTo>
                  <a:cubicBezTo>
                    <a:pt x="2442" y="92"/>
                    <a:pt x="2340" y="0"/>
                    <a:pt x="2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2" name="Google Shape;412;p4"/>
            <p:cNvSpPr/>
            <p:nvPr/>
          </p:nvSpPr>
          <p:spPr>
            <a:xfrm>
              <a:off x="6336388" y="3504500"/>
              <a:ext cx="59525" cy="64175"/>
            </a:xfrm>
            <a:custGeom>
              <a:rect b="b" l="l" r="r" t="t"/>
              <a:pathLst>
                <a:path extrusionOk="0" h="2567" w="2381">
                  <a:moveTo>
                    <a:pt x="2148" y="1"/>
                  </a:moveTo>
                  <a:cubicBezTo>
                    <a:pt x="2130" y="1"/>
                    <a:pt x="2112" y="2"/>
                    <a:pt x="2094" y="5"/>
                  </a:cubicBezTo>
                  <a:cubicBezTo>
                    <a:pt x="2023" y="29"/>
                    <a:pt x="1963" y="77"/>
                    <a:pt x="1916" y="136"/>
                  </a:cubicBezTo>
                  <a:cubicBezTo>
                    <a:pt x="1332" y="791"/>
                    <a:pt x="749" y="1446"/>
                    <a:pt x="166" y="2113"/>
                  </a:cubicBezTo>
                  <a:cubicBezTo>
                    <a:pt x="106" y="2184"/>
                    <a:pt x="58" y="2256"/>
                    <a:pt x="35" y="2339"/>
                  </a:cubicBezTo>
                  <a:cubicBezTo>
                    <a:pt x="1" y="2463"/>
                    <a:pt x="95" y="2566"/>
                    <a:pt x="207" y="2566"/>
                  </a:cubicBezTo>
                  <a:cubicBezTo>
                    <a:pt x="213" y="2566"/>
                    <a:pt x="219" y="2566"/>
                    <a:pt x="225" y="2565"/>
                  </a:cubicBezTo>
                  <a:cubicBezTo>
                    <a:pt x="273" y="2530"/>
                    <a:pt x="320" y="2494"/>
                    <a:pt x="368" y="2458"/>
                  </a:cubicBezTo>
                  <a:cubicBezTo>
                    <a:pt x="975" y="1791"/>
                    <a:pt x="1570" y="1125"/>
                    <a:pt x="2166" y="458"/>
                  </a:cubicBezTo>
                  <a:cubicBezTo>
                    <a:pt x="2225" y="386"/>
                    <a:pt x="2285" y="315"/>
                    <a:pt x="2332" y="244"/>
                  </a:cubicBezTo>
                  <a:cubicBezTo>
                    <a:pt x="2380" y="184"/>
                    <a:pt x="2368" y="89"/>
                    <a:pt x="2297" y="41"/>
                  </a:cubicBezTo>
                  <a:cubicBezTo>
                    <a:pt x="2252" y="14"/>
                    <a:pt x="2201" y="1"/>
                    <a:pt x="2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3" name="Google Shape;413;p4"/>
            <p:cNvSpPr/>
            <p:nvPr/>
          </p:nvSpPr>
          <p:spPr>
            <a:xfrm>
              <a:off x="6679538" y="3451050"/>
              <a:ext cx="61050" cy="59450"/>
            </a:xfrm>
            <a:custGeom>
              <a:rect b="b" l="l" r="r" t="t"/>
              <a:pathLst>
                <a:path extrusionOk="0" h="2378" w="2442">
                  <a:moveTo>
                    <a:pt x="2192" y="0"/>
                  </a:moveTo>
                  <a:cubicBezTo>
                    <a:pt x="2144" y="0"/>
                    <a:pt x="2084" y="48"/>
                    <a:pt x="2049" y="96"/>
                  </a:cubicBezTo>
                  <a:cubicBezTo>
                    <a:pt x="1406" y="715"/>
                    <a:pt x="763" y="1346"/>
                    <a:pt x="120" y="1977"/>
                  </a:cubicBezTo>
                  <a:cubicBezTo>
                    <a:pt x="60" y="2036"/>
                    <a:pt x="25" y="2096"/>
                    <a:pt x="1" y="2167"/>
                  </a:cubicBezTo>
                  <a:cubicBezTo>
                    <a:pt x="1" y="2239"/>
                    <a:pt x="25" y="2310"/>
                    <a:pt x="72" y="2358"/>
                  </a:cubicBezTo>
                  <a:cubicBezTo>
                    <a:pt x="82" y="2373"/>
                    <a:pt x="104" y="2377"/>
                    <a:pt x="129" y="2377"/>
                  </a:cubicBezTo>
                  <a:cubicBezTo>
                    <a:pt x="163" y="2377"/>
                    <a:pt x="205" y="2370"/>
                    <a:pt x="239" y="2370"/>
                  </a:cubicBezTo>
                  <a:cubicBezTo>
                    <a:pt x="263" y="2370"/>
                    <a:pt x="287" y="2334"/>
                    <a:pt x="310" y="2322"/>
                  </a:cubicBezTo>
                  <a:cubicBezTo>
                    <a:pt x="953" y="1715"/>
                    <a:pt x="1584" y="1096"/>
                    <a:pt x="2227" y="488"/>
                  </a:cubicBezTo>
                  <a:cubicBezTo>
                    <a:pt x="2299" y="429"/>
                    <a:pt x="2346" y="357"/>
                    <a:pt x="2394" y="286"/>
                  </a:cubicBezTo>
                  <a:cubicBezTo>
                    <a:pt x="2418" y="227"/>
                    <a:pt x="2442" y="155"/>
                    <a:pt x="2442" y="96"/>
                  </a:cubicBezTo>
                  <a:cubicBezTo>
                    <a:pt x="2370" y="48"/>
                    <a:pt x="2287" y="24"/>
                    <a:pt x="2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4" name="Google Shape;414;p4"/>
            <p:cNvSpPr/>
            <p:nvPr/>
          </p:nvSpPr>
          <p:spPr>
            <a:xfrm>
              <a:off x="6564063" y="3295075"/>
              <a:ext cx="195575" cy="169175"/>
            </a:xfrm>
            <a:custGeom>
              <a:rect b="b" l="l" r="r" t="t"/>
              <a:pathLst>
                <a:path extrusionOk="0" h="6767" w="7823">
                  <a:moveTo>
                    <a:pt x="6045" y="1"/>
                  </a:moveTo>
                  <a:cubicBezTo>
                    <a:pt x="5980" y="1"/>
                    <a:pt x="5913" y="4"/>
                    <a:pt x="5846" y="12"/>
                  </a:cubicBezTo>
                  <a:cubicBezTo>
                    <a:pt x="5263" y="48"/>
                    <a:pt x="4739" y="370"/>
                    <a:pt x="4453" y="881"/>
                  </a:cubicBezTo>
                  <a:cubicBezTo>
                    <a:pt x="4310" y="1143"/>
                    <a:pt x="4203" y="1417"/>
                    <a:pt x="4036" y="1763"/>
                  </a:cubicBezTo>
                  <a:cubicBezTo>
                    <a:pt x="3941" y="1608"/>
                    <a:pt x="3882" y="1513"/>
                    <a:pt x="3810" y="1417"/>
                  </a:cubicBezTo>
                  <a:cubicBezTo>
                    <a:pt x="3691" y="1251"/>
                    <a:pt x="3572" y="1072"/>
                    <a:pt x="3441" y="905"/>
                  </a:cubicBezTo>
                  <a:cubicBezTo>
                    <a:pt x="3167" y="565"/>
                    <a:pt x="2587" y="294"/>
                    <a:pt x="1999" y="294"/>
                  </a:cubicBezTo>
                  <a:cubicBezTo>
                    <a:pt x="1743" y="294"/>
                    <a:pt x="1485" y="346"/>
                    <a:pt x="1250" y="465"/>
                  </a:cubicBezTo>
                  <a:cubicBezTo>
                    <a:pt x="488" y="858"/>
                    <a:pt x="119" y="1501"/>
                    <a:pt x="36" y="2334"/>
                  </a:cubicBezTo>
                  <a:cubicBezTo>
                    <a:pt x="0" y="2810"/>
                    <a:pt x="167" y="3275"/>
                    <a:pt x="500" y="3608"/>
                  </a:cubicBezTo>
                  <a:cubicBezTo>
                    <a:pt x="750" y="3882"/>
                    <a:pt x="1060" y="4108"/>
                    <a:pt x="1405" y="4275"/>
                  </a:cubicBezTo>
                  <a:cubicBezTo>
                    <a:pt x="1679" y="4406"/>
                    <a:pt x="1977" y="4537"/>
                    <a:pt x="2250" y="4680"/>
                  </a:cubicBezTo>
                  <a:cubicBezTo>
                    <a:pt x="2774" y="4930"/>
                    <a:pt x="3167" y="5382"/>
                    <a:pt x="3346" y="5930"/>
                  </a:cubicBezTo>
                  <a:cubicBezTo>
                    <a:pt x="3417" y="6132"/>
                    <a:pt x="3477" y="6335"/>
                    <a:pt x="3560" y="6525"/>
                  </a:cubicBezTo>
                  <a:cubicBezTo>
                    <a:pt x="3623" y="6697"/>
                    <a:pt x="3680" y="6767"/>
                    <a:pt x="3801" y="6767"/>
                  </a:cubicBezTo>
                  <a:cubicBezTo>
                    <a:pt x="3863" y="6767"/>
                    <a:pt x="3942" y="6748"/>
                    <a:pt x="4048" y="6716"/>
                  </a:cubicBezTo>
                  <a:cubicBezTo>
                    <a:pt x="4132" y="6513"/>
                    <a:pt x="4203" y="6299"/>
                    <a:pt x="4298" y="6096"/>
                  </a:cubicBezTo>
                  <a:cubicBezTo>
                    <a:pt x="4584" y="5525"/>
                    <a:pt x="5001" y="5037"/>
                    <a:pt x="5513" y="4668"/>
                  </a:cubicBezTo>
                  <a:cubicBezTo>
                    <a:pt x="5787" y="4453"/>
                    <a:pt x="6060" y="4251"/>
                    <a:pt x="6334" y="4049"/>
                  </a:cubicBezTo>
                  <a:cubicBezTo>
                    <a:pt x="6680" y="3799"/>
                    <a:pt x="6989" y="3501"/>
                    <a:pt x="7251" y="3179"/>
                  </a:cubicBezTo>
                  <a:cubicBezTo>
                    <a:pt x="7656" y="2703"/>
                    <a:pt x="7823" y="2072"/>
                    <a:pt x="7715" y="1465"/>
                  </a:cubicBezTo>
                  <a:cubicBezTo>
                    <a:pt x="7594" y="615"/>
                    <a:pt x="6879" y="1"/>
                    <a:pt x="6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4"/>
            <p:cNvSpPr/>
            <p:nvPr/>
          </p:nvSpPr>
          <p:spPr>
            <a:xfrm>
              <a:off x="6298063" y="3332900"/>
              <a:ext cx="199650" cy="175100"/>
            </a:xfrm>
            <a:custGeom>
              <a:rect b="b" l="l" r="r" t="t"/>
              <a:pathLst>
                <a:path extrusionOk="0" h="7004" w="7986">
                  <a:moveTo>
                    <a:pt x="6348" y="0"/>
                  </a:moveTo>
                  <a:cubicBezTo>
                    <a:pt x="6224" y="0"/>
                    <a:pt x="6091" y="15"/>
                    <a:pt x="5949" y="47"/>
                  </a:cubicBezTo>
                  <a:cubicBezTo>
                    <a:pt x="5616" y="119"/>
                    <a:pt x="5294" y="285"/>
                    <a:pt x="5044" y="523"/>
                  </a:cubicBezTo>
                  <a:cubicBezTo>
                    <a:pt x="4675" y="881"/>
                    <a:pt x="4389" y="1309"/>
                    <a:pt x="4235" y="1797"/>
                  </a:cubicBezTo>
                  <a:lnTo>
                    <a:pt x="4104" y="2155"/>
                  </a:lnTo>
                  <a:cubicBezTo>
                    <a:pt x="3985" y="2047"/>
                    <a:pt x="3889" y="1952"/>
                    <a:pt x="3794" y="1857"/>
                  </a:cubicBezTo>
                  <a:cubicBezTo>
                    <a:pt x="3389" y="1488"/>
                    <a:pt x="2889" y="1262"/>
                    <a:pt x="2341" y="1214"/>
                  </a:cubicBezTo>
                  <a:cubicBezTo>
                    <a:pt x="2276" y="1207"/>
                    <a:pt x="2212" y="1204"/>
                    <a:pt x="2148" y="1204"/>
                  </a:cubicBezTo>
                  <a:cubicBezTo>
                    <a:pt x="931" y="1204"/>
                    <a:pt x="0" y="2362"/>
                    <a:pt x="306" y="3583"/>
                  </a:cubicBezTo>
                  <a:cubicBezTo>
                    <a:pt x="460" y="4250"/>
                    <a:pt x="889" y="4691"/>
                    <a:pt x="1591" y="4798"/>
                  </a:cubicBezTo>
                  <a:cubicBezTo>
                    <a:pt x="1865" y="4833"/>
                    <a:pt x="2127" y="4857"/>
                    <a:pt x="2401" y="4881"/>
                  </a:cubicBezTo>
                  <a:cubicBezTo>
                    <a:pt x="2592" y="4893"/>
                    <a:pt x="2794" y="4893"/>
                    <a:pt x="2984" y="4917"/>
                  </a:cubicBezTo>
                  <a:cubicBezTo>
                    <a:pt x="3627" y="4964"/>
                    <a:pt x="4127" y="5250"/>
                    <a:pt x="4449" y="5822"/>
                  </a:cubicBezTo>
                  <a:cubicBezTo>
                    <a:pt x="4592" y="6096"/>
                    <a:pt x="4723" y="6381"/>
                    <a:pt x="4854" y="6667"/>
                  </a:cubicBezTo>
                  <a:cubicBezTo>
                    <a:pt x="4889" y="6762"/>
                    <a:pt x="4949" y="6858"/>
                    <a:pt x="5008" y="6941"/>
                  </a:cubicBezTo>
                  <a:cubicBezTo>
                    <a:pt x="5046" y="6983"/>
                    <a:pt x="5097" y="7003"/>
                    <a:pt x="5147" y="7003"/>
                  </a:cubicBezTo>
                  <a:cubicBezTo>
                    <a:pt x="5224" y="7003"/>
                    <a:pt x="5301" y="6956"/>
                    <a:pt x="5330" y="6869"/>
                  </a:cubicBezTo>
                  <a:cubicBezTo>
                    <a:pt x="5354" y="6750"/>
                    <a:pt x="5366" y="6631"/>
                    <a:pt x="5378" y="6512"/>
                  </a:cubicBezTo>
                  <a:cubicBezTo>
                    <a:pt x="5401" y="6167"/>
                    <a:pt x="5413" y="5822"/>
                    <a:pt x="5461" y="5476"/>
                  </a:cubicBezTo>
                  <a:cubicBezTo>
                    <a:pt x="5497" y="5060"/>
                    <a:pt x="5687" y="4667"/>
                    <a:pt x="5985" y="4369"/>
                  </a:cubicBezTo>
                  <a:cubicBezTo>
                    <a:pt x="6199" y="4155"/>
                    <a:pt x="6437" y="3964"/>
                    <a:pt x="6652" y="3762"/>
                  </a:cubicBezTo>
                  <a:cubicBezTo>
                    <a:pt x="6913" y="3536"/>
                    <a:pt x="7164" y="3298"/>
                    <a:pt x="7402" y="3036"/>
                  </a:cubicBezTo>
                  <a:cubicBezTo>
                    <a:pt x="7973" y="2333"/>
                    <a:pt x="7985" y="1333"/>
                    <a:pt x="7449" y="607"/>
                  </a:cubicBezTo>
                  <a:cubicBezTo>
                    <a:pt x="7184" y="228"/>
                    <a:pt x="6829" y="0"/>
                    <a:pt x="6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4"/>
            <p:cNvSpPr/>
            <p:nvPr/>
          </p:nvSpPr>
          <p:spPr>
            <a:xfrm>
              <a:off x="6537863" y="3494500"/>
              <a:ext cx="30975" cy="94475"/>
            </a:xfrm>
            <a:custGeom>
              <a:rect b="b" l="l" r="r" t="t"/>
              <a:pathLst>
                <a:path extrusionOk="0" h="3779" w="1239">
                  <a:moveTo>
                    <a:pt x="441" y="1"/>
                  </a:moveTo>
                  <a:cubicBezTo>
                    <a:pt x="405" y="60"/>
                    <a:pt x="369" y="120"/>
                    <a:pt x="334" y="179"/>
                  </a:cubicBezTo>
                  <a:cubicBezTo>
                    <a:pt x="119" y="953"/>
                    <a:pt x="0" y="1751"/>
                    <a:pt x="0" y="2560"/>
                  </a:cubicBezTo>
                  <a:cubicBezTo>
                    <a:pt x="0" y="2751"/>
                    <a:pt x="24" y="2953"/>
                    <a:pt x="84" y="3132"/>
                  </a:cubicBezTo>
                  <a:cubicBezTo>
                    <a:pt x="143" y="3382"/>
                    <a:pt x="310" y="3596"/>
                    <a:pt x="524" y="3727"/>
                  </a:cubicBezTo>
                  <a:cubicBezTo>
                    <a:pt x="569" y="3762"/>
                    <a:pt x="620" y="3778"/>
                    <a:pt x="670" y="3778"/>
                  </a:cubicBezTo>
                  <a:cubicBezTo>
                    <a:pt x="740" y="3778"/>
                    <a:pt x="809" y="3747"/>
                    <a:pt x="858" y="3692"/>
                  </a:cubicBezTo>
                  <a:cubicBezTo>
                    <a:pt x="929" y="3620"/>
                    <a:pt x="989" y="3537"/>
                    <a:pt x="1024" y="3430"/>
                  </a:cubicBezTo>
                  <a:cubicBezTo>
                    <a:pt x="1096" y="3227"/>
                    <a:pt x="1143" y="3001"/>
                    <a:pt x="1167" y="2787"/>
                  </a:cubicBezTo>
                  <a:cubicBezTo>
                    <a:pt x="1239" y="1798"/>
                    <a:pt x="965" y="894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17" name="Google Shape;417;p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School </a:t>
            </a:r>
            <a:endParaRPr>
              <a:highlight>
                <a:schemeClr val="accent2"/>
              </a:highlight>
            </a:endParaRPr>
          </a:p>
        </p:txBody>
      </p:sp>
      <p:sp>
        <p:nvSpPr>
          <p:cNvPr id="418" name="Google Shape;418;p4"/>
          <p:cNvSpPr txBox="1"/>
          <p:nvPr/>
        </p:nvSpPr>
        <p:spPr>
          <a:xfrm>
            <a:off x="2285999" y="3880092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 go to </a:t>
            </a:r>
            <a:r>
              <a:rPr b="1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school </a:t>
            </a: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everyday.</a:t>
            </a:r>
            <a:endParaRPr b="0" i="0" sz="18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419" name="Google Shape;419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5550" y="1573800"/>
            <a:ext cx="2192899" cy="158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4" name="Google Shape;424;p5"/>
          <p:cNvGrpSpPr/>
          <p:nvPr/>
        </p:nvGrpSpPr>
        <p:grpSpPr>
          <a:xfrm rot="-1340711">
            <a:off x="155547" y="966002"/>
            <a:ext cx="813547" cy="813547"/>
            <a:chOff x="7161125" y="3919684"/>
            <a:chExt cx="735900" cy="735900"/>
          </a:xfrm>
        </p:grpSpPr>
        <p:sp>
          <p:nvSpPr>
            <p:cNvPr id="425" name="Google Shape;425;p5"/>
            <p:cNvSpPr/>
            <p:nvPr/>
          </p:nvSpPr>
          <p:spPr>
            <a:xfrm>
              <a:off x="7161125" y="3919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6" name="Google Shape;426;p5"/>
            <p:cNvSpPr/>
            <p:nvPr/>
          </p:nvSpPr>
          <p:spPr>
            <a:xfrm>
              <a:off x="7195688" y="3962975"/>
              <a:ext cx="681350" cy="641025"/>
            </a:xfrm>
            <a:custGeom>
              <a:rect b="b" l="l" r="r" t="t"/>
              <a:pathLst>
                <a:path extrusionOk="0" h="25641" w="27254">
                  <a:moveTo>
                    <a:pt x="13434" y="0"/>
                  </a:moveTo>
                  <a:cubicBezTo>
                    <a:pt x="6866" y="0"/>
                    <a:pt x="1260" y="5020"/>
                    <a:pt x="667" y="11694"/>
                  </a:cubicBezTo>
                  <a:cubicBezTo>
                    <a:pt x="0" y="18754"/>
                    <a:pt x="5108" y="24862"/>
                    <a:pt x="12276" y="25600"/>
                  </a:cubicBezTo>
                  <a:lnTo>
                    <a:pt x="12311" y="25600"/>
                  </a:lnTo>
                  <a:cubicBezTo>
                    <a:pt x="12652" y="25627"/>
                    <a:pt x="12993" y="25641"/>
                    <a:pt x="13333" y="25641"/>
                  </a:cubicBezTo>
                  <a:cubicBezTo>
                    <a:pt x="16445" y="25641"/>
                    <a:pt x="19477" y="24521"/>
                    <a:pt x="21860" y="22481"/>
                  </a:cubicBezTo>
                  <a:cubicBezTo>
                    <a:pt x="25742" y="19135"/>
                    <a:pt x="27254" y="13801"/>
                    <a:pt x="25706" y="8908"/>
                  </a:cubicBezTo>
                  <a:cubicBezTo>
                    <a:pt x="24158" y="4026"/>
                    <a:pt x="19836" y="550"/>
                    <a:pt x="14740" y="62"/>
                  </a:cubicBezTo>
                  <a:lnTo>
                    <a:pt x="14693" y="62"/>
                  </a:lnTo>
                  <a:cubicBezTo>
                    <a:pt x="14270" y="20"/>
                    <a:pt x="13850" y="0"/>
                    <a:pt x="134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7" name="Google Shape;427;p5"/>
            <p:cNvSpPr/>
            <p:nvPr/>
          </p:nvSpPr>
          <p:spPr>
            <a:xfrm>
              <a:off x="7220988" y="3986775"/>
              <a:ext cx="623300" cy="593250"/>
            </a:xfrm>
            <a:custGeom>
              <a:rect b="b" l="l" r="r" t="t"/>
              <a:pathLst>
                <a:path extrusionOk="0" h="23730" w="24932">
                  <a:moveTo>
                    <a:pt x="12419" y="1"/>
                  </a:moveTo>
                  <a:cubicBezTo>
                    <a:pt x="6344" y="1"/>
                    <a:pt x="1155" y="4638"/>
                    <a:pt x="607" y="10825"/>
                  </a:cubicBezTo>
                  <a:cubicBezTo>
                    <a:pt x="0" y="17267"/>
                    <a:pt x="4632" y="23017"/>
                    <a:pt x="11359" y="23696"/>
                  </a:cubicBezTo>
                  <a:cubicBezTo>
                    <a:pt x="11675" y="23719"/>
                    <a:pt x="11988" y="23730"/>
                    <a:pt x="12297" y="23730"/>
                  </a:cubicBezTo>
                  <a:cubicBezTo>
                    <a:pt x="18786" y="23730"/>
                    <a:pt x="23778" y="18818"/>
                    <a:pt x="24301" y="12897"/>
                  </a:cubicBezTo>
                  <a:cubicBezTo>
                    <a:pt x="24932" y="6396"/>
                    <a:pt x="20134" y="634"/>
                    <a:pt x="13633" y="62"/>
                  </a:cubicBezTo>
                  <a:cubicBezTo>
                    <a:pt x="13225" y="21"/>
                    <a:pt x="12820" y="1"/>
                    <a:pt x="124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8" name="Google Shape;428;p5"/>
            <p:cNvSpPr/>
            <p:nvPr/>
          </p:nvSpPr>
          <p:spPr>
            <a:xfrm>
              <a:off x="7296888" y="4289000"/>
              <a:ext cx="443525" cy="166350"/>
            </a:xfrm>
            <a:custGeom>
              <a:rect b="b" l="l" r="r" t="t"/>
              <a:pathLst>
                <a:path extrusionOk="0" h="6654" w="17741">
                  <a:moveTo>
                    <a:pt x="5667" y="0"/>
                  </a:moveTo>
                  <a:cubicBezTo>
                    <a:pt x="5523" y="0"/>
                    <a:pt x="5372" y="24"/>
                    <a:pt x="5215" y="70"/>
                  </a:cubicBezTo>
                  <a:cubicBezTo>
                    <a:pt x="5049" y="117"/>
                    <a:pt x="4894" y="189"/>
                    <a:pt x="4739" y="272"/>
                  </a:cubicBezTo>
                  <a:cubicBezTo>
                    <a:pt x="4358" y="475"/>
                    <a:pt x="4013" y="736"/>
                    <a:pt x="3703" y="1034"/>
                  </a:cubicBezTo>
                  <a:cubicBezTo>
                    <a:pt x="2715" y="1975"/>
                    <a:pt x="1870" y="3058"/>
                    <a:pt x="1203" y="4249"/>
                  </a:cubicBezTo>
                  <a:cubicBezTo>
                    <a:pt x="1155" y="4308"/>
                    <a:pt x="1108" y="4380"/>
                    <a:pt x="1048" y="4439"/>
                  </a:cubicBezTo>
                  <a:lnTo>
                    <a:pt x="441" y="3856"/>
                  </a:lnTo>
                  <a:cubicBezTo>
                    <a:pt x="393" y="3820"/>
                    <a:pt x="346" y="3749"/>
                    <a:pt x="298" y="3737"/>
                  </a:cubicBezTo>
                  <a:cubicBezTo>
                    <a:pt x="273" y="3728"/>
                    <a:pt x="246" y="3724"/>
                    <a:pt x="219" y="3724"/>
                  </a:cubicBezTo>
                  <a:cubicBezTo>
                    <a:pt x="170" y="3724"/>
                    <a:pt x="122" y="3738"/>
                    <a:pt x="84" y="3761"/>
                  </a:cubicBezTo>
                  <a:cubicBezTo>
                    <a:pt x="24" y="3808"/>
                    <a:pt x="0" y="3880"/>
                    <a:pt x="12" y="3963"/>
                  </a:cubicBezTo>
                  <a:cubicBezTo>
                    <a:pt x="24" y="4035"/>
                    <a:pt x="72" y="4106"/>
                    <a:pt x="131" y="4165"/>
                  </a:cubicBezTo>
                  <a:cubicBezTo>
                    <a:pt x="572" y="4546"/>
                    <a:pt x="1024" y="4927"/>
                    <a:pt x="1465" y="5308"/>
                  </a:cubicBezTo>
                  <a:cubicBezTo>
                    <a:pt x="1477" y="5308"/>
                    <a:pt x="1489" y="5320"/>
                    <a:pt x="1501" y="5332"/>
                  </a:cubicBezTo>
                  <a:cubicBezTo>
                    <a:pt x="1527" y="5344"/>
                    <a:pt x="1554" y="5349"/>
                    <a:pt x="1580" y="5349"/>
                  </a:cubicBezTo>
                  <a:cubicBezTo>
                    <a:pt x="1635" y="5349"/>
                    <a:pt x="1686" y="5325"/>
                    <a:pt x="1727" y="5285"/>
                  </a:cubicBezTo>
                  <a:cubicBezTo>
                    <a:pt x="1786" y="5225"/>
                    <a:pt x="1786" y="5130"/>
                    <a:pt x="1727" y="5070"/>
                  </a:cubicBezTo>
                  <a:cubicBezTo>
                    <a:pt x="1643" y="4951"/>
                    <a:pt x="1548" y="4856"/>
                    <a:pt x="1453" y="4749"/>
                  </a:cubicBezTo>
                  <a:cubicBezTo>
                    <a:pt x="1512" y="4511"/>
                    <a:pt x="1608" y="4296"/>
                    <a:pt x="1751" y="4094"/>
                  </a:cubicBezTo>
                  <a:cubicBezTo>
                    <a:pt x="2382" y="3118"/>
                    <a:pt x="3108" y="2213"/>
                    <a:pt x="3941" y="1403"/>
                  </a:cubicBezTo>
                  <a:cubicBezTo>
                    <a:pt x="4215" y="1129"/>
                    <a:pt x="4537" y="891"/>
                    <a:pt x="4882" y="689"/>
                  </a:cubicBezTo>
                  <a:cubicBezTo>
                    <a:pt x="5025" y="606"/>
                    <a:pt x="5168" y="546"/>
                    <a:pt x="5311" y="486"/>
                  </a:cubicBezTo>
                  <a:cubicBezTo>
                    <a:pt x="5412" y="446"/>
                    <a:pt x="5517" y="426"/>
                    <a:pt x="5621" y="426"/>
                  </a:cubicBezTo>
                  <a:cubicBezTo>
                    <a:pt x="5882" y="426"/>
                    <a:pt x="6133" y="550"/>
                    <a:pt x="6287" y="772"/>
                  </a:cubicBezTo>
                  <a:cubicBezTo>
                    <a:pt x="6525" y="1082"/>
                    <a:pt x="6727" y="1427"/>
                    <a:pt x="6870" y="1808"/>
                  </a:cubicBezTo>
                  <a:cubicBezTo>
                    <a:pt x="7073" y="2332"/>
                    <a:pt x="7085" y="2237"/>
                    <a:pt x="6739" y="2689"/>
                  </a:cubicBezTo>
                  <a:cubicBezTo>
                    <a:pt x="6418" y="3094"/>
                    <a:pt x="6084" y="3511"/>
                    <a:pt x="5775" y="3927"/>
                  </a:cubicBezTo>
                  <a:cubicBezTo>
                    <a:pt x="5703" y="4011"/>
                    <a:pt x="5644" y="4106"/>
                    <a:pt x="5584" y="4201"/>
                  </a:cubicBezTo>
                  <a:cubicBezTo>
                    <a:pt x="5513" y="4320"/>
                    <a:pt x="5501" y="4427"/>
                    <a:pt x="5584" y="4499"/>
                  </a:cubicBezTo>
                  <a:cubicBezTo>
                    <a:pt x="5617" y="4524"/>
                    <a:pt x="5655" y="4536"/>
                    <a:pt x="5694" y="4536"/>
                  </a:cubicBezTo>
                  <a:cubicBezTo>
                    <a:pt x="5768" y="4536"/>
                    <a:pt x="5848" y="4493"/>
                    <a:pt x="5918" y="4416"/>
                  </a:cubicBezTo>
                  <a:cubicBezTo>
                    <a:pt x="6025" y="4296"/>
                    <a:pt x="6120" y="4165"/>
                    <a:pt x="6215" y="4035"/>
                  </a:cubicBezTo>
                  <a:cubicBezTo>
                    <a:pt x="6477" y="3677"/>
                    <a:pt x="6751" y="3332"/>
                    <a:pt x="7025" y="2975"/>
                  </a:cubicBezTo>
                  <a:cubicBezTo>
                    <a:pt x="7068" y="2921"/>
                    <a:pt x="7101" y="2829"/>
                    <a:pt x="7204" y="2829"/>
                  </a:cubicBezTo>
                  <a:cubicBezTo>
                    <a:pt x="7215" y="2829"/>
                    <a:pt x="7227" y="2830"/>
                    <a:pt x="7239" y="2832"/>
                  </a:cubicBezTo>
                  <a:cubicBezTo>
                    <a:pt x="7299" y="2939"/>
                    <a:pt x="7358" y="3046"/>
                    <a:pt x="7430" y="3142"/>
                  </a:cubicBezTo>
                  <a:cubicBezTo>
                    <a:pt x="7585" y="3368"/>
                    <a:pt x="7751" y="3570"/>
                    <a:pt x="7930" y="3773"/>
                  </a:cubicBezTo>
                  <a:cubicBezTo>
                    <a:pt x="8231" y="4087"/>
                    <a:pt x="8637" y="4247"/>
                    <a:pt x="9047" y="4247"/>
                  </a:cubicBezTo>
                  <a:cubicBezTo>
                    <a:pt x="9367" y="4247"/>
                    <a:pt x="9689" y="4150"/>
                    <a:pt x="9966" y="3951"/>
                  </a:cubicBezTo>
                  <a:cubicBezTo>
                    <a:pt x="10192" y="3773"/>
                    <a:pt x="10394" y="3570"/>
                    <a:pt x="10609" y="3380"/>
                  </a:cubicBezTo>
                  <a:cubicBezTo>
                    <a:pt x="10680" y="3308"/>
                    <a:pt x="10740" y="3225"/>
                    <a:pt x="10847" y="3106"/>
                  </a:cubicBezTo>
                  <a:cubicBezTo>
                    <a:pt x="10918" y="3237"/>
                    <a:pt x="10978" y="3332"/>
                    <a:pt x="11026" y="3415"/>
                  </a:cubicBezTo>
                  <a:cubicBezTo>
                    <a:pt x="11252" y="3856"/>
                    <a:pt x="11466" y="4308"/>
                    <a:pt x="11692" y="4737"/>
                  </a:cubicBezTo>
                  <a:cubicBezTo>
                    <a:pt x="11752" y="4868"/>
                    <a:pt x="11835" y="4975"/>
                    <a:pt x="11930" y="5082"/>
                  </a:cubicBezTo>
                  <a:cubicBezTo>
                    <a:pt x="11963" y="5102"/>
                    <a:pt x="11996" y="5111"/>
                    <a:pt x="12029" y="5111"/>
                  </a:cubicBezTo>
                  <a:cubicBezTo>
                    <a:pt x="12055" y="5111"/>
                    <a:pt x="12082" y="5105"/>
                    <a:pt x="12109" y="5094"/>
                  </a:cubicBezTo>
                  <a:cubicBezTo>
                    <a:pt x="12157" y="5058"/>
                    <a:pt x="12192" y="5011"/>
                    <a:pt x="12192" y="4939"/>
                  </a:cubicBezTo>
                  <a:cubicBezTo>
                    <a:pt x="12180" y="4832"/>
                    <a:pt x="12157" y="4725"/>
                    <a:pt x="12109" y="4630"/>
                  </a:cubicBezTo>
                  <a:cubicBezTo>
                    <a:pt x="11895" y="4189"/>
                    <a:pt x="11668" y="3749"/>
                    <a:pt x="11442" y="3320"/>
                  </a:cubicBezTo>
                  <a:cubicBezTo>
                    <a:pt x="11323" y="3094"/>
                    <a:pt x="11204" y="2868"/>
                    <a:pt x="11097" y="2641"/>
                  </a:cubicBezTo>
                  <a:cubicBezTo>
                    <a:pt x="11264" y="2308"/>
                    <a:pt x="11490" y="1975"/>
                    <a:pt x="11728" y="1677"/>
                  </a:cubicBezTo>
                  <a:cubicBezTo>
                    <a:pt x="11871" y="1522"/>
                    <a:pt x="12014" y="1379"/>
                    <a:pt x="12180" y="1248"/>
                  </a:cubicBezTo>
                  <a:cubicBezTo>
                    <a:pt x="12316" y="1127"/>
                    <a:pt x="12494" y="1062"/>
                    <a:pt x="12674" y="1062"/>
                  </a:cubicBezTo>
                  <a:cubicBezTo>
                    <a:pt x="12794" y="1062"/>
                    <a:pt x="12916" y="1091"/>
                    <a:pt x="13026" y="1153"/>
                  </a:cubicBezTo>
                  <a:cubicBezTo>
                    <a:pt x="13181" y="1237"/>
                    <a:pt x="13323" y="1332"/>
                    <a:pt x="13466" y="1427"/>
                  </a:cubicBezTo>
                  <a:cubicBezTo>
                    <a:pt x="13800" y="1701"/>
                    <a:pt x="14085" y="2022"/>
                    <a:pt x="14335" y="2380"/>
                  </a:cubicBezTo>
                  <a:cubicBezTo>
                    <a:pt x="14907" y="3201"/>
                    <a:pt x="15395" y="4070"/>
                    <a:pt x="15800" y="4975"/>
                  </a:cubicBezTo>
                  <a:cubicBezTo>
                    <a:pt x="15919" y="5225"/>
                    <a:pt x="16014" y="5475"/>
                    <a:pt x="16098" y="5737"/>
                  </a:cubicBezTo>
                  <a:cubicBezTo>
                    <a:pt x="16133" y="5856"/>
                    <a:pt x="16145" y="5975"/>
                    <a:pt x="16157" y="6094"/>
                  </a:cubicBezTo>
                  <a:cubicBezTo>
                    <a:pt x="16050" y="6178"/>
                    <a:pt x="15955" y="6237"/>
                    <a:pt x="15871" y="6309"/>
                  </a:cubicBezTo>
                  <a:cubicBezTo>
                    <a:pt x="15788" y="6368"/>
                    <a:pt x="15764" y="6475"/>
                    <a:pt x="15812" y="6559"/>
                  </a:cubicBezTo>
                  <a:cubicBezTo>
                    <a:pt x="15844" y="6622"/>
                    <a:pt x="15907" y="6654"/>
                    <a:pt x="15971" y="6654"/>
                  </a:cubicBezTo>
                  <a:cubicBezTo>
                    <a:pt x="16002" y="6654"/>
                    <a:pt x="16034" y="6646"/>
                    <a:pt x="16062" y="6630"/>
                  </a:cubicBezTo>
                  <a:cubicBezTo>
                    <a:pt x="16574" y="6332"/>
                    <a:pt x="17074" y="6035"/>
                    <a:pt x="17586" y="5737"/>
                  </a:cubicBezTo>
                  <a:cubicBezTo>
                    <a:pt x="17645" y="5701"/>
                    <a:pt x="17693" y="5642"/>
                    <a:pt x="17717" y="5559"/>
                  </a:cubicBezTo>
                  <a:cubicBezTo>
                    <a:pt x="17741" y="5487"/>
                    <a:pt x="17729" y="5416"/>
                    <a:pt x="17681" y="5344"/>
                  </a:cubicBezTo>
                  <a:cubicBezTo>
                    <a:pt x="17638" y="5318"/>
                    <a:pt x="17583" y="5299"/>
                    <a:pt x="17529" y="5299"/>
                  </a:cubicBezTo>
                  <a:cubicBezTo>
                    <a:pt x="17508" y="5299"/>
                    <a:pt x="17487" y="5302"/>
                    <a:pt x="17467" y="5308"/>
                  </a:cubicBezTo>
                  <a:cubicBezTo>
                    <a:pt x="17395" y="5332"/>
                    <a:pt x="17348" y="5404"/>
                    <a:pt x="17276" y="5439"/>
                  </a:cubicBezTo>
                  <a:cubicBezTo>
                    <a:pt x="17050" y="5606"/>
                    <a:pt x="16812" y="5737"/>
                    <a:pt x="16562" y="5844"/>
                  </a:cubicBezTo>
                  <a:cubicBezTo>
                    <a:pt x="16300" y="4975"/>
                    <a:pt x="15931" y="4165"/>
                    <a:pt x="15467" y="3403"/>
                  </a:cubicBezTo>
                  <a:cubicBezTo>
                    <a:pt x="15193" y="2915"/>
                    <a:pt x="14895" y="2451"/>
                    <a:pt x="14574" y="1999"/>
                  </a:cubicBezTo>
                  <a:cubicBezTo>
                    <a:pt x="14276" y="1546"/>
                    <a:pt x="13883" y="1165"/>
                    <a:pt x="13419" y="879"/>
                  </a:cubicBezTo>
                  <a:cubicBezTo>
                    <a:pt x="13174" y="724"/>
                    <a:pt x="12917" y="638"/>
                    <a:pt x="12660" y="638"/>
                  </a:cubicBezTo>
                  <a:cubicBezTo>
                    <a:pt x="12366" y="638"/>
                    <a:pt x="12073" y="751"/>
                    <a:pt x="11799" y="998"/>
                  </a:cubicBezTo>
                  <a:cubicBezTo>
                    <a:pt x="11537" y="1225"/>
                    <a:pt x="11311" y="1487"/>
                    <a:pt x="11121" y="1772"/>
                  </a:cubicBezTo>
                  <a:cubicBezTo>
                    <a:pt x="10906" y="2106"/>
                    <a:pt x="10704" y="2451"/>
                    <a:pt x="10490" y="2784"/>
                  </a:cubicBezTo>
                  <a:cubicBezTo>
                    <a:pt x="10287" y="3130"/>
                    <a:pt x="10002" y="3415"/>
                    <a:pt x="9668" y="3630"/>
                  </a:cubicBezTo>
                  <a:cubicBezTo>
                    <a:pt x="9482" y="3746"/>
                    <a:pt x="9272" y="3802"/>
                    <a:pt x="9062" y="3802"/>
                  </a:cubicBezTo>
                  <a:cubicBezTo>
                    <a:pt x="8776" y="3802"/>
                    <a:pt x="8490" y="3698"/>
                    <a:pt x="8263" y="3499"/>
                  </a:cubicBezTo>
                  <a:cubicBezTo>
                    <a:pt x="7978" y="3225"/>
                    <a:pt x="7751" y="2892"/>
                    <a:pt x="7608" y="2522"/>
                  </a:cubicBezTo>
                  <a:cubicBezTo>
                    <a:pt x="7466" y="2141"/>
                    <a:pt x="7323" y="1760"/>
                    <a:pt x="7168" y="1379"/>
                  </a:cubicBezTo>
                  <a:cubicBezTo>
                    <a:pt x="7025" y="1034"/>
                    <a:pt x="6823" y="725"/>
                    <a:pt x="6584" y="451"/>
                  </a:cubicBezTo>
                  <a:cubicBezTo>
                    <a:pt x="6324" y="139"/>
                    <a:pt x="6015" y="0"/>
                    <a:pt x="5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9" name="Google Shape;429;p5"/>
            <p:cNvSpPr/>
            <p:nvPr/>
          </p:nvSpPr>
          <p:spPr>
            <a:xfrm>
              <a:off x="7628763" y="4128800"/>
              <a:ext cx="92000" cy="150525"/>
            </a:xfrm>
            <a:custGeom>
              <a:rect b="b" l="l" r="r" t="t"/>
              <a:pathLst>
                <a:path extrusionOk="0" h="6021" w="3680">
                  <a:moveTo>
                    <a:pt x="394" y="1"/>
                  </a:moveTo>
                  <a:cubicBezTo>
                    <a:pt x="322" y="1"/>
                    <a:pt x="227" y="120"/>
                    <a:pt x="239" y="203"/>
                  </a:cubicBezTo>
                  <a:cubicBezTo>
                    <a:pt x="263" y="322"/>
                    <a:pt x="287" y="417"/>
                    <a:pt x="334" y="525"/>
                  </a:cubicBezTo>
                  <a:cubicBezTo>
                    <a:pt x="501" y="846"/>
                    <a:pt x="679" y="1168"/>
                    <a:pt x="858" y="1501"/>
                  </a:cubicBezTo>
                  <a:cubicBezTo>
                    <a:pt x="691" y="1882"/>
                    <a:pt x="513" y="2239"/>
                    <a:pt x="370" y="2608"/>
                  </a:cubicBezTo>
                  <a:cubicBezTo>
                    <a:pt x="72" y="3418"/>
                    <a:pt x="1" y="4287"/>
                    <a:pt x="156" y="5132"/>
                  </a:cubicBezTo>
                  <a:cubicBezTo>
                    <a:pt x="191" y="5311"/>
                    <a:pt x="251" y="5501"/>
                    <a:pt x="334" y="5668"/>
                  </a:cubicBezTo>
                  <a:cubicBezTo>
                    <a:pt x="458" y="5907"/>
                    <a:pt x="644" y="6020"/>
                    <a:pt x="865" y="6020"/>
                  </a:cubicBezTo>
                  <a:cubicBezTo>
                    <a:pt x="964" y="6020"/>
                    <a:pt x="1069" y="5998"/>
                    <a:pt x="1180" y="5954"/>
                  </a:cubicBezTo>
                  <a:cubicBezTo>
                    <a:pt x="1382" y="5871"/>
                    <a:pt x="1549" y="5716"/>
                    <a:pt x="1656" y="5513"/>
                  </a:cubicBezTo>
                  <a:cubicBezTo>
                    <a:pt x="1799" y="5263"/>
                    <a:pt x="1918" y="5013"/>
                    <a:pt x="2013" y="4739"/>
                  </a:cubicBezTo>
                  <a:cubicBezTo>
                    <a:pt x="2203" y="4204"/>
                    <a:pt x="2311" y="3644"/>
                    <a:pt x="2346" y="3073"/>
                  </a:cubicBezTo>
                  <a:cubicBezTo>
                    <a:pt x="2346" y="2954"/>
                    <a:pt x="2358" y="2823"/>
                    <a:pt x="2382" y="2680"/>
                  </a:cubicBezTo>
                  <a:cubicBezTo>
                    <a:pt x="2477" y="2703"/>
                    <a:pt x="2549" y="2715"/>
                    <a:pt x="2632" y="2727"/>
                  </a:cubicBezTo>
                  <a:cubicBezTo>
                    <a:pt x="2858" y="2763"/>
                    <a:pt x="3096" y="2811"/>
                    <a:pt x="3335" y="2834"/>
                  </a:cubicBezTo>
                  <a:cubicBezTo>
                    <a:pt x="3352" y="2837"/>
                    <a:pt x="3371" y="2839"/>
                    <a:pt x="3390" y="2839"/>
                  </a:cubicBezTo>
                  <a:cubicBezTo>
                    <a:pt x="3447" y="2839"/>
                    <a:pt x="3507" y="2826"/>
                    <a:pt x="3561" y="2799"/>
                  </a:cubicBezTo>
                  <a:cubicBezTo>
                    <a:pt x="3620" y="2763"/>
                    <a:pt x="3668" y="2692"/>
                    <a:pt x="3680" y="2620"/>
                  </a:cubicBezTo>
                  <a:cubicBezTo>
                    <a:pt x="3668" y="2549"/>
                    <a:pt x="3632" y="2477"/>
                    <a:pt x="3561" y="2442"/>
                  </a:cubicBezTo>
                  <a:cubicBezTo>
                    <a:pt x="3477" y="2406"/>
                    <a:pt x="3382" y="2394"/>
                    <a:pt x="3287" y="2394"/>
                  </a:cubicBezTo>
                  <a:cubicBezTo>
                    <a:pt x="2632" y="2358"/>
                    <a:pt x="2013" y="2072"/>
                    <a:pt x="1561" y="1596"/>
                  </a:cubicBezTo>
                  <a:cubicBezTo>
                    <a:pt x="1227" y="1263"/>
                    <a:pt x="953" y="870"/>
                    <a:pt x="763" y="429"/>
                  </a:cubicBezTo>
                  <a:cubicBezTo>
                    <a:pt x="715" y="310"/>
                    <a:pt x="656" y="203"/>
                    <a:pt x="596" y="96"/>
                  </a:cubicBezTo>
                  <a:cubicBezTo>
                    <a:pt x="537" y="36"/>
                    <a:pt x="465" y="13"/>
                    <a:pt x="3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0" name="Google Shape;430;p5"/>
            <p:cNvSpPr/>
            <p:nvPr/>
          </p:nvSpPr>
          <p:spPr>
            <a:xfrm>
              <a:off x="7358488" y="4111425"/>
              <a:ext cx="96775" cy="146600"/>
            </a:xfrm>
            <a:custGeom>
              <a:rect b="b" l="l" r="r" t="t"/>
              <a:pathLst>
                <a:path extrusionOk="0" h="5864" w="3871">
                  <a:moveTo>
                    <a:pt x="3631" y="0"/>
                  </a:moveTo>
                  <a:cubicBezTo>
                    <a:pt x="3564" y="0"/>
                    <a:pt x="3498" y="34"/>
                    <a:pt x="3454" y="100"/>
                  </a:cubicBezTo>
                  <a:cubicBezTo>
                    <a:pt x="3394" y="184"/>
                    <a:pt x="3335" y="279"/>
                    <a:pt x="3263" y="374"/>
                  </a:cubicBezTo>
                  <a:cubicBezTo>
                    <a:pt x="2623" y="1256"/>
                    <a:pt x="1834" y="1860"/>
                    <a:pt x="743" y="1860"/>
                  </a:cubicBezTo>
                  <a:cubicBezTo>
                    <a:pt x="596" y="1860"/>
                    <a:pt x="444" y="1849"/>
                    <a:pt x="287" y="1827"/>
                  </a:cubicBezTo>
                  <a:cubicBezTo>
                    <a:pt x="267" y="1822"/>
                    <a:pt x="247" y="1819"/>
                    <a:pt x="228" y="1819"/>
                  </a:cubicBezTo>
                  <a:cubicBezTo>
                    <a:pt x="202" y="1819"/>
                    <a:pt x="177" y="1825"/>
                    <a:pt x="156" y="1839"/>
                  </a:cubicBezTo>
                  <a:cubicBezTo>
                    <a:pt x="96" y="1874"/>
                    <a:pt x="13" y="1922"/>
                    <a:pt x="1" y="1982"/>
                  </a:cubicBezTo>
                  <a:cubicBezTo>
                    <a:pt x="1" y="2065"/>
                    <a:pt x="25" y="2136"/>
                    <a:pt x="84" y="2184"/>
                  </a:cubicBezTo>
                  <a:cubicBezTo>
                    <a:pt x="168" y="2232"/>
                    <a:pt x="251" y="2267"/>
                    <a:pt x="346" y="2267"/>
                  </a:cubicBezTo>
                  <a:cubicBezTo>
                    <a:pt x="644" y="2291"/>
                    <a:pt x="942" y="2291"/>
                    <a:pt x="1275" y="2303"/>
                  </a:cubicBezTo>
                  <a:cubicBezTo>
                    <a:pt x="1263" y="2458"/>
                    <a:pt x="1251" y="2613"/>
                    <a:pt x="1239" y="2767"/>
                  </a:cubicBezTo>
                  <a:cubicBezTo>
                    <a:pt x="1180" y="3208"/>
                    <a:pt x="1168" y="3649"/>
                    <a:pt x="1227" y="4089"/>
                  </a:cubicBezTo>
                  <a:cubicBezTo>
                    <a:pt x="1275" y="4434"/>
                    <a:pt x="1346" y="4780"/>
                    <a:pt x="1430" y="5113"/>
                  </a:cubicBezTo>
                  <a:cubicBezTo>
                    <a:pt x="1489" y="5339"/>
                    <a:pt x="1632" y="5542"/>
                    <a:pt x="1823" y="5696"/>
                  </a:cubicBezTo>
                  <a:cubicBezTo>
                    <a:pt x="1970" y="5808"/>
                    <a:pt x="2119" y="5864"/>
                    <a:pt x="2262" y="5864"/>
                  </a:cubicBezTo>
                  <a:cubicBezTo>
                    <a:pt x="2453" y="5864"/>
                    <a:pt x="2632" y="5763"/>
                    <a:pt x="2775" y="5565"/>
                  </a:cubicBezTo>
                  <a:cubicBezTo>
                    <a:pt x="2882" y="5387"/>
                    <a:pt x="2977" y="5208"/>
                    <a:pt x="3049" y="5018"/>
                  </a:cubicBezTo>
                  <a:cubicBezTo>
                    <a:pt x="3406" y="3970"/>
                    <a:pt x="3418" y="2839"/>
                    <a:pt x="3085" y="1791"/>
                  </a:cubicBezTo>
                  <a:cubicBezTo>
                    <a:pt x="3049" y="1672"/>
                    <a:pt x="3013" y="1553"/>
                    <a:pt x="2966" y="1410"/>
                  </a:cubicBezTo>
                  <a:cubicBezTo>
                    <a:pt x="3097" y="1267"/>
                    <a:pt x="3216" y="1148"/>
                    <a:pt x="3311" y="1029"/>
                  </a:cubicBezTo>
                  <a:cubicBezTo>
                    <a:pt x="3478" y="803"/>
                    <a:pt x="3656" y="577"/>
                    <a:pt x="3799" y="339"/>
                  </a:cubicBezTo>
                  <a:cubicBezTo>
                    <a:pt x="3870" y="243"/>
                    <a:pt x="3847" y="112"/>
                    <a:pt x="3751" y="41"/>
                  </a:cubicBezTo>
                  <a:cubicBezTo>
                    <a:pt x="3715" y="13"/>
                    <a:pt x="3673" y="0"/>
                    <a:pt x="36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31" name="Google Shape;431;p5"/>
          <p:cNvGrpSpPr/>
          <p:nvPr/>
        </p:nvGrpSpPr>
        <p:grpSpPr>
          <a:xfrm rot="1294453">
            <a:off x="8138038" y="778744"/>
            <a:ext cx="847762" cy="847762"/>
            <a:chOff x="6171717" y="2185314"/>
            <a:chExt cx="735900" cy="735900"/>
          </a:xfrm>
        </p:grpSpPr>
        <p:sp>
          <p:nvSpPr>
            <p:cNvPr id="432" name="Google Shape;432;p5"/>
            <p:cNvSpPr/>
            <p:nvPr/>
          </p:nvSpPr>
          <p:spPr>
            <a:xfrm>
              <a:off x="6171717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3" name="Google Shape;433;p5"/>
            <p:cNvSpPr/>
            <p:nvPr/>
          </p:nvSpPr>
          <p:spPr>
            <a:xfrm>
              <a:off x="6227988" y="2247775"/>
              <a:ext cx="620350" cy="607500"/>
            </a:xfrm>
            <a:custGeom>
              <a:rect b="b" l="l" r="r" t="t"/>
              <a:pathLst>
                <a:path extrusionOk="0" h="24300" w="24814">
                  <a:moveTo>
                    <a:pt x="12741" y="0"/>
                  </a:moveTo>
                  <a:cubicBezTo>
                    <a:pt x="12524" y="0"/>
                    <a:pt x="12305" y="6"/>
                    <a:pt x="12086" y="18"/>
                  </a:cubicBezTo>
                  <a:cubicBezTo>
                    <a:pt x="11300" y="66"/>
                    <a:pt x="10514" y="185"/>
                    <a:pt x="9752" y="375"/>
                  </a:cubicBezTo>
                  <a:cubicBezTo>
                    <a:pt x="6978" y="1006"/>
                    <a:pt x="4537" y="2614"/>
                    <a:pt x="2870" y="4912"/>
                  </a:cubicBezTo>
                  <a:cubicBezTo>
                    <a:pt x="751" y="7769"/>
                    <a:pt x="1" y="10972"/>
                    <a:pt x="632" y="14425"/>
                  </a:cubicBezTo>
                  <a:cubicBezTo>
                    <a:pt x="1192" y="17473"/>
                    <a:pt x="2739" y="19985"/>
                    <a:pt x="5240" y="21866"/>
                  </a:cubicBezTo>
                  <a:cubicBezTo>
                    <a:pt x="7376" y="23485"/>
                    <a:pt x="9828" y="24299"/>
                    <a:pt x="12549" y="24299"/>
                  </a:cubicBezTo>
                  <a:cubicBezTo>
                    <a:pt x="12770" y="24299"/>
                    <a:pt x="12993" y="24294"/>
                    <a:pt x="13217" y="24283"/>
                  </a:cubicBezTo>
                  <a:lnTo>
                    <a:pt x="13300" y="24271"/>
                  </a:lnTo>
                  <a:cubicBezTo>
                    <a:pt x="14753" y="24188"/>
                    <a:pt x="16182" y="23831"/>
                    <a:pt x="17503" y="23235"/>
                  </a:cubicBezTo>
                  <a:cubicBezTo>
                    <a:pt x="19456" y="22366"/>
                    <a:pt x="21146" y="20997"/>
                    <a:pt x="22397" y="19271"/>
                  </a:cubicBezTo>
                  <a:cubicBezTo>
                    <a:pt x="24028" y="17044"/>
                    <a:pt x="24814" y="14472"/>
                    <a:pt x="24754" y="11627"/>
                  </a:cubicBezTo>
                  <a:cubicBezTo>
                    <a:pt x="24730" y="10901"/>
                    <a:pt x="24635" y="10186"/>
                    <a:pt x="24468" y="9484"/>
                  </a:cubicBezTo>
                  <a:cubicBezTo>
                    <a:pt x="23754" y="6364"/>
                    <a:pt x="22075" y="3888"/>
                    <a:pt x="19492" y="2138"/>
                  </a:cubicBezTo>
                  <a:cubicBezTo>
                    <a:pt x="17396" y="719"/>
                    <a:pt x="15131" y="0"/>
                    <a:pt x="127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4" name="Google Shape;434;p5"/>
            <p:cNvSpPr/>
            <p:nvPr/>
          </p:nvSpPr>
          <p:spPr>
            <a:xfrm>
              <a:off x="6251213" y="2270375"/>
              <a:ext cx="574200" cy="562250"/>
            </a:xfrm>
            <a:custGeom>
              <a:rect b="b" l="l" r="r" t="t"/>
              <a:pathLst>
                <a:path extrusionOk="0" h="22490" w="22968">
                  <a:moveTo>
                    <a:pt x="11814" y="1"/>
                  </a:moveTo>
                  <a:cubicBezTo>
                    <a:pt x="10904" y="1"/>
                    <a:pt x="9974" y="114"/>
                    <a:pt x="9026" y="341"/>
                  </a:cubicBezTo>
                  <a:cubicBezTo>
                    <a:pt x="6466" y="924"/>
                    <a:pt x="4204" y="2424"/>
                    <a:pt x="2656" y="4555"/>
                  </a:cubicBezTo>
                  <a:cubicBezTo>
                    <a:pt x="715" y="7175"/>
                    <a:pt x="1" y="10139"/>
                    <a:pt x="596" y="13366"/>
                  </a:cubicBezTo>
                  <a:cubicBezTo>
                    <a:pt x="1108" y="16200"/>
                    <a:pt x="2561" y="18509"/>
                    <a:pt x="4858" y="20236"/>
                  </a:cubicBezTo>
                  <a:cubicBezTo>
                    <a:pt x="6869" y="21763"/>
                    <a:pt x="9134" y="22489"/>
                    <a:pt x="11614" y="22489"/>
                  </a:cubicBezTo>
                  <a:cubicBezTo>
                    <a:pt x="11821" y="22489"/>
                    <a:pt x="12030" y="22484"/>
                    <a:pt x="12240" y="22474"/>
                  </a:cubicBezTo>
                  <a:cubicBezTo>
                    <a:pt x="13610" y="22403"/>
                    <a:pt x="14955" y="22081"/>
                    <a:pt x="16205" y="21510"/>
                  </a:cubicBezTo>
                  <a:cubicBezTo>
                    <a:pt x="18015" y="20712"/>
                    <a:pt x="19575" y="19450"/>
                    <a:pt x="20741" y="17843"/>
                  </a:cubicBezTo>
                  <a:cubicBezTo>
                    <a:pt x="22277" y="15735"/>
                    <a:pt x="22968" y="13354"/>
                    <a:pt x="22920" y="10747"/>
                  </a:cubicBezTo>
                  <a:cubicBezTo>
                    <a:pt x="22896" y="10092"/>
                    <a:pt x="22801" y="9437"/>
                    <a:pt x="22646" y="8794"/>
                  </a:cubicBezTo>
                  <a:cubicBezTo>
                    <a:pt x="21992" y="5925"/>
                    <a:pt x="20479" y="3627"/>
                    <a:pt x="18051" y="1984"/>
                  </a:cubicBezTo>
                  <a:cubicBezTo>
                    <a:pt x="16097" y="662"/>
                    <a:pt x="14013" y="1"/>
                    <a:pt x="118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5" name="Google Shape;435;p5"/>
            <p:cNvSpPr/>
            <p:nvPr/>
          </p:nvSpPr>
          <p:spPr>
            <a:xfrm>
              <a:off x="6671513" y="2372125"/>
              <a:ext cx="43175" cy="68125"/>
            </a:xfrm>
            <a:custGeom>
              <a:rect b="b" l="l" r="r" t="t"/>
              <a:pathLst>
                <a:path extrusionOk="0" h="2725" w="1727">
                  <a:moveTo>
                    <a:pt x="1447" y="0"/>
                  </a:moveTo>
                  <a:cubicBezTo>
                    <a:pt x="1417" y="0"/>
                    <a:pt x="1387" y="3"/>
                    <a:pt x="1358" y="9"/>
                  </a:cubicBezTo>
                  <a:cubicBezTo>
                    <a:pt x="1143" y="33"/>
                    <a:pt x="917" y="116"/>
                    <a:pt x="738" y="235"/>
                  </a:cubicBezTo>
                  <a:cubicBezTo>
                    <a:pt x="286" y="545"/>
                    <a:pt x="0" y="938"/>
                    <a:pt x="12" y="1557"/>
                  </a:cubicBezTo>
                  <a:cubicBezTo>
                    <a:pt x="60" y="1890"/>
                    <a:pt x="155" y="2236"/>
                    <a:pt x="286" y="2545"/>
                  </a:cubicBezTo>
                  <a:cubicBezTo>
                    <a:pt x="310" y="2605"/>
                    <a:pt x="346" y="2652"/>
                    <a:pt x="393" y="2688"/>
                  </a:cubicBezTo>
                  <a:cubicBezTo>
                    <a:pt x="432" y="2711"/>
                    <a:pt x="470" y="2724"/>
                    <a:pt x="509" y="2724"/>
                  </a:cubicBezTo>
                  <a:cubicBezTo>
                    <a:pt x="530" y="2724"/>
                    <a:pt x="551" y="2720"/>
                    <a:pt x="572" y="2712"/>
                  </a:cubicBezTo>
                  <a:cubicBezTo>
                    <a:pt x="643" y="2676"/>
                    <a:pt x="703" y="2628"/>
                    <a:pt x="703" y="2545"/>
                  </a:cubicBezTo>
                  <a:cubicBezTo>
                    <a:pt x="703" y="2462"/>
                    <a:pt x="679" y="2367"/>
                    <a:pt x="655" y="2283"/>
                  </a:cubicBezTo>
                  <a:cubicBezTo>
                    <a:pt x="560" y="2045"/>
                    <a:pt x="500" y="1795"/>
                    <a:pt x="465" y="1545"/>
                  </a:cubicBezTo>
                  <a:cubicBezTo>
                    <a:pt x="417" y="1188"/>
                    <a:pt x="572" y="843"/>
                    <a:pt x="869" y="652"/>
                  </a:cubicBezTo>
                  <a:cubicBezTo>
                    <a:pt x="1000" y="545"/>
                    <a:pt x="1155" y="473"/>
                    <a:pt x="1322" y="438"/>
                  </a:cubicBezTo>
                  <a:cubicBezTo>
                    <a:pt x="1417" y="402"/>
                    <a:pt x="1524" y="366"/>
                    <a:pt x="1620" y="331"/>
                  </a:cubicBezTo>
                  <a:cubicBezTo>
                    <a:pt x="1691" y="295"/>
                    <a:pt x="1727" y="212"/>
                    <a:pt x="1703" y="140"/>
                  </a:cubicBezTo>
                  <a:cubicBezTo>
                    <a:pt x="1679" y="69"/>
                    <a:pt x="1620" y="9"/>
                    <a:pt x="1536" y="9"/>
                  </a:cubicBezTo>
                  <a:cubicBezTo>
                    <a:pt x="1506" y="3"/>
                    <a:pt x="1477" y="0"/>
                    <a:pt x="14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5"/>
            <p:cNvSpPr/>
            <p:nvPr/>
          </p:nvSpPr>
          <p:spPr>
            <a:xfrm>
              <a:off x="6579238" y="2339250"/>
              <a:ext cx="47350" cy="64650"/>
            </a:xfrm>
            <a:custGeom>
              <a:rect b="b" l="l" r="r" t="t"/>
              <a:pathLst>
                <a:path extrusionOk="0" h="2586" w="1894">
                  <a:moveTo>
                    <a:pt x="1535" y="1"/>
                  </a:moveTo>
                  <a:cubicBezTo>
                    <a:pt x="1527" y="1"/>
                    <a:pt x="1520" y="1"/>
                    <a:pt x="1512" y="3"/>
                  </a:cubicBezTo>
                  <a:cubicBezTo>
                    <a:pt x="1504" y="1"/>
                    <a:pt x="1496" y="1"/>
                    <a:pt x="1487" y="1"/>
                  </a:cubicBezTo>
                  <a:cubicBezTo>
                    <a:pt x="1415" y="1"/>
                    <a:pt x="1355" y="47"/>
                    <a:pt x="1334" y="122"/>
                  </a:cubicBezTo>
                  <a:cubicBezTo>
                    <a:pt x="1310" y="193"/>
                    <a:pt x="1310" y="264"/>
                    <a:pt x="1322" y="336"/>
                  </a:cubicBezTo>
                  <a:cubicBezTo>
                    <a:pt x="1346" y="455"/>
                    <a:pt x="1370" y="562"/>
                    <a:pt x="1405" y="681"/>
                  </a:cubicBezTo>
                  <a:cubicBezTo>
                    <a:pt x="1501" y="1134"/>
                    <a:pt x="1393" y="1419"/>
                    <a:pt x="1024" y="1693"/>
                  </a:cubicBezTo>
                  <a:cubicBezTo>
                    <a:pt x="905" y="1777"/>
                    <a:pt x="774" y="1848"/>
                    <a:pt x="643" y="1931"/>
                  </a:cubicBezTo>
                  <a:cubicBezTo>
                    <a:pt x="489" y="2015"/>
                    <a:pt x="310" y="2098"/>
                    <a:pt x="179" y="2181"/>
                  </a:cubicBezTo>
                  <a:cubicBezTo>
                    <a:pt x="36" y="2265"/>
                    <a:pt x="0" y="2384"/>
                    <a:pt x="48" y="2479"/>
                  </a:cubicBezTo>
                  <a:cubicBezTo>
                    <a:pt x="80" y="2551"/>
                    <a:pt x="145" y="2586"/>
                    <a:pt x="231" y="2586"/>
                  </a:cubicBezTo>
                  <a:cubicBezTo>
                    <a:pt x="273" y="2586"/>
                    <a:pt x="319" y="2578"/>
                    <a:pt x="369" y="2562"/>
                  </a:cubicBezTo>
                  <a:cubicBezTo>
                    <a:pt x="381" y="2562"/>
                    <a:pt x="393" y="2550"/>
                    <a:pt x="405" y="2550"/>
                  </a:cubicBezTo>
                  <a:cubicBezTo>
                    <a:pt x="774" y="2384"/>
                    <a:pt x="1120" y="2169"/>
                    <a:pt x="1441" y="1931"/>
                  </a:cubicBezTo>
                  <a:cubicBezTo>
                    <a:pt x="1739" y="1669"/>
                    <a:pt x="1893" y="1288"/>
                    <a:pt x="1882" y="896"/>
                  </a:cubicBezTo>
                  <a:cubicBezTo>
                    <a:pt x="1834" y="669"/>
                    <a:pt x="1786" y="455"/>
                    <a:pt x="1727" y="229"/>
                  </a:cubicBezTo>
                  <a:cubicBezTo>
                    <a:pt x="1715" y="193"/>
                    <a:pt x="1703" y="145"/>
                    <a:pt x="1691" y="110"/>
                  </a:cubicBezTo>
                  <a:cubicBezTo>
                    <a:pt x="1659" y="46"/>
                    <a:pt x="1598" y="1"/>
                    <a:pt x="15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5"/>
            <p:cNvSpPr/>
            <p:nvPr/>
          </p:nvSpPr>
          <p:spPr>
            <a:xfrm>
              <a:off x="6590538" y="2407875"/>
              <a:ext cx="68800" cy="41525"/>
            </a:xfrm>
            <a:custGeom>
              <a:rect b="b" l="l" r="r" t="t"/>
              <a:pathLst>
                <a:path extrusionOk="0" h="1661" w="2752">
                  <a:moveTo>
                    <a:pt x="1274" y="0"/>
                  </a:moveTo>
                  <a:cubicBezTo>
                    <a:pt x="1211" y="0"/>
                    <a:pt x="1147" y="7"/>
                    <a:pt x="1084" y="20"/>
                  </a:cubicBezTo>
                  <a:cubicBezTo>
                    <a:pt x="727" y="91"/>
                    <a:pt x="406" y="246"/>
                    <a:pt x="108" y="448"/>
                  </a:cubicBezTo>
                  <a:cubicBezTo>
                    <a:pt x="25" y="496"/>
                    <a:pt x="1" y="603"/>
                    <a:pt x="48" y="687"/>
                  </a:cubicBezTo>
                  <a:cubicBezTo>
                    <a:pt x="84" y="748"/>
                    <a:pt x="145" y="784"/>
                    <a:pt x="213" y="784"/>
                  </a:cubicBezTo>
                  <a:cubicBezTo>
                    <a:pt x="237" y="784"/>
                    <a:pt x="262" y="779"/>
                    <a:pt x="287" y="770"/>
                  </a:cubicBezTo>
                  <a:cubicBezTo>
                    <a:pt x="429" y="722"/>
                    <a:pt x="584" y="639"/>
                    <a:pt x="727" y="567"/>
                  </a:cubicBezTo>
                  <a:cubicBezTo>
                    <a:pt x="858" y="508"/>
                    <a:pt x="1001" y="460"/>
                    <a:pt x="1156" y="437"/>
                  </a:cubicBezTo>
                  <a:cubicBezTo>
                    <a:pt x="1179" y="434"/>
                    <a:pt x="1201" y="433"/>
                    <a:pt x="1224" y="433"/>
                  </a:cubicBezTo>
                  <a:cubicBezTo>
                    <a:pt x="1427" y="433"/>
                    <a:pt x="1621" y="527"/>
                    <a:pt x="1739" y="698"/>
                  </a:cubicBezTo>
                  <a:cubicBezTo>
                    <a:pt x="1870" y="865"/>
                    <a:pt x="1977" y="1044"/>
                    <a:pt x="2096" y="1222"/>
                  </a:cubicBezTo>
                  <a:cubicBezTo>
                    <a:pt x="2156" y="1294"/>
                    <a:pt x="2192" y="1377"/>
                    <a:pt x="2251" y="1449"/>
                  </a:cubicBezTo>
                  <a:cubicBezTo>
                    <a:pt x="2275" y="1496"/>
                    <a:pt x="2323" y="1544"/>
                    <a:pt x="2358" y="1591"/>
                  </a:cubicBezTo>
                  <a:cubicBezTo>
                    <a:pt x="2402" y="1635"/>
                    <a:pt x="2463" y="1661"/>
                    <a:pt x="2526" y="1661"/>
                  </a:cubicBezTo>
                  <a:cubicBezTo>
                    <a:pt x="2566" y="1661"/>
                    <a:pt x="2607" y="1650"/>
                    <a:pt x="2644" y="1627"/>
                  </a:cubicBezTo>
                  <a:cubicBezTo>
                    <a:pt x="2739" y="1568"/>
                    <a:pt x="2751" y="1449"/>
                    <a:pt x="2692" y="1353"/>
                  </a:cubicBezTo>
                  <a:cubicBezTo>
                    <a:pt x="2501" y="996"/>
                    <a:pt x="2275" y="663"/>
                    <a:pt x="2025" y="341"/>
                  </a:cubicBezTo>
                  <a:cubicBezTo>
                    <a:pt x="1830" y="127"/>
                    <a:pt x="1556" y="0"/>
                    <a:pt x="12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8" name="Google Shape;438;p5"/>
            <p:cNvSpPr/>
            <p:nvPr/>
          </p:nvSpPr>
          <p:spPr>
            <a:xfrm>
              <a:off x="6632813" y="2330975"/>
              <a:ext cx="68475" cy="35800"/>
            </a:xfrm>
            <a:custGeom>
              <a:rect b="b" l="l" r="r" t="t"/>
              <a:pathLst>
                <a:path extrusionOk="0" h="1432" w="2739">
                  <a:moveTo>
                    <a:pt x="239" y="0"/>
                  </a:moveTo>
                  <a:cubicBezTo>
                    <a:pt x="217" y="0"/>
                    <a:pt x="193" y="4"/>
                    <a:pt x="167" y="12"/>
                  </a:cubicBezTo>
                  <a:cubicBezTo>
                    <a:pt x="48" y="48"/>
                    <a:pt x="0" y="155"/>
                    <a:pt x="48" y="310"/>
                  </a:cubicBezTo>
                  <a:cubicBezTo>
                    <a:pt x="108" y="524"/>
                    <a:pt x="215" y="726"/>
                    <a:pt x="346" y="905"/>
                  </a:cubicBezTo>
                  <a:cubicBezTo>
                    <a:pt x="592" y="1252"/>
                    <a:pt x="934" y="1431"/>
                    <a:pt x="1410" y="1431"/>
                  </a:cubicBezTo>
                  <a:cubicBezTo>
                    <a:pt x="1439" y="1431"/>
                    <a:pt x="1470" y="1430"/>
                    <a:pt x="1501" y="1429"/>
                  </a:cubicBezTo>
                  <a:cubicBezTo>
                    <a:pt x="1858" y="1357"/>
                    <a:pt x="2203" y="1262"/>
                    <a:pt x="2537" y="1143"/>
                  </a:cubicBezTo>
                  <a:cubicBezTo>
                    <a:pt x="2584" y="1131"/>
                    <a:pt x="2620" y="1107"/>
                    <a:pt x="2644" y="1072"/>
                  </a:cubicBezTo>
                  <a:cubicBezTo>
                    <a:pt x="2715" y="1012"/>
                    <a:pt x="2739" y="905"/>
                    <a:pt x="2691" y="822"/>
                  </a:cubicBezTo>
                  <a:cubicBezTo>
                    <a:pt x="2660" y="759"/>
                    <a:pt x="2593" y="724"/>
                    <a:pt x="2528" y="724"/>
                  </a:cubicBezTo>
                  <a:cubicBezTo>
                    <a:pt x="2519" y="724"/>
                    <a:pt x="2510" y="725"/>
                    <a:pt x="2501" y="726"/>
                  </a:cubicBezTo>
                  <a:cubicBezTo>
                    <a:pt x="2358" y="750"/>
                    <a:pt x="2215" y="798"/>
                    <a:pt x="2072" y="834"/>
                  </a:cubicBezTo>
                  <a:cubicBezTo>
                    <a:pt x="1810" y="917"/>
                    <a:pt x="1548" y="965"/>
                    <a:pt x="1274" y="976"/>
                  </a:cubicBezTo>
                  <a:cubicBezTo>
                    <a:pt x="1254" y="978"/>
                    <a:pt x="1234" y="979"/>
                    <a:pt x="1214" y="979"/>
                  </a:cubicBezTo>
                  <a:cubicBezTo>
                    <a:pt x="997" y="979"/>
                    <a:pt x="788" y="863"/>
                    <a:pt x="679" y="667"/>
                  </a:cubicBezTo>
                  <a:cubicBezTo>
                    <a:pt x="620" y="572"/>
                    <a:pt x="572" y="488"/>
                    <a:pt x="524" y="393"/>
                  </a:cubicBezTo>
                  <a:cubicBezTo>
                    <a:pt x="501" y="357"/>
                    <a:pt x="489" y="310"/>
                    <a:pt x="465" y="274"/>
                  </a:cubicBezTo>
                  <a:cubicBezTo>
                    <a:pt x="453" y="226"/>
                    <a:pt x="441" y="179"/>
                    <a:pt x="417" y="143"/>
                  </a:cubicBezTo>
                  <a:cubicBezTo>
                    <a:pt x="371" y="50"/>
                    <a:pt x="317" y="0"/>
                    <a:pt x="2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9" name="Google Shape;439;p5"/>
            <p:cNvSpPr/>
            <p:nvPr/>
          </p:nvSpPr>
          <p:spPr>
            <a:xfrm>
              <a:off x="6581913" y="2468675"/>
              <a:ext cx="156000" cy="162550"/>
            </a:xfrm>
            <a:custGeom>
              <a:rect b="b" l="l" r="r" t="t"/>
              <a:pathLst>
                <a:path extrusionOk="0" h="6502" w="6240">
                  <a:moveTo>
                    <a:pt x="6004" y="0"/>
                  </a:moveTo>
                  <a:cubicBezTo>
                    <a:pt x="5987" y="0"/>
                    <a:pt x="5970" y="2"/>
                    <a:pt x="5954" y="5"/>
                  </a:cubicBezTo>
                  <a:cubicBezTo>
                    <a:pt x="5835" y="64"/>
                    <a:pt x="5727" y="148"/>
                    <a:pt x="5620" y="231"/>
                  </a:cubicBezTo>
                  <a:cubicBezTo>
                    <a:pt x="4239" y="1314"/>
                    <a:pt x="2858" y="2398"/>
                    <a:pt x="1477" y="3469"/>
                  </a:cubicBezTo>
                  <a:cubicBezTo>
                    <a:pt x="1096" y="3767"/>
                    <a:pt x="715" y="4065"/>
                    <a:pt x="346" y="4362"/>
                  </a:cubicBezTo>
                  <a:cubicBezTo>
                    <a:pt x="262" y="4434"/>
                    <a:pt x="179" y="4493"/>
                    <a:pt x="96" y="4565"/>
                  </a:cubicBezTo>
                  <a:cubicBezTo>
                    <a:pt x="12" y="4636"/>
                    <a:pt x="1" y="4767"/>
                    <a:pt x="72" y="4851"/>
                  </a:cubicBezTo>
                  <a:cubicBezTo>
                    <a:pt x="113" y="4891"/>
                    <a:pt x="168" y="4913"/>
                    <a:pt x="227" y="4913"/>
                  </a:cubicBezTo>
                  <a:cubicBezTo>
                    <a:pt x="271" y="4913"/>
                    <a:pt x="317" y="4900"/>
                    <a:pt x="358" y="4874"/>
                  </a:cubicBezTo>
                  <a:cubicBezTo>
                    <a:pt x="441" y="4815"/>
                    <a:pt x="524" y="4743"/>
                    <a:pt x="608" y="4684"/>
                  </a:cubicBezTo>
                  <a:cubicBezTo>
                    <a:pt x="929" y="4434"/>
                    <a:pt x="1239" y="4184"/>
                    <a:pt x="1560" y="3946"/>
                  </a:cubicBezTo>
                  <a:cubicBezTo>
                    <a:pt x="1644" y="3886"/>
                    <a:pt x="1727" y="3839"/>
                    <a:pt x="1822" y="3791"/>
                  </a:cubicBezTo>
                  <a:cubicBezTo>
                    <a:pt x="1822" y="3922"/>
                    <a:pt x="1834" y="4005"/>
                    <a:pt x="1834" y="4100"/>
                  </a:cubicBezTo>
                  <a:cubicBezTo>
                    <a:pt x="1846" y="4422"/>
                    <a:pt x="1846" y="4755"/>
                    <a:pt x="1882" y="5089"/>
                  </a:cubicBezTo>
                  <a:cubicBezTo>
                    <a:pt x="1917" y="5446"/>
                    <a:pt x="2036" y="5791"/>
                    <a:pt x="2215" y="6101"/>
                  </a:cubicBezTo>
                  <a:cubicBezTo>
                    <a:pt x="2365" y="6354"/>
                    <a:pt x="2610" y="6501"/>
                    <a:pt x="2860" y="6501"/>
                  </a:cubicBezTo>
                  <a:cubicBezTo>
                    <a:pt x="3068" y="6501"/>
                    <a:pt x="3279" y="6399"/>
                    <a:pt x="3441" y="6172"/>
                  </a:cubicBezTo>
                  <a:cubicBezTo>
                    <a:pt x="3584" y="5970"/>
                    <a:pt x="3703" y="5744"/>
                    <a:pt x="3799" y="5505"/>
                  </a:cubicBezTo>
                  <a:cubicBezTo>
                    <a:pt x="4001" y="4970"/>
                    <a:pt x="4061" y="4386"/>
                    <a:pt x="3977" y="3827"/>
                  </a:cubicBezTo>
                  <a:cubicBezTo>
                    <a:pt x="3918" y="3338"/>
                    <a:pt x="3763" y="2886"/>
                    <a:pt x="3322" y="2576"/>
                  </a:cubicBezTo>
                  <a:cubicBezTo>
                    <a:pt x="3441" y="2469"/>
                    <a:pt x="3560" y="2362"/>
                    <a:pt x="3668" y="2279"/>
                  </a:cubicBezTo>
                  <a:lnTo>
                    <a:pt x="5906" y="529"/>
                  </a:lnTo>
                  <a:cubicBezTo>
                    <a:pt x="6001" y="457"/>
                    <a:pt x="6085" y="374"/>
                    <a:pt x="6168" y="290"/>
                  </a:cubicBezTo>
                  <a:cubicBezTo>
                    <a:pt x="6239" y="219"/>
                    <a:pt x="6227" y="112"/>
                    <a:pt x="6156" y="52"/>
                  </a:cubicBezTo>
                  <a:cubicBezTo>
                    <a:pt x="6111" y="16"/>
                    <a:pt x="6058" y="0"/>
                    <a:pt x="60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0" name="Google Shape;440;p5"/>
            <p:cNvSpPr/>
            <p:nvPr/>
          </p:nvSpPr>
          <p:spPr>
            <a:xfrm>
              <a:off x="6355988" y="2489625"/>
              <a:ext cx="167600" cy="152750"/>
            </a:xfrm>
            <a:custGeom>
              <a:rect b="b" l="l" r="r" t="t"/>
              <a:pathLst>
                <a:path extrusionOk="0" h="6110" w="6704">
                  <a:moveTo>
                    <a:pt x="263" y="0"/>
                  </a:moveTo>
                  <a:cubicBezTo>
                    <a:pt x="191" y="0"/>
                    <a:pt x="132" y="12"/>
                    <a:pt x="72" y="60"/>
                  </a:cubicBezTo>
                  <a:cubicBezTo>
                    <a:pt x="1" y="119"/>
                    <a:pt x="1" y="238"/>
                    <a:pt x="72" y="298"/>
                  </a:cubicBezTo>
                  <a:cubicBezTo>
                    <a:pt x="155" y="381"/>
                    <a:pt x="251" y="453"/>
                    <a:pt x="358" y="512"/>
                  </a:cubicBezTo>
                  <a:cubicBezTo>
                    <a:pt x="1156" y="1012"/>
                    <a:pt x="1965" y="1500"/>
                    <a:pt x="2763" y="2000"/>
                  </a:cubicBezTo>
                  <a:cubicBezTo>
                    <a:pt x="2894" y="2072"/>
                    <a:pt x="3013" y="2167"/>
                    <a:pt x="3156" y="2250"/>
                  </a:cubicBezTo>
                  <a:cubicBezTo>
                    <a:pt x="2727" y="2667"/>
                    <a:pt x="2644" y="3167"/>
                    <a:pt x="2644" y="3703"/>
                  </a:cubicBezTo>
                  <a:cubicBezTo>
                    <a:pt x="2656" y="4263"/>
                    <a:pt x="2799" y="4810"/>
                    <a:pt x="3049" y="5298"/>
                  </a:cubicBezTo>
                  <a:cubicBezTo>
                    <a:pt x="3132" y="5465"/>
                    <a:pt x="3239" y="5608"/>
                    <a:pt x="3346" y="5751"/>
                  </a:cubicBezTo>
                  <a:cubicBezTo>
                    <a:pt x="3544" y="5998"/>
                    <a:pt x="3775" y="6110"/>
                    <a:pt x="3992" y="6110"/>
                  </a:cubicBezTo>
                  <a:cubicBezTo>
                    <a:pt x="4298" y="6110"/>
                    <a:pt x="4578" y="5889"/>
                    <a:pt x="4704" y="5513"/>
                  </a:cubicBezTo>
                  <a:cubicBezTo>
                    <a:pt x="4751" y="5358"/>
                    <a:pt x="4799" y="5191"/>
                    <a:pt x="4835" y="5037"/>
                  </a:cubicBezTo>
                  <a:cubicBezTo>
                    <a:pt x="4906" y="4548"/>
                    <a:pt x="4906" y="4048"/>
                    <a:pt x="4799" y="3560"/>
                  </a:cubicBezTo>
                  <a:cubicBezTo>
                    <a:pt x="4787" y="3477"/>
                    <a:pt x="4787" y="3393"/>
                    <a:pt x="4763" y="3262"/>
                  </a:cubicBezTo>
                  <a:lnTo>
                    <a:pt x="4763" y="3262"/>
                  </a:lnTo>
                  <a:cubicBezTo>
                    <a:pt x="4894" y="3322"/>
                    <a:pt x="4977" y="3358"/>
                    <a:pt x="5049" y="3405"/>
                  </a:cubicBezTo>
                  <a:cubicBezTo>
                    <a:pt x="5418" y="3632"/>
                    <a:pt x="5787" y="3858"/>
                    <a:pt x="6156" y="4084"/>
                  </a:cubicBezTo>
                  <a:cubicBezTo>
                    <a:pt x="6240" y="4144"/>
                    <a:pt x="6335" y="4191"/>
                    <a:pt x="6442" y="4227"/>
                  </a:cubicBezTo>
                  <a:cubicBezTo>
                    <a:pt x="6513" y="4227"/>
                    <a:pt x="6585" y="4203"/>
                    <a:pt x="6644" y="4167"/>
                  </a:cubicBezTo>
                  <a:cubicBezTo>
                    <a:pt x="6704" y="4096"/>
                    <a:pt x="6692" y="3989"/>
                    <a:pt x="6621" y="3917"/>
                  </a:cubicBezTo>
                  <a:cubicBezTo>
                    <a:pt x="6537" y="3846"/>
                    <a:pt x="6430" y="3774"/>
                    <a:pt x="6323" y="3715"/>
                  </a:cubicBezTo>
                  <a:cubicBezTo>
                    <a:pt x="4406" y="2536"/>
                    <a:pt x="2477" y="1346"/>
                    <a:pt x="548" y="155"/>
                  </a:cubicBezTo>
                  <a:cubicBezTo>
                    <a:pt x="465" y="95"/>
                    <a:pt x="370" y="36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1" name="Google Shape;441;p5"/>
            <p:cNvSpPr/>
            <p:nvPr/>
          </p:nvSpPr>
          <p:spPr>
            <a:xfrm>
              <a:off x="6385463" y="2641075"/>
              <a:ext cx="353050" cy="117125"/>
            </a:xfrm>
            <a:custGeom>
              <a:rect b="b" l="l" r="r" t="t"/>
              <a:pathLst>
                <a:path extrusionOk="0" h="4685" w="14122">
                  <a:moveTo>
                    <a:pt x="7102" y="1"/>
                  </a:moveTo>
                  <a:cubicBezTo>
                    <a:pt x="6728" y="1"/>
                    <a:pt x="6354" y="45"/>
                    <a:pt x="5989" y="133"/>
                  </a:cubicBezTo>
                  <a:cubicBezTo>
                    <a:pt x="3941" y="657"/>
                    <a:pt x="2108" y="1788"/>
                    <a:pt x="715" y="3384"/>
                  </a:cubicBezTo>
                  <a:cubicBezTo>
                    <a:pt x="489" y="3670"/>
                    <a:pt x="274" y="3955"/>
                    <a:pt x="84" y="4265"/>
                  </a:cubicBezTo>
                  <a:cubicBezTo>
                    <a:pt x="36" y="4336"/>
                    <a:pt x="12" y="4420"/>
                    <a:pt x="0" y="4515"/>
                  </a:cubicBezTo>
                  <a:cubicBezTo>
                    <a:pt x="0" y="4574"/>
                    <a:pt x="24" y="4634"/>
                    <a:pt x="72" y="4658"/>
                  </a:cubicBezTo>
                  <a:cubicBezTo>
                    <a:pt x="102" y="4676"/>
                    <a:pt x="137" y="4685"/>
                    <a:pt x="173" y="4685"/>
                  </a:cubicBezTo>
                  <a:cubicBezTo>
                    <a:pt x="209" y="4685"/>
                    <a:pt x="244" y="4676"/>
                    <a:pt x="274" y="4658"/>
                  </a:cubicBezTo>
                  <a:cubicBezTo>
                    <a:pt x="346" y="4610"/>
                    <a:pt x="405" y="4539"/>
                    <a:pt x="441" y="4455"/>
                  </a:cubicBezTo>
                  <a:cubicBezTo>
                    <a:pt x="679" y="4062"/>
                    <a:pt x="965" y="3693"/>
                    <a:pt x="1286" y="3360"/>
                  </a:cubicBezTo>
                  <a:cubicBezTo>
                    <a:pt x="2465" y="2134"/>
                    <a:pt x="3906" y="1217"/>
                    <a:pt x="5513" y="693"/>
                  </a:cubicBezTo>
                  <a:cubicBezTo>
                    <a:pt x="6034" y="510"/>
                    <a:pt x="6579" y="419"/>
                    <a:pt x="7125" y="419"/>
                  </a:cubicBezTo>
                  <a:cubicBezTo>
                    <a:pt x="7503" y="419"/>
                    <a:pt x="7881" y="462"/>
                    <a:pt x="8251" y="550"/>
                  </a:cubicBezTo>
                  <a:cubicBezTo>
                    <a:pt x="9621" y="860"/>
                    <a:pt x="10918" y="1431"/>
                    <a:pt x="12061" y="2241"/>
                  </a:cubicBezTo>
                  <a:cubicBezTo>
                    <a:pt x="12657" y="2646"/>
                    <a:pt x="13193" y="3134"/>
                    <a:pt x="13633" y="3705"/>
                  </a:cubicBezTo>
                  <a:cubicBezTo>
                    <a:pt x="13693" y="3777"/>
                    <a:pt x="13752" y="3836"/>
                    <a:pt x="13824" y="3896"/>
                  </a:cubicBezTo>
                  <a:cubicBezTo>
                    <a:pt x="13852" y="3918"/>
                    <a:pt x="13888" y="3930"/>
                    <a:pt x="13923" y="3930"/>
                  </a:cubicBezTo>
                  <a:cubicBezTo>
                    <a:pt x="13962" y="3930"/>
                    <a:pt x="14001" y="3915"/>
                    <a:pt x="14026" y="3884"/>
                  </a:cubicBezTo>
                  <a:cubicBezTo>
                    <a:pt x="14062" y="3836"/>
                    <a:pt x="14097" y="3789"/>
                    <a:pt x="14121" y="3729"/>
                  </a:cubicBezTo>
                  <a:cubicBezTo>
                    <a:pt x="14085" y="3646"/>
                    <a:pt x="14038" y="3562"/>
                    <a:pt x="13990" y="3491"/>
                  </a:cubicBezTo>
                  <a:cubicBezTo>
                    <a:pt x="13704" y="3110"/>
                    <a:pt x="13395" y="2777"/>
                    <a:pt x="13038" y="2479"/>
                  </a:cubicBezTo>
                  <a:cubicBezTo>
                    <a:pt x="11621" y="1265"/>
                    <a:pt x="9918" y="455"/>
                    <a:pt x="8097" y="110"/>
                  </a:cubicBezTo>
                  <a:cubicBezTo>
                    <a:pt x="7771" y="37"/>
                    <a:pt x="7436" y="1"/>
                    <a:pt x="7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42" name="Google Shape;442;p5"/>
          <p:cNvGrpSpPr/>
          <p:nvPr/>
        </p:nvGrpSpPr>
        <p:grpSpPr>
          <a:xfrm rot="1144739">
            <a:off x="207863" y="278656"/>
            <a:ext cx="813636" cy="813636"/>
            <a:chOff x="5182308" y="2185314"/>
            <a:chExt cx="735900" cy="735900"/>
          </a:xfrm>
        </p:grpSpPr>
        <p:sp>
          <p:nvSpPr>
            <p:cNvPr id="443" name="Google Shape;443;p5"/>
            <p:cNvSpPr/>
            <p:nvPr/>
          </p:nvSpPr>
          <p:spPr>
            <a:xfrm>
              <a:off x="5182308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4" name="Google Shape;444;p5"/>
            <p:cNvSpPr/>
            <p:nvPr/>
          </p:nvSpPr>
          <p:spPr>
            <a:xfrm>
              <a:off x="5238888" y="2248225"/>
              <a:ext cx="618250" cy="606650"/>
            </a:xfrm>
            <a:custGeom>
              <a:rect b="b" l="l" r="r" t="t"/>
              <a:pathLst>
                <a:path extrusionOk="0" h="24266" w="24730">
                  <a:moveTo>
                    <a:pt x="12740" y="0"/>
                  </a:moveTo>
                  <a:cubicBezTo>
                    <a:pt x="12121" y="0"/>
                    <a:pt x="11502" y="36"/>
                    <a:pt x="10895" y="131"/>
                  </a:cubicBezTo>
                  <a:cubicBezTo>
                    <a:pt x="7799" y="512"/>
                    <a:pt x="5001" y="2108"/>
                    <a:pt x="3096" y="4572"/>
                  </a:cubicBezTo>
                  <a:cubicBezTo>
                    <a:pt x="858" y="7394"/>
                    <a:pt x="1" y="10585"/>
                    <a:pt x="560" y="14050"/>
                  </a:cubicBezTo>
                  <a:cubicBezTo>
                    <a:pt x="1215" y="18086"/>
                    <a:pt x="3418" y="21086"/>
                    <a:pt x="7097" y="22979"/>
                  </a:cubicBezTo>
                  <a:cubicBezTo>
                    <a:pt x="8718" y="23825"/>
                    <a:pt x="10513" y="24265"/>
                    <a:pt x="12334" y="24265"/>
                  </a:cubicBezTo>
                  <a:cubicBezTo>
                    <a:pt x="12358" y="24265"/>
                    <a:pt x="12383" y="24265"/>
                    <a:pt x="12407" y="24265"/>
                  </a:cubicBezTo>
                  <a:cubicBezTo>
                    <a:pt x="12871" y="24265"/>
                    <a:pt x="13336" y="24241"/>
                    <a:pt x="13800" y="24194"/>
                  </a:cubicBezTo>
                  <a:cubicBezTo>
                    <a:pt x="16276" y="23944"/>
                    <a:pt x="18610" y="22932"/>
                    <a:pt x="20479" y="21300"/>
                  </a:cubicBezTo>
                  <a:cubicBezTo>
                    <a:pt x="23230" y="18895"/>
                    <a:pt x="24658" y="15800"/>
                    <a:pt x="24718" y="12073"/>
                  </a:cubicBezTo>
                  <a:cubicBezTo>
                    <a:pt x="24730" y="11418"/>
                    <a:pt x="24682" y="10752"/>
                    <a:pt x="24563" y="10109"/>
                  </a:cubicBezTo>
                  <a:cubicBezTo>
                    <a:pt x="24063" y="7263"/>
                    <a:pt x="22753" y="4882"/>
                    <a:pt x="20670" y="3048"/>
                  </a:cubicBezTo>
                  <a:cubicBezTo>
                    <a:pt x="18360" y="1024"/>
                    <a:pt x="15693" y="0"/>
                    <a:pt x="127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5" name="Google Shape;445;p5"/>
            <p:cNvSpPr/>
            <p:nvPr/>
          </p:nvSpPr>
          <p:spPr>
            <a:xfrm>
              <a:off x="5261813" y="2270550"/>
              <a:ext cx="573000" cy="562075"/>
            </a:xfrm>
            <a:custGeom>
              <a:rect b="b" l="l" r="r" t="t"/>
              <a:pathLst>
                <a:path extrusionOk="0" h="22483" w="22920">
                  <a:moveTo>
                    <a:pt x="11818" y="0"/>
                  </a:moveTo>
                  <a:cubicBezTo>
                    <a:pt x="11256" y="0"/>
                    <a:pt x="10682" y="40"/>
                    <a:pt x="10097" y="119"/>
                  </a:cubicBezTo>
                  <a:cubicBezTo>
                    <a:pt x="7251" y="476"/>
                    <a:pt x="4656" y="1953"/>
                    <a:pt x="2882" y="4227"/>
                  </a:cubicBezTo>
                  <a:cubicBezTo>
                    <a:pt x="846" y="6811"/>
                    <a:pt x="0" y="9751"/>
                    <a:pt x="536" y="13014"/>
                  </a:cubicBezTo>
                  <a:cubicBezTo>
                    <a:pt x="1143" y="16776"/>
                    <a:pt x="3203" y="19550"/>
                    <a:pt x="6584" y="21289"/>
                  </a:cubicBezTo>
                  <a:cubicBezTo>
                    <a:pt x="8120" y="22080"/>
                    <a:pt x="9809" y="22482"/>
                    <a:pt x="11515" y="22482"/>
                  </a:cubicBezTo>
                  <a:cubicBezTo>
                    <a:pt x="11939" y="22482"/>
                    <a:pt x="12364" y="22457"/>
                    <a:pt x="12788" y="22408"/>
                  </a:cubicBezTo>
                  <a:cubicBezTo>
                    <a:pt x="15086" y="22170"/>
                    <a:pt x="17241" y="21241"/>
                    <a:pt x="18979" y="19729"/>
                  </a:cubicBezTo>
                  <a:cubicBezTo>
                    <a:pt x="21574" y="17467"/>
                    <a:pt x="22860" y="14585"/>
                    <a:pt x="22908" y="11168"/>
                  </a:cubicBezTo>
                  <a:cubicBezTo>
                    <a:pt x="22920" y="10561"/>
                    <a:pt x="22872" y="9954"/>
                    <a:pt x="22765" y="9358"/>
                  </a:cubicBezTo>
                  <a:cubicBezTo>
                    <a:pt x="22313" y="6775"/>
                    <a:pt x="21146" y="4572"/>
                    <a:pt x="19157" y="2834"/>
                  </a:cubicBezTo>
                  <a:cubicBezTo>
                    <a:pt x="17005" y="938"/>
                    <a:pt x="14549" y="0"/>
                    <a:pt x="118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6" name="Google Shape;446;p5"/>
            <p:cNvSpPr/>
            <p:nvPr/>
          </p:nvSpPr>
          <p:spPr>
            <a:xfrm>
              <a:off x="5332063" y="2563900"/>
              <a:ext cx="450675" cy="189725"/>
            </a:xfrm>
            <a:custGeom>
              <a:rect b="b" l="l" r="r" t="t"/>
              <a:pathLst>
                <a:path extrusionOk="0" h="7589" w="18027">
                  <a:moveTo>
                    <a:pt x="1418" y="437"/>
                  </a:moveTo>
                  <a:cubicBezTo>
                    <a:pt x="1582" y="437"/>
                    <a:pt x="1750" y="497"/>
                    <a:pt x="1905" y="625"/>
                  </a:cubicBezTo>
                  <a:cubicBezTo>
                    <a:pt x="2024" y="720"/>
                    <a:pt x="2131" y="827"/>
                    <a:pt x="2227" y="934"/>
                  </a:cubicBezTo>
                  <a:cubicBezTo>
                    <a:pt x="2334" y="1065"/>
                    <a:pt x="2441" y="1196"/>
                    <a:pt x="2536" y="1327"/>
                  </a:cubicBezTo>
                  <a:cubicBezTo>
                    <a:pt x="3203" y="2196"/>
                    <a:pt x="4072" y="2899"/>
                    <a:pt x="5060" y="3363"/>
                  </a:cubicBezTo>
                  <a:cubicBezTo>
                    <a:pt x="5727" y="3673"/>
                    <a:pt x="6430" y="3911"/>
                    <a:pt x="7144" y="4090"/>
                  </a:cubicBezTo>
                  <a:cubicBezTo>
                    <a:pt x="7720" y="4234"/>
                    <a:pt x="8297" y="4275"/>
                    <a:pt x="8873" y="4275"/>
                  </a:cubicBezTo>
                  <a:cubicBezTo>
                    <a:pt x="9297" y="4275"/>
                    <a:pt x="9721" y="4253"/>
                    <a:pt x="10144" y="4232"/>
                  </a:cubicBezTo>
                  <a:cubicBezTo>
                    <a:pt x="11633" y="3947"/>
                    <a:pt x="13049" y="3482"/>
                    <a:pt x="14264" y="2518"/>
                  </a:cubicBezTo>
                  <a:cubicBezTo>
                    <a:pt x="14704" y="2161"/>
                    <a:pt x="15109" y="1756"/>
                    <a:pt x="15454" y="1315"/>
                  </a:cubicBezTo>
                  <a:cubicBezTo>
                    <a:pt x="15609" y="1125"/>
                    <a:pt x="15752" y="934"/>
                    <a:pt x="15919" y="756"/>
                  </a:cubicBezTo>
                  <a:cubicBezTo>
                    <a:pt x="16129" y="533"/>
                    <a:pt x="16351" y="440"/>
                    <a:pt x="16561" y="440"/>
                  </a:cubicBezTo>
                  <a:cubicBezTo>
                    <a:pt x="16921" y="440"/>
                    <a:pt x="17240" y="716"/>
                    <a:pt x="17383" y="1077"/>
                  </a:cubicBezTo>
                  <a:cubicBezTo>
                    <a:pt x="17502" y="1387"/>
                    <a:pt x="17526" y="1720"/>
                    <a:pt x="17455" y="2054"/>
                  </a:cubicBezTo>
                  <a:cubicBezTo>
                    <a:pt x="17371" y="2411"/>
                    <a:pt x="17217" y="2756"/>
                    <a:pt x="17002" y="3066"/>
                  </a:cubicBezTo>
                  <a:cubicBezTo>
                    <a:pt x="16967" y="3101"/>
                    <a:pt x="16895" y="3113"/>
                    <a:pt x="16848" y="3137"/>
                  </a:cubicBezTo>
                  <a:cubicBezTo>
                    <a:pt x="16907" y="3244"/>
                    <a:pt x="16836" y="3304"/>
                    <a:pt x="16764" y="3375"/>
                  </a:cubicBezTo>
                  <a:cubicBezTo>
                    <a:pt x="15824" y="4816"/>
                    <a:pt x="14514" y="5804"/>
                    <a:pt x="12930" y="6435"/>
                  </a:cubicBezTo>
                  <a:cubicBezTo>
                    <a:pt x="12406" y="6638"/>
                    <a:pt x="11883" y="6792"/>
                    <a:pt x="11335" y="6911"/>
                  </a:cubicBezTo>
                  <a:cubicBezTo>
                    <a:pt x="11216" y="6935"/>
                    <a:pt x="11097" y="6935"/>
                    <a:pt x="10966" y="6959"/>
                  </a:cubicBezTo>
                  <a:lnTo>
                    <a:pt x="10966" y="5911"/>
                  </a:lnTo>
                  <a:cubicBezTo>
                    <a:pt x="11002" y="5887"/>
                    <a:pt x="11049" y="5852"/>
                    <a:pt x="11097" y="5840"/>
                  </a:cubicBezTo>
                  <a:cubicBezTo>
                    <a:pt x="11454" y="5733"/>
                    <a:pt x="11811" y="5637"/>
                    <a:pt x="12156" y="5542"/>
                  </a:cubicBezTo>
                  <a:cubicBezTo>
                    <a:pt x="12287" y="5685"/>
                    <a:pt x="12240" y="5840"/>
                    <a:pt x="12276" y="5983"/>
                  </a:cubicBezTo>
                  <a:cubicBezTo>
                    <a:pt x="12299" y="6090"/>
                    <a:pt x="12323" y="6185"/>
                    <a:pt x="12371" y="6280"/>
                  </a:cubicBezTo>
                  <a:cubicBezTo>
                    <a:pt x="12406" y="6328"/>
                    <a:pt x="12466" y="6340"/>
                    <a:pt x="12514" y="6340"/>
                  </a:cubicBezTo>
                  <a:cubicBezTo>
                    <a:pt x="12573" y="6316"/>
                    <a:pt x="12621" y="6280"/>
                    <a:pt x="12645" y="6233"/>
                  </a:cubicBezTo>
                  <a:cubicBezTo>
                    <a:pt x="12657" y="6161"/>
                    <a:pt x="12657" y="6078"/>
                    <a:pt x="12645" y="6006"/>
                  </a:cubicBezTo>
                  <a:cubicBezTo>
                    <a:pt x="12633" y="5804"/>
                    <a:pt x="12609" y="5590"/>
                    <a:pt x="12597" y="5375"/>
                  </a:cubicBezTo>
                  <a:lnTo>
                    <a:pt x="13597" y="4887"/>
                  </a:lnTo>
                  <a:cubicBezTo>
                    <a:pt x="13716" y="4971"/>
                    <a:pt x="13680" y="5066"/>
                    <a:pt x="13704" y="5149"/>
                  </a:cubicBezTo>
                  <a:cubicBezTo>
                    <a:pt x="13716" y="5280"/>
                    <a:pt x="13728" y="5411"/>
                    <a:pt x="13764" y="5542"/>
                  </a:cubicBezTo>
                  <a:cubicBezTo>
                    <a:pt x="13764" y="5630"/>
                    <a:pt x="13846" y="5698"/>
                    <a:pt x="13933" y="5698"/>
                  </a:cubicBezTo>
                  <a:cubicBezTo>
                    <a:pt x="13940" y="5698"/>
                    <a:pt x="13947" y="5698"/>
                    <a:pt x="13954" y="5697"/>
                  </a:cubicBezTo>
                  <a:cubicBezTo>
                    <a:pt x="14050" y="5673"/>
                    <a:pt x="14109" y="5590"/>
                    <a:pt x="14109" y="5495"/>
                  </a:cubicBezTo>
                  <a:cubicBezTo>
                    <a:pt x="14097" y="5411"/>
                    <a:pt x="14097" y="5316"/>
                    <a:pt x="14085" y="5233"/>
                  </a:cubicBezTo>
                  <a:cubicBezTo>
                    <a:pt x="14073" y="5042"/>
                    <a:pt x="14073" y="4852"/>
                    <a:pt x="14061" y="4637"/>
                  </a:cubicBezTo>
                  <a:cubicBezTo>
                    <a:pt x="14228" y="4506"/>
                    <a:pt x="14395" y="4375"/>
                    <a:pt x="14562" y="4268"/>
                  </a:cubicBezTo>
                  <a:cubicBezTo>
                    <a:pt x="14740" y="4161"/>
                    <a:pt x="14871" y="3994"/>
                    <a:pt x="15109" y="3899"/>
                  </a:cubicBezTo>
                  <a:cubicBezTo>
                    <a:pt x="15121" y="4042"/>
                    <a:pt x="15133" y="4161"/>
                    <a:pt x="15157" y="4268"/>
                  </a:cubicBezTo>
                  <a:cubicBezTo>
                    <a:pt x="15169" y="4363"/>
                    <a:pt x="15193" y="4471"/>
                    <a:pt x="15216" y="4566"/>
                  </a:cubicBezTo>
                  <a:cubicBezTo>
                    <a:pt x="15236" y="4624"/>
                    <a:pt x="15287" y="4682"/>
                    <a:pt x="15350" y="4682"/>
                  </a:cubicBezTo>
                  <a:cubicBezTo>
                    <a:pt x="15365" y="4682"/>
                    <a:pt x="15380" y="4680"/>
                    <a:pt x="15395" y="4673"/>
                  </a:cubicBezTo>
                  <a:cubicBezTo>
                    <a:pt x="15454" y="4637"/>
                    <a:pt x="15514" y="4590"/>
                    <a:pt x="15538" y="4518"/>
                  </a:cubicBezTo>
                  <a:cubicBezTo>
                    <a:pt x="15550" y="4435"/>
                    <a:pt x="15550" y="4340"/>
                    <a:pt x="15538" y="4256"/>
                  </a:cubicBezTo>
                  <a:cubicBezTo>
                    <a:pt x="15526" y="3994"/>
                    <a:pt x="15514" y="3744"/>
                    <a:pt x="15502" y="3494"/>
                  </a:cubicBezTo>
                  <a:lnTo>
                    <a:pt x="16371" y="2506"/>
                  </a:lnTo>
                  <a:cubicBezTo>
                    <a:pt x="16407" y="2577"/>
                    <a:pt x="16443" y="2649"/>
                    <a:pt x="16467" y="2720"/>
                  </a:cubicBezTo>
                  <a:cubicBezTo>
                    <a:pt x="16490" y="2804"/>
                    <a:pt x="16490" y="2899"/>
                    <a:pt x="16502" y="2982"/>
                  </a:cubicBezTo>
                  <a:cubicBezTo>
                    <a:pt x="16531" y="3125"/>
                    <a:pt x="16567" y="3169"/>
                    <a:pt x="16707" y="3169"/>
                  </a:cubicBezTo>
                  <a:cubicBezTo>
                    <a:pt x="16742" y="3169"/>
                    <a:pt x="16785" y="3166"/>
                    <a:pt x="16836" y="3161"/>
                  </a:cubicBezTo>
                  <a:cubicBezTo>
                    <a:pt x="16848" y="2923"/>
                    <a:pt x="16836" y="2685"/>
                    <a:pt x="16824" y="2447"/>
                  </a:cubicBezTo>
                  <a:cubicBezTo>
                    <a:pt x="16788" y="2149"/>
                    <a:pt x="16776" y="1875"/>
                    <a:pt x="16967" y="1613"/>
                  </a:cubicBezTo>
                  <a:cubicBezTo>
                    <a:pt x="16788" y="1434"/>
                    <a:pt x="16681" y="1184"/>
                    <a:pt x="16669" y="934"/>
                  </a:cubicBezTo>
                  <a:cubicBezTo>
                    <a:pt x="16669" y="887"/>
                    <a:pt x="16657" y="839"/>
                    <a:pt x="16621" y="815"/>
                  </a:cubicBezTo>
                  <a:cubicBezTo>
                    <a:pt x="16562" y="768"/>
                    <a:pt x="16490" y="744"/>
                    <a:pt x="16419" y="744"/>
                  </a:cubicBezTo>
                  <a:cubicBezTo>
                    <a:pt x="16371" y="768"/>
                    <a:pt x="16324" y="803"/>
                    <a:pt x="16312" y="863"/>
                  </a:cubicBezTo>
                  <a:cubicBezTo>
                    <a:pt x="16288" y="1006"/>
                    <a:pt x="16288" y="1161"/>
                    <a:pt x="16324" y="1304"/>
                  </a:cubicBezTo>
                  <a:cubicBezTo>
                    <a:pt x="16431" y="1732"/>
                    <a:pt x="16276" y="2054"/>
                    <a:pt x="15978" y="2351"/>
                  </a:cubicBezTo>
                  <a:cubicBezTo>
                    <a:pt x="15835" y="2482"/>
                    <a:pt x="15728" y="2673"/>
                    <a:pt x="15514" y="2792"/>
                  </a:cubicBezTo>
                  <a:cubicBezTo>
                    <a:pt x="15502" y="2685"/>
                    <a:pt x="15490" y="2637"/>
                    <a:pt x="15478" y="2542"/>
                  </a:cubicBezTo>
                  <a:cubicBezTo>
                    <a:pt x="15478" y="2458"/>
                    <a:pt x="15478" y="2363"/>
                    <a:pt x="15454" y="2280"/>
                  </a:cubicBezTo>
                  <a:cubicBezTo>
                    <a:pt x="15431" y="2149"/>
                    <a:pt x="15359" y="2077"/>
                    <a:pt x="15252" y="2077"/>
                  </a:cubicBezTo>
                  <a:cubicBezTo>
                    <a:pt x="15145" y="2077"/>
                    <a:pt x="15062" y="2173"/>
                    <a:pt x="15062" y="2280"/>
                  </a:cubicBezTo>
                  <a:lnTo>
                    <a:pt x="15062" y="2685"/>
                  </a:lnTo>
                  <a:cubicBezTo>
                    <a:pt x="15073" y="2851"/>
                    <a:pt x="15085" y="3018"/>
                    <a:pt x="15085" y="3185"/>
                  </a:cubicBezTo>
                  <a:cubicBezTo>
                    <a:pt x="15073" y="3220"/>
                    <a:pt x="15062" y="3268"/>
                    <a:pt x="15062" y="3304"/>
                  </a:cubicBezTo>
                  <a:cubicBezTo>
                    <a:pt x="14776" y="3566"/>
                    <a:pt x="14490" y="3863"/>
                    <a:pt x="14073" y="4054"/>
                  </a:cubicBezTo>
                  <a:cubicBezTo>
                    <a:pt x="14061" y="3840"/>
                    <a:pt x="14050" y="3673"/>
                    <a:pt x="14038" y="3482"/>
                  </a:cubicBezTo>
                  <a:cubicBezTo>
                    <a:pt x="14027" y="3320"/>
                    <a:pt x="13938" y="3217"/>
                    <a:pt x="13832" y="3217"/>
                  </a:cubicBezTo>
                  <a:cubicBezTo>
                    <a:pt x="13822" y="3217"/>
                    <a:pt x="13811" y="3218"/>
                    <a:pt x="13800" y="3220"/>
                  </a:cubicBezTo>
                  <a:cubicBezTo>
                    <a:pt x="13692" y="3244"/>
                    <a:pt x="13621" y="3328"/>
                    <a:pt x="13621" y="3494"/>
                  </a:cubicBezTo>
                  <a:lnTo>
                    <a:pt x="13621" y="4352"/>
                  </a:lnTo>
                  <a:cubicBezTo>
                    <a:pt x="13323" y="4602"/>
                    <a:pt x="12966" y="4768"/>
                    <a:pt x="12585" y="4863"/>
                  </a:cubicBezTo>
                  <a:lnTo>
                    <a:pt x="12537" y="4518"/>
                  </a:lnTo>
                  <a:cubicBezTo>
                    <a:pt x="12514" y="4375"/>
                    <a:pt x="12490" y="4209"/>
                    <a:pt x="12466" y="4078"/>
                  </a:cubicBezTo>
                  <a:cubicBezTo>
                    <a:pt x="12445" y="3963"/>
                    <a:pt x="12370" y="3895"/>
                    <a:pt x="12288" y="3895"/>
                  </a:cubicBezTo>
                  <a:cubicBezTo>
                    <a:pt x="12276" y="3895"/>
                    <a:pt x="12264" y="3896"/>
                    <a:pt x="12252" y="3899"/>
                  </a:cubicBezTo>
                  <a:cubicBezTo>
                    <a:pt x="12145" y="3923"/>
                    <a:pt x="12073" y="4030"/>
                    <a:pt x="12085" y="4137"/>
                  </a:cubicBezTo>
                  <a:cubicBezTo>
                    <a:pt x="12097" y="4280"/>
                    <a:pt x="12109" y="4435"/>
                    <a:pt x="12121" y="4578"/>
                  </a:cubicBezTo>
                  <a:cubicBezTo>
                    <a:pt x="12145" y="4733"/>
                    <a:pt x="12156" y="4875"/>
                    <a:pt x="12180" y="5042"/>
                  </a:cubicBezTo>
                  <a:cubicBezTo>
                    <a:pt x="11799" y="5268"/>
                    <a:pt x="11383" y="5316"/>
                    <a:pt x="10990" y="5423"/>
                  </a:cubicBezTo>
                  <a:cubicBezTo>
                    <a:pt x="10930" y="5221"/>
                    <a:pt x="10906" y="5018"/>
                    <a:pt x="10930" y="4804"/>
                  </a:cubicBezTo>
                  <a:cubicBezTo>
                    <a:pt x="10918" y="4685"/>
                    <a:pt x="10918" y="4566"/>
                    <a:pt x="10894" y="4447"/>
                  </a:cubicBezTo>
                  <a:cubicBezTo>
                    <a:pt x="10884" y="4366"/>
                    <a:pt x="10814" y="4311"/>
                    <a:pt x="10734" y="4311"/>
                  </a:cubicBezTo>
                  <a:cubicBezTo>
                    <a:pt x="10720" y="4311"/>
                    <a:pt x="10706" y="4312"/>
                    <a:pt x="10692" y="4316"/>
                  </a:cubicBezTo>
                  <a:cubicBezTo>
                    <a:pt x="10632" y="4340"/>
                    <a:pt x="10561" y="4399"/>
                    <a:pt x="10549" y="4459"/>
                  </a:cubicBezTo>
                  <a:cubicBezTo>
                    <a:pt x="10525" y="4602"/>
                    <a:pt x="10525" y="4756"/>
                    <a:pt x="10525" y="4899"/>
                  </a:cubicBezTo>
                  <a:cubicBezTo>
                    <a:pt x="10525" y="5090"/>
                    <a:pt x="10573" y="5280"/>
                    <a:pt x="10513" y="5495"/>
                  </a:cubicBezTo>
                  <a:cubicBezTo>
                    <a:pt x="10109" y="5625"/>
                    <a:pt x="9692" y="5614"/>
                    <a:pt x="9263" y="5673"/>
                  </a:cubicBezTo>
                  <a:cubicBezTo>
                    <a:pt x="9228" y="5590"/>
                    <a:pt x="9204" y="5495"/>
                    <a:pt x="9192" y="5399"/>
                  </a:cubicBezTo>
                  <a:lnTo>
                    <a:pt x="9192" y="4863"/>
                  </a:lnTo>
                  <a:cubicBezTo>
                    <a:pt x="9192" y="4792"/>
                    <a:pt x="9180" y="4721"/>
                    <a:pt x="9144" y="4649"/>
                  </a:cubicBezTo>
                  <a:cubicBezTo>
                    <a:pt x="9097" y="4590"/>
                    <a:pt x="9037" y="4554"/>
                    <a:pt x="8966" y="4542"/>
                  </a:cubicBezTo>
                  <a:cubicBezTo>
                    <a:pt x="8894" y="4554"/>
                    <a:pt x="8823" y="4602"/>
                    <a:pt x="8787" y="4661"/>
                  </a:cubicBezTo>
                  <a:cubicBezTo>
                    <a:pt x="8763" y="4744"/>
                    <a:pt x="8751" y="4840"/>
                    <a:pt x="8763" y="4923"/>
                  </a:cubicBezTo>
                  <a:lnTo>
                    <a:pt x="8763" y="5625"/>
                  </a:lnTo>
                  <a:cubicBezTo>
                    <a:pt x="8660" y="5641"/>
                    <a:pt x="8560" y="5648"/>
                    <a:pt x="8462" y="5648"/>
                  </a:cubicBezTo>
                  <a:cubicBezTo>
                    <a:pt x="8116" y="5648"/>
                    <a:pt x="7795" y="5567"/>
                    <a:pt x="7489" y="5530"/>
                  </a:cubicBezTo>
                  <a:cubicBezTo>
                    <a:pt x="7370" y="5364"/>
                    <a:pt x="7418" y="5233"/>
                    <a:pt x="7418" y="5102"/>
                  </a:cubicBezTo>
                  <a:cubicBezTo>
                    <a:pt x="7406" y="4887"/>
                    <a:pt x="7418" y="4685"/>
                    <a:pt x="7406" y="4471"/>
                  </a:cubicBezTo>
                  <a:cubicBezTo>
                    <a:pt x="7406" y="4375"/>
                    <a:pt x="7323" y="4304"/>
                    <a:pt x="7227" y="4304"/>
                  </a:cubicBezTo>
                  <a:cubicBezTo>
                    <a:pt x="7132" y="4304"/>
                    <a:pt x="7049" y="4375"/>
                    <a:pt x="7049" y="4471"/>
                  </a:cubicBezTo>
                  <a:cubicBezTo>
                    <a:pt x="7025" y="4590"/>
                    <a:pt x="7025" y="4709"/>
                    <a:pt x="7013" y="4828"/>
                  </a:cubicBezTo>
                  <a:cubicBezTo>
                    <a:pt x="7013" y="5006"/>
                    <a:pt x="7001" y="5185"/>
                    <a:pt x="6989" y="5387"/>
                  </a:cubicBezTo>
                  <a:cubicBezTo>
                    <a:pt x="6584" y="5340"/>
                    <a:pt x="6191" y="5244"/>
                    <a:pt x="5810" y="5090"/>
                  </a:cubicBezTo>
                  <a:cubicBezTo>
                    <a:pt x="5775" y="4852"/>
                    <a:pt x="5787" y="4625"/>
                    <a:pt x="5834" y="4399"/>
                  </a:cubicBezTo>
                  <a:cubicBezTo>
                    <a:pt x="5846" y="4280"/>
                    <a:pt x="5858" y="4161"/>
                    <a:pt x="5846" y="4042"/>
                  </a:cubicBezTo>
                  <a:cubicBezTo>
                    <a:pt x="5846" y="3971"/>
                    <a:pt x="5760" y="3891"/>
                    <a:pt x="5690" y="3891"/>
                  </a:cubicBezTo>
                  <a:cubicBezTo>
                    <a:pt x="5678" y="3891"/>
                    <a:pt x="5666" y="3894"/>
                    <a:pt x="5656" y="3899"/>
                  </a:cubicBezTo>
                  <a:cubicBezTo>
                    <a:pt x="5584" y="3911"/>
                    <a:pt x="5525" y="3959"/>
                    <a:pt x="5489" y="4018"/>
                  </a:cubicBezTo>
                  <a:cubicBezTo>
                    <a:pt x="5453" y="4137"/>
                    <a:pt x="5441" y="4256"/>
                    <a:pt x="5429" y="4375"/>
                  </a:cubicBezTo>
                  <a:cubicBezTo>
                    <a:pt x="5429" y="4530"/>
                    <a:pt x="5406" y="4697"/>
                    <a:pt x="5346" y="4852"/>
                  </a:cubicBezTo>
                  <a:cubicBezTo>
                    <a:pt x="4989" y="4780"/>
                    <a:pt x="4703" y="4637"/>
                    <a:pt x="4275" y="4328"/>
                  </a:cubicBezTo>
                  <a:cubicBezTo>
                    <a:pt x="4286" y="4137"/>
                    <a:pt x="4298" y="3935"/>
                    <a:pt x="4310" y="3732"/>
                  </a:cubicBezTo>
                  <a:cubicBezTo>
                    <a:pt x="4310" y="3625"/>
                    <a:pt x="4310" y="3518"/>
                    <a:pt x="4310" y="3411"/>
                  </a:cubicBezTo>
                  <a:cubicBezTo>
                    <a:pt x="4298" y="3304"/>
                    <a:pt x="4203" y="3220"/>
                    <a:pt x="4096" y="3220"/>
                  </a:cubicBezTo>
                  <a:cubicBezTo>
                    <a:pt x="4001" y="3232"/>
                    <a:pt x="3929" y="3304"/>
                    <a:pt x="3917" y="3399"/>
                  </a:cubicBezTo>
                  <a:cubicBezTo>
                    <a:pt x="3894" y="3530"/>
                    <a:pt x="3894" y="3661"/>
                    <a:pt x="3894" y="3804"/>
                  </a:cubicBezTo>
                  <a:cubicBezTo>
                    <a:pt x="3894" y="3875"/>
                    <a:pt x="3882" y="3947"/>
                    <a:pt x="3870" y="4054"/>
                  </a:cubicBezTo>
                  <a:cubicBezTo>
                    <a:pt x="3798" y="4030"/>
                    <a:pt x="3727" y="3994"/>
                    <a:pt x="3655" y="3959"/>
                  </a:cubicBezTo>
                  <a:cubicBezTo>
                    <a:pt x="3441" y="3780"/>
                    <a:pt x="3215" y="3601"/>
                    <a:pt x="2989" y="3423"/>
                  </a:cubicBezTo>
                  <a:cubicBezTo>
                    <a:pt x="2881" y="3339"/>
                    <a:pt x="2822" y="3209"/>
                    <a:pt x="2846" y="3066"/>
                  </a:cubicBezTo>
                  <a:cubicBezTo>
                    <a:pt x="2858" y="2887"/>
                    <a:pt x="2881" y="2708"/>
                    <a:pt x="2881" y="2530"/>
                  </a:cubicBezTo>
                  <a:cubicBezTo>
                    <a:pt x="2881" y="2423"/>
                    <a:pt x="2870" y="2316"/>
                    <a:pt x="2846" y="2220"/>
                  </a:cubicBezTo>
                  <a:cubicBezTo>
                    <a:pt x="2822" y="2149"/>
                    <a:pt x="2762" y="2101"/>
                    <a:pt x="2703" y="2077"/>
                  </a:cubicBezTo>
                  <a:cubicBezTo>
                    <a:pt x="2690" y="2074"/>
                    <a:pt x="2678" y="2073"/>
                    <a:pt x="2667" y="2073"/>
                  </a:cubicBezTo>
                  <a:cubicBezTo>
                    <a:pt x="2589" y="2073"/>
                    <a:pt x="2531" y="2138"/>
                    <a:pt x="2500" y="2220"/>
                  </a:cubicBezTo>
                  <a:cubicBezTo>
                    <a:pt x="2477" y="2268"/>
                    <a:pt x="2465" y="2327"/>
                    <a:pt x="2465" y="2387"/>
                  </a:cubicBezTo>
                  <a:cubicBezTo>
                    <a:pt x="2453" y="2506"/>
                    <a:pt x="2453" y="2625"/>
                    <a:pt x="2453" y="2744"/>
                  </a:cubicBezTo>
                  <a:cubicBezTo>
                    <a:pt x="2428" y="2755"/>
                    <a:pt x="2406" y="2760"/>
                    <a:pt x="2387" y="2760"/>
                  </a:cubicBezTo>
                  <a:cubicBezTo>
                    <a:pt x="2324" y="2760"/>
                    <a:pt x="2287" y="2709"/>
                    <a:pt x="2250" y="2673"/>
                  </a:cubicBezTo>
                  <a:cubicBezTo>
                    <a:pt x="2167" y="2577"/>
                    <a:pt x="2096" y="2482"/>
                    <a:pt x="2000" y="2399"/>
                  </a:cubicBezTo>
                  <a:cubicBezTo>
                    <a:pt x="1667" y="2077"/>
                    <a:pt x="1488" y="1720"/>
                    <a:pt x="1631" y="1244"/>
                  </a:cubicBezTo>
                  <a:cubicBezTo>
                    <a:pt x="1655" y="1125"/>
                    <a:pt x="1667" y="1006"/>
                    <a:pt x="1643" y="887"/>
                  </a:cubicBezTo>
                  <a:cubicBezTo>
                    <a:pt x="1643" y="803"/>
                    <a:pt x="1584" y="744"/>
                    <a:pt x="1512" y="732"/>
                  </a:cubicBezTo>
                  <a:cubicBezTo>
                    <a:pt x="1503" y="731"/>
                    <a:pt x="1493" y="730"/>
                    <a:pt x="1483" y="730"/>
                  </a:cubicBezTo>
                  <a:cubicBezTo>
                    <a:pt x="1398" y="730"/>
                    <a:pt x="1319" y="777"/>
                    <a:pt x="1298" y="863"/>
                  </a:cubicBezTo>
                  <a:cubicBezTo>
                    <a:pt x="1274" y="911"/>
                    <a:pt x="1262" y="970"/>
                    <a:pt x="1250" y="1030"/>
                  </a:cubicBezTo>
                  <a:cubicBezTo>
                    <a:pt x="1227" y="1196"/>
                    <a:pt x="1227" y="1387"/>
                    <a:pt x="1060" y="1506"/>
                  </a:cubicBezTo>
                  <a:cubicBezTo>
                    <a:pt x="1012" y="1554"/>
                    <a:pt x="1012" y="1613"/>
                    <a:pt x="1036" y="1673"/>
                  </a:cubicBezTo>
                  <a:cubicBezTo>
                    <a:pt x="1203" y="1958"/>
                    <a:pt x="1131" y="2256"/>
                    <a:pt x="1119" y="2554"/>
                  </a:cubicBezTo>
                  <a:cubicBezTo>
                    <a:pt x="1107" y="2697"/>
                    <a:pt x="1096" y="2851"/>
                    <a:pt x="1096" y="2994"/>
                  </a:cubicBezTo>
                  <a:cubicBezTo>
                    <a:pt x="1084" y="3078"/>
                    <a:pt x="1131" y="3149"/>
                    <a:pt x="1203" y="3173"/>
                  </a:cubicBezTo>
                  <a:cubicBezTo>
                    <a:pt x="1217" y="3176"/>
                    <a:pt x="1231" y="3178"/>
                    <a:pt x="1246" y="3178"/>
                  </a:cubicBezTo>
                  <a:cubicBezTo>
                    <a:pt x="1325" y="3178"/>
                    <a:pt x="1397" y="3124"/>
                    <a:pt x="1417" y="3054"/>
                  </a:cubicBezTo>
                  <a:cubicBezTo>
                    <a:pt x="1441" y="2970"/>
                    <a:pt x="1453" y="2875"/>
                    <a:pt x="1477" y="2792"/>
                  </a:cubicBezTo>
                  <a:cubicBezTo>
                    <a:pt x="1488" y="2720"/>
                    <a:pt x="1488" y="2637"/>
                    <a:pt x="1512" y="2566"/>
                  </a:cubicBezTo>
                  <a:cubicBezTo>
                    <a:pt x="1512" y="2554"/>
                    <a:pt x="1524" y="2554"/>
                    <a:pt x="1560" y="2518"/>
                  </a:cubicBezTo>
                  <a:cubicBezTo>
                    <a:pt x="1893" y="2792"/>
                    <a:pt x="2119" y="3185"/>
                    <a:pt x="2453" y="3447"/>
                  </a:cubicBezTo>
                  <a:cubicBezTo>
                    <a:pt x="2441" y="3768"/>
                    <a:pt x="2417" y="4066"/>
                    <a:pt x="2405" y="4363"/>
                  </a:cubicBezTo>
                  <a:cubicBezTo>
                    <a:pt x="2393" y="4554"/>
                    <a:pt x="2489" y="4661"/>
                    <a:pt x="2584" y="4661"/>
                  </a:cubicBezTo>
                  <a:cubicBezTo>
                    <a:pt x="2679" y="4661"/>
                    <a:pt x="2739" y="4578"/>
                    <a:pt x="2774" y="4399"/>
                  </a:cubicBezTo>
                  <a:cubicBezTo>
                    <a:pt x="2798" y="4232"/>
                    <a:pt x="2810" y="4066"/>
                    <a:pt x="2846" y="3863"/>
                  </a:cubicBezTo>
                  <a:cubicBezTo>
                    <a:pt x="3215" y="4113"/>
                    <a:pt x="3536" y="4387"/>
                    <a:pt x="3882" y="4613"/>
                  </a:cubicBezTo>
                  <a:cubicBezTo>
                    <a:pt x="3882" y="4780"/>
                    <a:pt x="3870" y="4947"/>
                    <a:pt x="3858" y="5078"/>
                  </a:cubicBezTo>
                  <a:cubicBezTo>
                    <a:pt x="3846" y="5221"/>
                    <a:pt x="3834" y="5352"/>
                    <a:pt x="3834" y="5483"/>
                  </a:cubicBezTo>
                  <a:cubicBezTo>
                    <a:pt x="3822" y="5578"/>
                    <a:pt x="3894" y="5661"/>
                    <a:pt x="3989" y="5685"/>
                  </a:cubicBezTo>
                  <a:cubicBezTo>
                    <a:pt x="4001" y="5688"/>
                    <a:pt x="4013" y="5690"/>
                    <a:pt x="4024" y="5690"/>
                  </a:cubicBezTo>
                  <a:cubicBezTo>
                    <a:pt x="4104" y="5690"/>
                    <a:pt x="4170" y="5619"/>
                    <a:pt x="4191" y="5495"/>
                  </a:cubicBezTo>
                  <a:cubicBezTo>
                    <a:pt x="4227" y="5316"/>
                    <a:pt x="4251" y="5125"/>
                    <a:pt x="4275" y="4899"/>
                  </a:cubicBezTo>
                  <a:cubicBezTo>
                    <a:pt x="4489" y="4911"/>
                    <a:pt x="4644" y="5054"/>
                    <a:pt x="4810" y="5125"/>
                  </a:cubicBezTo>
                  <a:cubicBezTo>
                    <a:pt x="4977" y="5197"/>
                    <a:pt x="5132" y="5268"/>
                    <a:pt x="5310" y="5352"/>
                  </a:cubicBezTo>
                  <a:cubicBezTo>
                    <a:pt x="5370" y="5530"/>
                    <a:pt x="5322" y="5709"/>
                    <a:pt x="5310" y="5876"/>
                  </a:cubicBezTo>
                  <a:cubicBezTo>
                    <a:pt x="5287" y="5983"/>
                    <a:pt x="5287" y="6090"/>
                    <a:pt x="5287" y="6197"/>
                  </a:cubicBezTo>
                  <a:cubicBezTo>
                    <a:pt x="5310" y="6257"/>
                    <a:pt x="5358" y="6316"/>
                    <a:pt x="5429" y="6328"/>
                  </a:cubicBezTo>
                  <a:cubicBezTo>
                    <a:pt x="5501" y="6328"/>
                    <a:pt x="5560" y="6292"/>
                    <a:pt x="5608" y="6233"/>
                  </a:cubicBezTo>
                  <a:cubicBezTo>
                    <a:pt x="5644" y="6149"/>
                    <a:pt x="5668" y="6042"/>
                    <a:pt x="5679" y="5935"/>
                  </a:cubicBezTo>
                  <a:cubicBezTo>
                    <a:pt x="5703" y="5828"/>
                    <a:pt x="5715" y="5709"/>
                    <a:pt x="5739" y="5554"/>
                  </a:cubicBezTo>
                  <a:cubicBezTo>
                    <a:pt x="6156" y="5625"/>
                    <a:pt x="6549" y="5768"/>
                    <a:pt x="6942" y="5864"/>
                  </a:cubicBezTo>
                  <a:cubicBezTo>
                    <a:pt x="7061" y="6221"/>
                    <a:pt x="6918" y="6566"/>
                    <a:pt x="7025" y="6935"/>
                  </a:cubicBezTo>
                  <a:cubicBezTo>
                    <a:pt x="6930" y="6947"/>
                    <a:pt x="6846" y="6947"/>
                    <a:pt x="6763" y="6947"/>
                  </a:cubicBezTo>
                  <a:cubicBezTo>
                    <a:pt x="4775" y="6542"/>
                    <a:pt x="3036" y="5661"/>
                    <a:pt x="1703" y="4078"/>
                  </a:cubicBezTo>
                  <a:cubicBezTo>
                    <a:pt x="1334" y="3637"/>
                    <a:pt x="1012" y="3173"/>
                    <a:pt x="750" y="2661"/>
                  </a:cubicBezTo>
                  <a:cubicBezTo>
                    <a:pt x="572" y="2351"/>
                    <a:pt x="476" y="1982"/>
                    <a:pt x="488" y="1625"/>
                  </a:cubicBezTo>
                  <a:cubicBezTo>
                    <a:pt x="488" y="1351"/>
                    <a:pt x="572" y="1089"/>
                    <a:pt x="715" y="863"/>
                  </a:cubicBezTo>
                  <a:cubicBezTo>
                    <a:pt x="898" y="591"/>
                    <a:pt x="1154" y="437"/>
                    <a:pt x="1418" y="437"/>
                  </a:cubicBezTo>
                  <a:close/>
                  <a:moveTo>
                    <a:pt x="10429" y="5971"/>
                  </a:moveTo>
                  <a:cubicBezTo>
                    <a:pt x="10468" y="5971"/>
                    <a:pt x="10508" y="5975"/>
                    <a:pt x="10549" y="5983"/>
                  </a:cubicBezTo>
                  <a:cubicBezTo>
                    <a:pt x="10632" y="6316"/>
                    <a:pt x="10537" y="6685"/>
                    <a:pt x="10787" y="6995"/>
                  </a:cubicBezTo>
                  <a:cubicBezTo>
                    <a:pt x="10327" y="7089"/>
                    <a:pt x="9867" y="7128"/>
                    <a:pt x="9398" y="7128"/>
                  </a:cubicBezTo>
                  <a:cubicBezTo>
                    <a:pt x="9334" y="7128"/>
                    <a:pt x="9269" y="7127"/>
                    <a:pt x="9204" y="7126"/>
                  </a:cubicBezTo>
                  <a:lnTo>
                    <a:pt x="9204" y="6161"/>
                  </a:lnTo>
                  <a:cubicBezTo>
                    <a:pt x="9430" y="6042"/>
                    <a:pt x="9656" y="6078"/>
                    <a:pt x="9882" y="6066"/>
                  </a:cubicBezTo>
                  <a:cubicBezTo>
                    <a:pt x="10061" y="6056"/>
                    <a:pt x="10232" y="5971"/>
                    <a:pt x="10429" y="5971"/>
                  </a:cubicBezTo>
                  <a:close/>
                  <a:moveTo>
                    <a:pt x="7566" y="5970"/>
                  </a:moveTo>
                  <a:cubicBezTo>
                    <a:pt x="7747" y="5970"/>
                    <a:pt x="7916" y="6066"/>
                    <a:pt x="8085" y="6066"/>
                  </a:cubicBezTo>
                  <a:cubicBezTo>
                    <a:pt x="8287" y="6066"/>
                    <a:pt x="8501" y="6090"/>
                    <a:pt x="8727" y="6102"/>
                  </a:cubicBezTo>
                  <a:cubicBezTo>
                    <a:pt x="8811" y="6447"/>
                    <a:pt x="8704" y="6780"/>
                    <a:pt x="8799" y="7114"/>
                  </a:cubicBezTo>
                  <a:cubicBezTo>
                    <a:pt x="8687" y="7129"/>
                    <a:pt x="8577" y="7135"/>
                    <a:pt x="8466" y="7135"/>
                  </a:cubicBezTo>
                  <a:cubicBezTo>
                    <a:pt x="8047" y="7135"/>
                    <a:pt x="7632" y="7047"/>
                    <a:pt x="7180" y="7019"/>
                  </a:cubicBezTo>
                  <a:cubicBezTo>
                    <a:pt x="7418" y="6673"/>
                    <a:pt x="7323" y="6316"/>
                    <a:pt x="7418" y="5995"/>
                  </a:cubicBezTo>
                  <a:cubicBezTo>
                    <a:pt x="7468" y="5977"/>
                    <a:pt x="7518" y="5970"/>
                    <a:pt x="7566" y="5970"/>
                  </a:cubicBezTo>
                  <a:close/>
                  <a:moveTo>
                    <a:pt x="1390" y="1"/>
                  </a:moveTo>
                  <a:cubicBezTo>
                    <a:pt x="1027" y="1"/>
                    <a:pt x="668" y="175"/>
                    <a:pt x="453" y="506"/>
                  </a:cubicBezTo>
                  <a:cubicBezTo>
                    <a:pt x="131" y="934"/>
                    <a:pt x="0" y="1470"/>
                    <a:pt x="84" y="1994"/>
                  </a:cubicBezTo>
                  <a:cubicBezTo>
                    <a:pt x="143" y="2351"/>
                    <a:pt x="262" y="2697"/>
                    <a:pt x="453" y="3006"/>
                  </a:cubicBezTo>
                  <a:cubicBezTo>
                    <a:pt x="810" y="3613"/>
                    <a:pt x="1238" y="4173"/>
                    <a:pt x="1715" y="4697"/>
                  </a:cubicBezTo>
                  <a:cubicBezTo>
                    <a:pt x="2370" y="5399"/>
                    <a:pt x="3143" y="5983"/>
                    <a:pt x="3989" y="6423"/>
                  </a:cubicBezTo>
                  <a:cubicBezTo>
                    <a:pt x="5560" y="7245"/>
                    <a:pt x="7239" y="7530"/>
                    <a:pt x="8977" y="7578"/>
                  </a:cubicBezTo>
                  <a:cubicBezTo>
                    <a:pt x="9069" y="7585"/>
                    <a:pt x="9160" y="7588"/>
                    <a:pt x="9252" y="7588"/>
                  </a:cubicBezTo>
                  <a:cubicBezTo>
                    <a:pt x="9777" y="7588"/>
                    <a:pt x="10295" y="7484"/>
                    <a:pt x="10823" y="7423"/>
                  </a:cubicBezTo>
                  <a:cubicBezTo>
                    <a:pt x="12240" y="7233"/>
                    <a:pt x="13597" y="6733"/>
                    <a:pt x="14800" y="5959"/>
                  </a:cubicBezTo>
                  <a:cubicBezTo>
                    <a:pt x="15490" y="5483"/>
                    <a:pt x="16121" y="4923"/>
                    <a:pt x="16657" y="4268"/>
                  </a:cubicBezTo>
                  <a:cubicBezTo>
                    <a:pt x="16990" y="3851"/>
                    <a:pt x="17300" y="3399"/>
                    <a:pt x="17562" y="2935"/>
                  </a:cubicBezTo>
                  <a:cubicBezTo>
                    <a:pt x="17669" y="2744"/>
                    <a:pt x="17764" y="2530"/>
                    <a:pt x="17824" y="2316"/>
                  </a:cubicBezTo>
                  <a:cubicBezTo>
                    <a:pt x="18026" y="1685"/>
                    <a:pt x="17907" y="994"/>
                    <a:pt x="17502" y="482"/>
                  </a:cubicBezTo>
                  <a:cubicBezTo>
                    <a:pt x="17286" y="171"/>
                    <a:pt x="16942" y="5"/>
                    <a:pt x="16593" y="5"/>
                  </a:cubicBezTo>
                  <a:cubicBezTo>
                    <a:pt x="16367" y="5"/>
                    <a:pt x="16139" y="75"/>
                    <a:pt x="15943" y="220"/>
                  </a:cubicBezTo>
                  <a:cubicBezTo>
                    <a:pt x="15764" y="339"/>
                    <a:pt x="15609" y="482"/>
                    <a:pt x="15466" y="637"/>
                  </a:cubicBezTo>
                  <a:cubicBezTo>
                    <a:pt x="15335" y="780"/>
                    <a:pt x="15216" y="923"/>
                    <a:pt x="15097" y="1077"/>
                  </a:cubicBezTo>
                  <a:cubicBezTo>
                    <a:pt x="14764" y="1530"/>
                    <a:pt x="14371" y="1923"/>
                    <a:pt x="13930" y="2256"/>
                  </a:cubicBezTo>
                  <a:cubicBezTo>
                    <a:pt x="12740" y="3161"/>
                    <a:pt x="11371" y="3625"/>
                    <a:pt x="9906" y="3816"/>
                  </a:cubicBezTo>
                  <a:cubicBezTo>
                    <a:pt x="9608" y="3848"/>
                    <a:pt x="9309" y="3864"/>
                    <a:pt x="9010" y="3864"/>
                  </a:cubicBezTo>
                  <a:cubicBezTo>
                    <a:pt x="8425" y="3864"/>
                    <a:pt x="7842" y="3803"/>
                    <a:pt x="7275" y="3685"/>
                  </a:cubicBezTo>
                  <a:cubicBezTo>
                    <a:pt x="6310" y="3494"/>
                    <a:pt x="5394" y="3137"/>
                    <a:pt x="4572" y="2613"/>
                  </a:cubicBezTo>
                  <a:cubicBezTo>
                    <a:pt x="3917" y="2208"/>
                    <a:pt x="3334" y="1696"/>
                    <a:pt x="2870" y="1077"/>
                  </a:cubicBezTo>
                  <a:cubicBezTo>
                    <a:pt x="2762" y="923"/>
                    <a:pt x="2631" y="768"/>
                    <a:pt x="2500" y="625"/>
                  </a:cubicBezTo>
                  <a:cubicBezTo>
                    <a:pt x="2370" y="482"/>
                    <a:pt x="2227" y="351"/>
                    <a:pt x="2072" y="232"/>
                  </a:cubicBezTo>
                  <a:cubicBezTo>
                    <a:pt x="1869" y="76"/>
                    <a:pt x="1628" y="1"/>
                    <a:pt x="13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7" name="Google Shape;447;p5"/>
            <p:cNvSpPr/>
            <p:nvPr/>
          </p:nvSpPr>
          <p:spPr>
            <a:xfrm>
              <a:off x="5382963" y="2441800"/>
              <a:ext cx="117000" cy="114525"/>
            </a:xfrm>
            <a:custGeom>
              <a:rect b="b" l="l" r="r" t="t"/>
              <a:pathLst>
                <a:path extrusionOk="0" h="4581" w="4680">
                  <a:moveTo>
                    <a:pt x="2150" y="0"/>
                  </a:moveTo>
                  <a:cubicBezTo>
                    <a:pt x="2032" y="0"/>
                    <a:pt x="1914" y="15"/>
                    <a:pt x="1798" y="44"/>
                  </a:cubicBezTo>
                  <a:cubicBezTo>
                    <a:pt x="1536" y="127"/>
                    <a:pt x="1298" y="270"/>
                    <a:pt x="1119" y="473"/>
                  </a:cubicBezTo>
                  <a:cubicBezTo>
                    <a:pt x="810" y="782"/>
                    <a:pt x="584" y="1163"/>
                    <a:pt x="429" y="1568"/>
                  </a:cubicBezTo>
                  <a:cubicBezTo>
                    <a:pt x="179" y="2270"/>
                    <a:pt x="36" y="2997"/>
                    <a:pt x="0" y="3747"/>
                  </a:cubicBezTo>
                  <a:cubicBezTo>
                    <a:pt x="0" y="3842"/>
                    <a:pt x="0" y="3937"/>
                    <a:pt x="12" y="4032"/>
                  </a:cubicBezTo>
                  <a:cubicBezTo>
                    <a:pt x="23" y="4121"/>
                    <a:pt x="95" y="4189"/>
                    <a:pt x="182" y="4189"/>
                  </a:cubicBezTo>
                  <a:cubicBezTo>
                    <a:pt x="189" y="4189"/>
                    <a:pt x="196" y="4188"/>
                    <a:pt x="203" y="4187"/>
                  </a:cubicBezTo>
                  <a:cubicBezTo>
                    <a:pt x="298" y="4187"/>
                    <a:pt x="381" y="4128"/>
                    <a:pt x="393" y="4032"/>
                  </a:cubicBezTo>
                  <a:cubicBezTo>
                    <a:pt x="405" y="3937"/>
                    <a:pt x="417" y="3854"/>
                    <a:pt x="417" y="3759"/>
                  </a:cubicBezTo>
                  <a:cubicBezTo>
                    <a:pt x="453" y="3437"/>
                    <a:pt x="476" y="3104"/>
                    <a:pt x="524" y="2782"/>
                  </a:cubicBezTo>
                  <a:cubicBezTo>
                    <a:pt x="595" y="2270"/>
                    <a:pt x="750" y="1782"/>
                    <a:pt x="988" y="1330"/>
                  </a:cubicBezTo>
                  <a:cubicBezTo>
                    <a:pt x="1119" y="1056"/>
                    <a:pt x="1310" y="818"/>
                    <a:pt x="1536" y="627"/>
                  </a:cubicBezTo>
                  <a:cubicBezTo>
                    <a:pt x="1708" y="482"/>
                    <a:pt x="1923" y="406"/>
                    <a:pt x="2138" y="406"/>
                  </a:cubicBezTo>
                  <a:cubicBezTo>
                    <a:pt x="2311" y="406"/>
                    <a:pt x="2483" y="455"/>
                    <a:pt x="2631" y="556"/>
                  </a:cubicBezTo>
                  <a:cubicBezTo>
                    <a:pt x="2750" y="615"/>
                    <a:pt x="2858" y="699"/>
                    <a:pt x="2953" y="806"/>
                  </a:cubicBezTo>
                  <a:cubicBezTo>
                    <a:pt x="3143" y="1008"/>
                    <a:pt x="3310" y="1235"/>
                    <a:pt x="3465" y="1473"/>
                  </a:cubicBezTo>
                  <a:cubicBezTo>
                    <a:pt x="3727" y="1913"/>
                    <a:pt x="3917" y="2389"/>
                    <a:pt x="4024" y="2889"/>
                  </a:cubicBezTo>
                  <a:cubicBezTo>
                    <a:pt x="4120" y="3318"/>
                    <a:pt x="4179" y="3747"/>
                    <a:pt x="4251" y="4175"/>
                  </a:cubicBezTo>
                  <a:cubicBezTo>
                    <a:pt x="4274" y="4294"/>
                    <a:pt x="4298" y="4413"/>
                    <a:pt x="4346" y="4521"/>
                  </a:cubicBezTo>
                  <a:cubicBezTo>
                    <a:pt x="4358" y="4556"/>
                    <a:pt x="4441" y="4580"/>
                    <a:pt x="4489" y="4580"/>
                  </a:cubicBezTo>
                  <a:cubicBezTo>
                    <a:pt x="4548" y="4580"/>
                    <a:pt x="4608" y="4544"/>
                    <a:pt x="4644" y="4497"/>
                  </a:cubicBezTo>
                  <a:cubicBezTo>
                    <a:pt x="4667" y="4413"/>
                    <a:pt x="4679" y="4318"/>
                    <a:pt x="4667" y="4235"/>
                  </a:cubicBezTo>
                  <a:cubicBezTo>
                    <a:pt x="4608" y="3771"/>
                    <a:pt x="4548" y="3306"/>
                    <a:pt x="4441" y="2854"/>
                  </a:cubicBezTo>
                  <a:cubicBezTo>
                    <a:pt x="4310" y="2211"/>
                    <a:pt x="4048" y="1592"/>
                    <a:pt x="3691" y="1044"/>
                  </a:cubicBezTo>
                  <a:cubicBezTo>
                    <a:pt x="3489" y="723"/>
                    <a:pt x="3227" y="449"/>
                    <a:pt x="2917" y="234"/>
                  </a:cubicBezTo>
                  <a:cubicBezTo>
                    <a:pt x="2685" y="77"/>
                    <a:pt x="2419" y="0"/>
                    <a:pt x="2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8" name="Google Shape;448;p5"/>
            <p:cNvSpPr/>
            <p:nvPr/>
          </p:nvSpPr>
          <p:spPr>
            <a:xfrm>
              <a:off x="5613938" y="2441925"/>
              <a:ext cx="116100" cy="114700"/>
            </a:xfrm>
            <a:custGeom>
              <a:rect b="b" l="l" r="r" t="t"/>
              <a:pathLst>
                <a:path extrusionOk="0" h="4588" w="4644">
                  <a:moveTo>
                    <a:pt x="2540" y="0"/>
                  </a:moveTo>
                  <a:cubicBezTo>
                    <a:pt x="2408" y="0"/>
                    <a:pt x="2274" y="20"/>
                    <a:pt x="2144" y="63"/>
                  </a:cubicBezTo>
                  <a:cubicBezTo>
                    <a:pt x="1893" y="134"/>
                    <a:pt x="1667" y="265"/>
                    <a:pt x="1489" y="444"/>
                  </a:cubicBezTo>
                  <a:cubicBezTo>
                    <a:pt x="1227" y="682"/>
                    <a:pt x="1012" y="956"/>
                    <a:pt x="846" y="1253"/>
                  </a:cubicBezTo>
                  <a:cubicBezTo>
                    <a:pt x="346" y="2182"/>
                    <a:pt x="60" y="3206"/>
                    <a:pt x="0" y="4254"/>
                  </a:cubicBezTo>
                  <a:cubicBezTo>
                    <a:pt x="0" y="4337"/>
                    <a:pt x="12" y="4408"/>
                    <a:pt x="36" y="4480"/>
                  </a:cubicBezTo>
                  <a:cubicBezTo>
                    <a:pt x="48" y="4528"/>
                    <a:pt x="119" y="4587"/>
                    <a:pt x="155" y="4587"/>
                  </a:cubicBezTo>
                  <a:cubicBezTo>
                    <a:pt x="239" y="4575"/>
                    <a:pt x="298" y="4551"/>
                    <a:pt x="346" y="4492"/>
                  </a:cubicBezTo>
                  <a:cubicBezTo>
                    <a:pt x="381" y="4408"/>
                    <a:pt x="405" y="4325"/>
                    <a:pt x="405" y="4230"/>
                  </a:cubicBezTo>
                  <a:cubicBezTo>
                    <a:pt x="465" y="3563"/>
                    <a:pt x="608" y="2896"/>
                    <a:pt x="834" y="2265"/>
                  </a:cubicBezTo>
                  <a:cubicBezTo>
                    <a:pt x="989" y="1837"/>
                    <a:pt x="1191" y="1432"/>
                    <a:pt x="1465" y="1075"/>
                  </a:cubicBezTo>
                  <a:cubicBezTo>
                    <a:pt x="1620" y="849"/>
                    <a:pt x="1822" y="670"/>
                    <a:pt x="2060" y="539"/>
                  </a:cubicBezTo>
                  <a:cubicBezTo>
                    <a:pt x="2206" y="445"/>
                    <a:pt x="2368" y="399"/>
                    <a:pt x="2529" y="399"/>
                  </a:cubicBezTo>
                  <a:cubicBezTo>
                    <a:pt x="2736" y="399"/>
                    <a:pt x="2941" y="475"/>
                    <a:pt x="3108" y="622"/>
                  </a:cubicBezTo>
                  <a:cubicBezTo>
                    <a:pt x="3287" y="777"/>
                    <a:pt x="3441" y="956"/>
                    <a:pt x="3572" y="1158"/>
                  </a:cubicBezTo>
                  <a:cubicBezTo>
                    <a:pt x="3763" y="1444"/>
                    <a:pt x="3894" y="1765"/>
                    <a:pt x="3989" y="2099"/>
                  </a:cubicBezTo>
                  <a:cubicBezTo>
                    <a:pt x="4132" y="2623"/>
                    <a:pt x="4215" y="3158"/>
                    <a:pt x="4251" y="3694"/>
                  </a:cubicBezTo>
                  <a:cubicBezTo>
                    <a:pt x="4251" y="3813"/>
                    <a:pt x="4263" y="3932"/>
                    <a:pt x="4287" y="4051"/>
                  </a:cubicBezTo>
                  <a:cubicBezTo>
                    <a:pt x="4322" y="4111"/>
                    <a:pt x="4370" y="4158"/>
                    <a:pt x="4441" y="4182"/>
                  </a:cubicBezTo>
                  <a:cubicBezTo>
                    <a:pt x="4454" y="4185"/>
                    <a:pt x="4466" y="4187"/>
                    <a:pt x="4479" y="4187"/>
                  </a:cubicBezTo>
                  <a:cubicBezTo>
                    <a:pt x="4560" y="4187"/>
                    <a:pt x="4633" y="4122"/>
                    <a:pt x="4644" y="4039"/>
                  </a:cubicBezTo>
                  <a:cubicBezTo>
                    <a:pt x="4644" y="3897"/>
                    <a:pt x="4644" y="3742"/>
                    <a:pt x="4644" y="3551"/>
                  </a:cubicBezTo>
                  <a:cubicBezTo>
                    <a:pt x="4632" y="3444"/>
                    <a:pt x="4632" y="3301"/>
                    <a:pt x="4620" y="3146"/>
                  </a:cubicBezTo>
                  <a:cubicBezTo>
                    <a:pt x="4560" y="2456"/>
                    <a:pt x="4370" y="1789"/>
                    <a:pt x="4060" y="1170"/>
                  </a:cubicBezTo>
                  <a:cubicBezTo>
                    <a:pt x="3906" y="849"/>
                    <a:pt x="3679" y="551"/>
                    <a:pt x="3406" y="325"/>
                  </a:cubicBezTo>
                  <a:cubicBezTo>
                    <a:pt x="3163" y="115"/>
                    <a:pt x="2855" y="0"/>
                    <a:pt x="25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49" name="Google Shape;449;p5"/>
            <p:cNvSpPr/>
            <p:nvPr/>
          </p:nvSpPr>
          <p:spPr>
            <a:xfrm>
              <a:off x="5344263" y="2574625"/>
              <a:ext cx="426550" cy="162975"/>
            </a:xfrm>
            <a:custGeom>
              <a:rect b="b" l="l" r="r" t="t"/>
              <a:pathLst>
                <a:path extrusionOk="0" h="6519" w="17062">
                  <a:moveTo>
                    <a:pt x="16372" y="2708"/>
                  </a:moveTo>
                  <a:lnTo>
                    <a:pt x="16372" y="2708"/>
                  </a:lnTo>
                  <a:cubicBezTo>
                    <a:pt x="16372" y="2708"/>
                    <a:pt x="16372" y="2708"/>
                    <a:pt x="16371" y="2708"/>
                  </a:cubicBezTo>
                  <a:lnTo>
                    <a:pt x="16371" y="2720"/>
                  </a:lnTo>
                  <a:cubicBezTo>
                    <a:pt x="16372" y="2716"/>
                    <a:pt x="16372" y="2712"/>
                    <a:pt x="16372" y="2708"/>
                  </a:cubicBezTo>
                  <a:close/>
                  <a:moveTo>
                    <a:pt x="950" y="0"/>
                  </a:moveTo>
                  <a:cubicBezTo>
                    <a:pt x="687" y="0"/>
                    <a:pt x="433" y="157"/>
                    <a:pt x="250" y="434"/>
                  </a:cubicBezTo>
                  <a:cubicBezTo>
                    <a:pt x="96" y="660"/>
                    <a:pt x="12" y="922"/>
                    <a:pt x="12" y="1196"/>
                  </a:cubicBezTo>
                  <a:cubicBezTo>
                    <a:pt x="0" y="1553"/>
                    <a:pt x="96" y="1922"/>
                    <a:pt x="274" y="2232"/>
                  </a:cubicBezTo>
                  <a:cubicBezTo>
                    <a:pt x="548" y="2732"/>
                    <a:pt x="858" y="3208"/>
                    <a:pt x="1227" y="3649"/>
                  </a:cubicBezTo>
                  <a:cubicBezTo>
                    <a:pt x="2548" y="5232"/>
                    <a:pt x="4287" y="6113"/>
                    <a:pt x="6287" y="6518"/>
                  </a:cubicBezTo>
                  <a:cubicBezTo>
                    <a:pt x="6382" y="6518"/>
                    <a:pt x="6465" y="6518"/>
                    <a:pt x="6549" y="6506"/>
                  </a:cubicBezTo>
                  <a:cubicBezTo>
                    <a:pt x="6442" y="6137"/>
                    <a:pt x="6584" y="5792"/>
                    <a:pt x="6477" y="5435"/>
                  </a:cubicBezTo>
                  <a:cubicBezTo>
                    <a:pt x="6073" y="5339"/>
                    <a:pt x="5692" y="5196"/>
                    <a:pt x="5263" y="5125"/>
                  </a:cubicBezTo>
                  <a:cubicBezTo>
                    <a:pt x="5239" y="5280"/>
                    <a:pt x="5227" y="5399"/>
                    <a:pt x="5215" y="5506"/>
                  </a:cubicBezTo>
                  <a:cubicBezTo>
                    <a:pt x="5203" y="5613"/>
                    <a:pt x="5168" y="5708"/>
                    <a:pt x="5132" y="5804"/>
                  </a:cubicBezTo>
                  <a:cubicBezTo>
                    <a:pt x="5096" y="5863"/>
                    <a:pt x="5025" y="5899"/>
                    <a:pt x="4953" y="5899"/>
                  </a:cubicBezTo>
                  <a:cubicBezTo>
                    <a:pt x="4894" y="5887"/>
                    <a:pt x="4834" y="5828"/>
                    <a:pt x="4822" y="5768"/>
                  </a:cubicBezTo>
                  <a:cubicBezTo>
                    <a:pt x="4810" y="5661"/>
                    <a:pt x="4822" y="5554"/>
                    <a:pt x="4834" y="5447"/>
                  </a:cubicBezTo>
                  <a:cubicBezTo>
                    <a:pt x="4858" y="5280"/>
                    <a:pt x="4906" y="5101"/>
                    <a:pt x="4834" y="4923"/>
                  </a:cubicBezTo>
                  <a:cubicBezTo>
                    <a:pt x="4668" y="4839"/>
                    <a:pt x="4501" y="4768"/>
                    <a:pt x="4334" y="4696"/>
                  </a:cubicBezTo>
                  <a:cubicBezTo>
                    <a:pt x="4168" y="4625"/>
                    <a:pt x="4025" y="4482"/>
                    <a:pt x="3810" y="4470"/>
                  </a:cubicBezTo>
                  <a:cubicBezTo>
                    <a:pt x="3775" y="4685"/>
                    <a:pt x="3751" y="4875"/>
                    <a:pt x="3715" y="5066"/>
                  </a:cubicBezTo>
                  <a:cubicBezTo>
                    <a:pt x="3694" y="5190"/>
                    <a:pt x="3628" y="5261"/>
                    <a:pt x="3548" y="5261"/>
                  </a:cubicBezTo>
                  <a:cubicBezTo>
                    <a:pt x="3537" y="5261"/>
                    <a:pt x="3525" y="5259"/>
                    <a:pt x="3513" y="5256"/>
                  </a:cubicBezTo>
                  <a:cubicBezTo>
                    <a:pt x="3417" y="5232"/>
                    <a:pt x="3358" y="5149"/>
                    <a:pt x="3358" y="5054"/>
                  </a:cubicBezTo>
                  <a:cubicBezTo>
                    <a:pt x="3358" y="4923"/>
                    <a:pt x="3370" y="4804"/>
                    <a:pt x="3382" y="4649"/>
                  </a:cubicBezTo>
                  <a:cubicBezTo>
                    <a:pt x="3394" y="4506"/>
                    <a:pt x="3406" y="4351"/>
                    <a:pt x="3417" y="4184"/>
                  </a:cubicBezTo>
                  <a:cubicBezTo>
                    <a:pt x="3072" y="3946"/>
                    <a:pt x="2751" y="3684"/>
                    <a:pt x="2370" y="3434"/>
                  </a:cubicBezTo>
                  <a:cubicBezTo>
                    <a:pt x="2346" y="3637"/>
                    <a:pt x="2322" y="3803"/>
                    <a:pt x="2298" y="3970"/>
                  </a:cubicBezTo>
                  <a:cubicBezTo>
                    <a:pt x="2263" y="4149"/>
                    <a:pt x="2227" y="4220"/>
                    <a:pt x="2108" y="4232"/>
                  </a:cubicBezTo>
                  <a:cubicBezTo>
                    <a:pt x="2102" y="4233"/>
                    <a:pt x="2097" y="4233"/>
                    <a:pt x="2092" y="4233"/>
                  </a:cubicBezTo>
                  <a:cubicBezTo>
                    <a:pt x="1982" y="4233"/>
                    <a:pt x="1918" y="4116"/>
                    <a:pt x="1929" y="3934"/>
                  </a:cubicBezTo>
                  <a:cubicBezTo>
                    <a:pt x="1941" y="3637"/>
                    <a:pt x="1965" y="3339"/>
                    <a:pt x="1989" y="3018"/>
                  </a:cubicBezTo>
                  <a:cubicBezTo>
                    <a:pt x="1631" y="2756"/>
                    <a:pt x="1417" y="2363"/>
                    <a:pt x="1096" y="2089"/>
                  </a:cubicBezTo>
                  <a:cubicBezTo>
                    <a:pt x="1060" y="2125"/>
                    <a:pt x="1036" y="2125"/>
                    <a:pt x="1036" y="2137"/>
                  </a:cubicBezTo>
                  <a:cubicBezTo>
                    <a:pt x="1024" y="2208"/>
                    <a:pt x="1012" y="2291"/>
                    <a:pt x="1000" y="2363"/>
                  </a:cubicBezTo>
                  <a:cubicBezTo>
                    <a:pt x="989" y="2446"/>
                    <a:pt x="965" y="2529"/>
                    <a:pt x="941" y="2625"/>
                  </a:cubicBezTo>
                  <a:cubicBezTo>
                    <a:pt x="921" y="2695"/>
                    <a:pt x="849" y="2749"/>
                    <a:pt x="770" y="2749"/>
                  </a:cubicBezTo>
                  <a:cubicBezTo>
                    <a:pt x="755" y="2749"/>
                    <a:pt x="741" y="2747"/>
                    <a:pt x="727" y="2744"/>
                  </a:cubicBezTo>
                  <a:cubicBezTo>
                    <a:pt x="655" y="2720"/>
                    <a:pt x="608" y="2649"/>
                    <a:pt x="619" y="2565"/>
                  </a:cubicBezTo>
                  <a:cubicBezTo>
                    <a:pt x="619" y="2422"/>
                    <a:pt x="643" y="2268"/>
                    <a:pt x="643" y="2125"/>
                  </a:cubicBezTo>
                  <a:cubicBezTo>
                    <a:pt x="655" y="1827"/>
                    <a:pt x="739" y="1529"/>
                    <a:pt x="560" y="1244"/>
                  </a:cubicBezTo>
                  <a:cubicBezTo>
                    <a:pt x="536" y="1184"/>
                    <a:pt x="548" y="1125"/>
                    <a:pt x="584" y="1077"/>
                  </a:cubicBezTo>
                  <a:cubicBezTo>
                    <a:pt x="750" y="958"/>
                    <a:pt x="750" y="767"/>
                    <a:pt x="786" y="601"/>
                  </a:cubicBezTo>
                  <a:cubicBezTo>
                    <a:pt x="786" y="541"/>
                    <a:pt x="810" y="482"/>
                    <a:pt x="822" y="422"/>
                  </a:cubicBezTo>
                  <a:cubicBezTo>
                    <a:pt x="852" y="351"/>
                    <a:pt x="925" y="298"/>
                    <a:pt x="998" y="298"/>
                  </a:cubicBezTo>
                  <a:cubicBezTo>
                    <a:pt x="1011" y="298"/>
                    <a:pt x="1024" y="299"/>
                    <a:pt x="1036" y="303"/>
                  </a:cubicBezTo>
                  <a:cubicBezTo>
                    <a:pt x="1120" y="303"/>
                    <a:pt x="1179" y="374"/>
                    <a:pt x="1179" y="458"/>
                  </a:cubicBezTo>
                  <a:cubicBezTo>
                    <a:pt x="1203" y="565"/>
                    <a:pt x="1191" y="696"/>
                    <a:pt x="1167" y="815"/>
                  </a:cubicBezTo>
                  <a:cubicBezTo>
                    <a:pt x="1012" y="1291"/>
                    <a:pt x="1203" y="1648"/>
                    <a:pt x="1536" y="1970"/>
                  </a:cubicBezTo>
                  <a:cubicBezTo>
                    <a:pt x="1631" y="2053"/>
                    <a:pt x="1703" y="2148"/>
                    <a:pt x="1786" y="2232"/>
                  </a:cubicBezTo>
                  <a:cubicBezTo>
                    <a:pt x="1822" y="2276"/>
                    <a:pt x="1857" y="2321"/>
                    <a:pt x="1912" y="2321"/>
                  </a:cubicBezTo>
                  <a:cubicBezTo>
                    <a:pt x="1931" y="2321"/>
                    <a:pt x="1953" y="2315"/>
                    <a:pt x="1977" y="2303"/>
                  </a:cubicBezTo>
                  <a:cubicBezTo>
                    <a:pt x="1989" y="2196"/>
                    <a:pt x="1989" y="2077"/>
                    <a:pt x="2001" y="1958"/>
                  </a:cubicBezTo>
                  <a:cubicBezTo>
                    <a:pt x="2001" y="1898"/>
                    <a:pt x="2012" y="1839"/>
                    <a:pt x="2036" y="1779"/>
                  </a:cubicBezTo>
                  <a:cubicBezTo>
                    <a:pt x="2067" y="1707"/>
                    <a:pt x="2125" y="1644"/>
                    <a:pt x="2202" y="1644"/>
                  </a:cubicBezTo>
                  <a:cubicBezTo>
                    <a:pt x="2214" y="1644"/>
                    <a:pt x="2226" y="1645"/>
                    <a:pt x="2239" y="1648"/>
                  </a:cubicBezTo>
                  <a:cubicBezTo>
                    <a:pt x="2298" y="1672"/>
                    <a:pt x="2358" y="1720"/>
                    <a:pt x="2382" y="1779"/>
                  </a:cubicBezTo>
                  <a:cubicBezTo>
                    <a:pt x="2405" y="1887"/>
                    <a:pt x="2417" y="1994"/>
                    <a:pt x="2405" y="2101"/>
                  </a:cubicBezTo>
                  <a:cubicBezTo>
                    <a:pt x="2405" y="2279"/>
                    <a:pt x="2393" y="2458"/>
                    <a:pt x="2382" y="2637"/>
                  </a:cubicBezTo>
                  <a:cubicBezTo>
                    <a:pt x="2358" y="2768"/>
                    <a:pt x="2417" y="2910"/>
                    <a:pt x="2524" y="2994"/>
                  </a:cubicBezTo>
                  <a:cubicBezTo>
                    <a:pt x="2751" y="3172"/>
                    <a:pt x="2965" y="3351"/>
                    <a:pt x="3191" y="3530"/>
                  </a:cubicBezTo>
                  <a:cubicBezTo>
                    <a:pt x="3263" y="3565"/>
                    <a:pt x="3334" y="3601"/>
                    <a:pt x="3406" y="3625"/>
                  </a:cubicBezTo>
                  <a:cubicBezTo>
                    <a:pt x="3417" y="3518"/>
                    <a:pt x="3429" y="3434"/>
                    <a:pt x="3429" y="3363"/>
                  </a:cubicBezTo>
                  <a:cubicBezTo>
                    <a:pt x="3429" y="3232"/>
                    <a:pt x="3429" y="3101"/>
                    <a:pt x="3453" y="2958"/>
                  </a:cubicBezTo>
                  <a:cubicBezTo>
                    <a:pt x="3465" y="2863"/>
                    <a:pt x="3536" y="2791"/>
                    <a:pt x="3632" y="2791"/>
                  </a:cubicBezTo>
                  <a:cubicBezTo>
                    <a:pt x="3639" y="2791"/>
                    <a:pt x="3645" y="2790"/>
                    <a:pt x="3652" y="2790"/>
                  </a:cubicBezTo>
                  <a:cubicBezTo>
                    <a:pt x="3751" y="2790"/>
                    <a:pt x="3835" y="2870"/>
                    <a:pt x="3846" y="2982"/>
                  </a:cubicBezTo>
                  <a:cubicBezTo>
                    <a:pt x="3846" y="3089"/>
                    <a:pt x="3846" y="3184"/>
                    <a:pt x="3846" y="3291"/>
                  </a:cubicBezTo>
                  <a:cubicBezTo>
                    <a:pt x="3834" y="3494"/>
                    <a:pt x="3822" y="3708"/>
                    <a:pt x="3810" y="3887"/>
                  </a:cubicBezTo>
                  <a:cubicBezTo>
                    <a:pt x="4239" y="4208"/>
                    <a:pt x="4525" y="4339"/>
                    <a:pt x="4882" y="4423"/>
                  </a:cubicBezTo>
                  <a:cubicBezTo>
                    <a:pt x="4941" y="4268"/>
                    <a:pt x="4965" y="4101"/>
                    <a:pt x="4965" y="3946"/>
                  </a:cubicBezTo>
                  <a:cubicBezTo>
                    <a:pt x="4977" y="3827"/>
                    <a:pt x="4989" y="3708"/>
                    <a:pt x="5025" y="3589"/>
                  </a:cubicBezTo>
                  <a:cubicBezTo>
                    <a:pt x="5060" y="3530"/>
                    <a:pt x="5120" y="3482"/>
                    <a:pt x="5191" y="3458"/>
                  </a:cubicBezTo>
                  <a:cubicBezTo>
                    <a:pt x="5200" y="3455"/>
                    <a:pt x="5209" y="3454"/>
                    <a:pt x="5218" y="3454"/>
                  </a:cubicBezTo>
                  <a:cubicBezTo>
                    <a:pt x="5289" y="3454"/>
                    <a:pt x="5382" y="3529"/>
                    <a:pt x="5382" y="3613"/>
                  </a:cubicBezTo>
                  <a:cubicBezTo>
                    <a:pt x="5394" y="3732"/>
                    <a:pt x="5382" y="3851"/>
                    <a:pt x="5370" y="3970"/>
                  </a:cubicBezTo>
                  <a:cubicBezTo>
                    <a:pt x="5322" y="4196"/>
                    <a:pt x="5311" y="4423"/>
                    <a:pt x="5346" y="4649"/>
                  </a:cubicBezTo>
                  <a:cubicBezTo>
                    <a:pt x="5727" y="4804"/>
                    <a:pt x="6120" y="4911"/>
                    <a:pt x="6525" y="4958"/>
                  </a:cubicBezTo>
                  <a:cubicBezTo>
                    <a:pt x="6537" y="4756"/>
                    <a:pt x="6549" y="4577"/>
                    <a:pt x="6549" y="4399"/>
                  </a:cubicBezTo>
                  <a:cubicBezTo>
                    <a:pt x="6561" y="4280"/>
                    <a:pt x="6561" y="4161"/>
                    <a:pt x="6584" y="4042"/>
                  </a:cubicBezTo>
                  <a:cubicBezTo>
                    <a:pt x="6584" y="3946"/>
                    <a:pt x="6668" y="3875"/>
                    <a:pt x="6763" y="3875"/>
                  </a:cubicBezTo>
                  <a:cubicBezTo>
                    <a:pt x="6858" y="3875"/>
                    <a:pt x="6942" y="3946"/>
                    <a:pt x="6942" y="4042"/>
                  </a:cubicBezTo>
                  <a:cubicBezTo>
                    <a:pt x="6954" y="4244"/>
                    <a:pt x="6954" y="4458"/>
                    <a:pt x="6954" y="4673"/>
                  </a:cubicBezTo>
                  <a:cubicBezTo>
                    <a:pt x="6954" y="4804"/>
                    <a:pt x="6906" y="4935"/>
                    <a:pt x="7025" y="5101"/>
                  </a:cubicBezTo>
                  <a:cubicBezTo>
                    <a:pt x="7330" y="5129"/>
                    <a:pt x="7642" y="5207"/>
                    <a:pt x="7990" y="5207"/>
                  </a:cubicBezTo>
                  <a:cubicBezTo>
                    <a:pt x="8090" y="5207"/>
                    <a:pt x="8193" y="5201"/>
                    <a:pt x="8299" y="5185"/>
                  </a:cubicBezTo>
                  <a:lnTo>
                    <a:pt x="8299" y="4494"/>
                  </a:lnTo>
                  <a:cubicBezTo>
                    <a:pt x="8287" y="4411"/>
                    <a:pt x="8299" y="4315"/>
                    <a:pt x="8323" y="4232"/>
                  </a:cubicBezTo>
                  <a:cubicBezTo>
                    <a:pt x="8359" y="4173"/>
                    <a:pt x="8430" y="4125"/>
                    <a:pt x="8501" y="4113"/>
                  </a:cubicBezTo>
                  <a:cubicBezTo>
                    <a:pt x="8573" y="4125"/>
                    <a:pt x="8632" y="4161"/>
                    <a:pt x="8680" y="4220"/>
                  </a:cubicBezTo>
                  <a:cubicBezTo>
                    <a:pt x="8716" y="4280"/>
                    <a:pt x="8728" y="4351"/>
                    <a:pt x="8728" y="4434"/>
                  </a:cubicBezTo>
                  <a:cubicBezTo>
                    <a:pt x="8728" y="4613"/>
                    <a:pt x="8716" y="4792"/>
                    <a:pt x="8728" y="4970"/>
                  </a:cubicBezTo>
                  <a:cubicBezTo>
                    <a:pt x="8740" y="5066"/>
                    <a:pt x="8763" y="5161"/>
                    <a:pt x="8799" y="5244"/>
                  </a:cubicBezTo>
                  <a:cubicBezTo>
                    <a:pt x="9228" y="5185"/>
                    <a:pt x="9644" y="5196"/>
                    <a:pt x="10049" y="5066"/>
                  </a:cubicBezTo>
                  <a:cubicBezTo>
                    <a:pt x="10109" y="4851"/>
                    <a:pt x="10061" y="4661"/>
                    <a:pt x="10061" y="4470"/>
                  </a:cubicBezTo>
                  <a:cubicBezTo>
                    <a:pt x="10061" y="4315"/>
                    <a:pt x="10061" y="4173"/>
                    <a:pt x="10085" y="4018"/>
                  </a:cubicBezTo>
                  <a:cubicBezTo>
                    <a:pt x="10097" y="3970"/>
                    <a:pt x="10168" y="3911"/>
                    <a:pt x="10228" y="3875"/>
                  </a:cubicBezTo>
                  <a:cubicBezTo>
                    <a:pt x="10236" y="3874"/>
                    <a:pt x="10244" y="3873"/>
                    <a:pt x="10252" y="3873"/>
                  </a:cubicBezTo>
                  <a:cubicBezTo>
                    <a:pt x="10339" y="3873"/>
                    <a:pt x="10419" y="3931"/>
                    <a:pt x="10430" y="4018"/>
                  </a:cubicBezTo>
                  <a:cubicBezTo>
                    <a:pt x="10454" y="4137"/>
                    <a:pt x="10466" y="4256"/>
                    <a:pt x="10466" y="4375"/>
                  </a:cubicBezTo>
                  <a:cubicBezTo>
                    <a:pt x="10442" y="4577"/>
                    <a:pt x="10466" y="4792"/>
                    <a:pt x="10525" y="4994"/>
                  </a:cubicBezTo>
                  <a:cubicBezTo>
                    <a:pt x="10918" y="4887"/>
                    <a:pt x="11335" y="4827"/>
                    <a:pt x="11716" y="4613"/>
                  </a:cubicBezTo>
                  <a:cubicBezTo>
                    <a:pt x="11692" y="4446"/>
                    <a:pt x="11680" y="4304"/>
                    <a:pt x="11657" y="4149"/>
                  </a:cubicBezTo>
                  <a:cubicBezTo>
                    <a:pt x="11645" y="4006"/>
                    <a:pt x="11621" y="3851"/>
                    <a:pt x="11621" y="3708"/>
                  </a:cubicBezTo>
                  <a:cubicBezTo>
                    <a:pt x="11609" y="3589"/>
                    <a:pt x="11680" y="3494"/>
                    <a:pt x="11788" y="3470"/>
                  </a:cubicBezTo>
                  <a:cubicBezTo>
                    <a:pt x="11803" y="3466"/>
                    <a:pt x="11818" y="3464"/>
                    <a:pt x="11833" y="3464"/>
                  </a:cubicBezTo>
                  <a:cubicBezTo>
                    <a:pt x="11909" y="3464"/>
                    <a:pt x="11972" y="3517"/>
                    <a:pt x="12002" y="3637"/>
                  </a:cubicBezTo>
                  <a:cubicBezTo>
                    <a:pt x="12038" y="3792"/>
                    <a:pt x="12049" y="3934"/>
                    <a:pt x="12073" y="4089"/>
                  </a:cubicBezTo>
                  <a:lnTo>
                    <a:pt x="12121" y="4423"/>
                  </a:lnTo>
                  <a:cubicBezTo>
                    <a:pt x="12502" y="4339"/>
                    <a:pt x="12859" y="4161"/>
                    <a:pt x="13157" y="3923"/>
                  </a:cubicBezTo>
                  <a:lnTo>
                    <a:pt x="13157" y="3065"/>
                  </a:lnTo>
                  <a:cubicBezTo>
                    <a:pt x="13157" y="2899"/>
                    <a:pt x="13216" y="2803"/>
                    <a:pt x="13335" y="2791"/>
                  </a:cubicBezTo>
                  <a:cubicBezTo>
                    <a:pt x="13346" y="2789"/>
                    <a:pt x="13357" y="2788"/>
                    <a:pt x="13368" y="2788"/>
                  </a:cubicBezTo>
                  <a:cubicBezTo>
                    <a:pt x="13473" y="2788"/>
                    <a:pt x="13563" y="2891"/>
                    <a:pt x="13573" y="3053"/>
                  </a:cubicBezTo>
                  <a:cubicBezTo>
                    <a:pt x="13585" y="3232"/>
                    <a:pt x="13597" y="3411"/>
                    <a:pt x="13609" y="3625"/>
                  </a:cubicBezTo>
                  <a:cubicBezTo>
                    <a:pt x="14026" y="3434"/>
                    <a:pt x="14312" y="3137"/>
                    <a:pt x="14597" y="2875"/>
                  </a:cubicBezTo>
                  <a:cubicBezTo>
                    <a:pt x="14597" y="2827"/>
                    <a:pt x="14609" y="2791"/>
                    <a:pt x="14621" y="2756"/>
                  </a:cubicBezTo>
                  <a:cubicBezTo>
                    <a:pt x="14609" y="2589"/>
                    <a:pt x="14597" y="2422"/>
                    <a:pt x="14597" y="2256"/>
                  </a:cubicBezTo>
                  <a:lnTo>
                    <a:pt x="14597" y="1851"/>
                  </a:lnTo>
                  <a:cubicBezTo>
                    <a:pt x="14597" y="1744"/>
                    <a:pt x="14681" y="1648"/>
                    <a:pt x="14788" y="1637"/>
                  </a:cubicBezTo>
                  <a:cubicBezTo>
                    <a:pt x="14895" y="1637"/>
                    <a:pt x="14966" y="1708"/>
                    <a:pt x="14990" y="1839"/>
                  </a:cubicBezTo>
                  <a:cubicBezTo>
                    <a:pt x="15014" y="1934"/>
                    <a:pt x="15014" y="2041"/>
                    <a:pt x="15014" y="2113"/>
                  </a:cubicBezTo>
                  <a:cubicBezTo>
                    <a:pt x="15026" y="2184"/>
                    <a:pt x="15038" y="2256"/>
                    <a:pt x="15050" y="2363"/>
                  </a:cubicBezTo>
                  <a:cubicBezTo>
                    <a:pt x="15264" y="2244"/>
                    <a:pt x="15371" y="2053"/>
                    <a:pt x="15514" y="1910"/>
                  </a:cubicBezTo>
                  <a:cubicBezTo>
                    <a:pt x="15812" y="1625"/>
                    <a:pt x="15967" y="1303"/>
                    <a:pt x="15859" y="875"/>
                  </a:cubicBezTo>
                  <a:cubicBezTo>
                    <a:pt x="15824" y="732"/>
                    <a:pt x="15824" y="577"/>
                    <a:pt x="15848" y="422"/>
                  </a:cubicBezTo>
                  <a:cubicBezTo>
                    <a:pt x="15859" y="374"/>
                    <a:pt x="15907" y="327"/>
                    <a:pt x="15955" y="315"/>
                  </a:cubicBezTo>
                  <a:cubicBezTo>
                    <a:pt x="16026" y="315"/>
                    <a:pt x="16098" y="339"/>
                    <a:pt x="16157" y="374"/>
                  </a:cubicBezTo>
                  <a:cubicBezTo>
                    <a:pt x="16193" y="410"/>
                    <a:pt x="16205" y="458"/>
                    <a:pt x="16205" y="494"/>
                  </a:cubicBezTo>
                  <a:cubicBezTo>
                    <a:pt x="16217" y="755"/>
                    <a:pt x="16324" y="1005"/>
                    <a:pt x="16502" y="1184"/>
                  </a:cubicBezTo>
                  <a:cubicBezTo>
                    <a:pt x="16312" y="1446"/>
                    <a:pt x="16312" y="1708"/>
                    <a:pt x="16360" y="2006"/>
                  </a:cubicBezTo>
                  <a:cubicBezTo>
                    <a:pt x="16371" y="2240"/>
                    <a:pt x="16383" y="2474"/>
                    <a:pt x="16372" y="2708"/>
                  </a:cubicBezTo>
                  <a:lnTo>
                    <a:pt x="16372" y="2708"/>
                  </a:lnTo>
                  <a:cubicBezTo>
                    <a:pt x="16431" y="2684"/>
                    <a:pt x="16502" y="2672"/>
                    <a:pt x="16526" y="2637"/>
                  </a:cubicBezTo>
                  <a:cubicBezTo>
                    <a:pt x="16741" y="2327"/>
                    <a:pt x="16907" y="1982"/>
                    <a:pt x="16991" y="1613"/>
                  </a:cubicBezTo>
                  <a:cubicBezTo>
                    <a:pt x="17062" y="1291"/>
                    <a:pt x="17026" y="958"/>
                    <a:pt x="16907" y="648"/>
                  </a:cubicBezTo>
                  <a:cubicBezTo>
                    <a:pt x="16764" y="287"/>
                    <a:pt x="16449" y="11"/>
                    <a:pt x="16090" y="11"/>
                  </a:cubicBezTo>
                  <a:cubicBezTo>
                    <a:pt x="15881" y="11"/>
                    <a:pt x="15657" y="104"/>
                    <a:pt x="15443" y="327"/>
                  </a:cubicBezTo>
                  <a:cubicBezTo>
                    <a:pt x="15276" y="494"/>
                    <a:pt x="15133" y="696"/>
                    <a:pt x="14978" y="875"/>
                  </a:cubicBezTo>
                  <a:cubicBezTo>
                    <a:pt x="14633" y="1327"/>
                    <a:pt x="14228" y="1732"/>
                    <a:pt x="13788" y="2089"/>
                  </a:cubicBezTo>
                  <a:cubicBezTo>
                    <a:pt x="12573" y="3053"/>
                    <a:pt x="11168" y="3518"/>
                    <a:pt x="9680" y="3803"/>
                  </a:cubicBezTo>
                  <a:cubicBezTo>
                    <a:pt x="9251" y="3824"/>
                    <a:pt x="8825" y="3846"/>
                    <a:pt x="8400" y="3846"/>
                  </a:cubicBezTo>
                  <a:cubicBezTo>
                    <a:pt x="7823" y="3846"/>
                    <a:pt x="7249" y="3805"/>
                    <a:pt x="6680" y="3661"/>
                  </a:cubicBezTo>
                  <a:cubicBezTo>
                    <a:pt x="5953" y="3482"/>
                    <a:pt x="5263" y="3244"/>
                    <a:pt x="4596" y="2934"/>
                  </a:cubicBezTo>
                  <a:cubicBezTo>
                    <a:pt x="3596" y="2470"/>
                    <a:pt x="2727" y="1767"/>
                    <a:pt x="2060" y="898"/>
                  </a:cubicBezTo>
                  <a:cubicBezTo>
                    <a:pt x="1965" y="767"/>
                    <a:pt x="1870" y="624"/>
                    <a:pt x="1751" y="505"/>
                  </a:cubicBezTo>
                  <a:cubicBezTo>
                    <a:pt x="1655" y="398"/>
                    <a:pt x="1548" y="291"/>
                    <a:pt x="1441" y="196"/>
                  </a:cubicBezTo>
                  <a:cubicBezTo>
                    <a:pt x="1284" y="62"/>
                    <a:pt x="1115" y="0"/>
                    <a:pt x="9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0" name="Google Shape;450;p5"/>
            <p:cNvSpPr/>
            <p:nvPr/>
          </p:nvSpPr>
          <p:spPr>
            <a:xfrm>
              <a:off x="5606488" y="2626825"/>
              <a:ext cx="148000" cy="111350"/>
            </a:xfrm>
            <a:custGeom>
              <a:rect b="b" l="l" r="r" t="t"/>
              <a:pathLst>
                <a:path extrusionOk="0" h="4454" w="5920">
                  <a:moveTo>
                    <a:pt x="5871" y="620"/>
                  </a:moveTo>
                  <a:lnTo>
                    <a:pt x="5879" y="638"/>
                  </a:lnTo>
                  <a:lnTo>
                    <a:pt x="5879" y="638"/>
                  </a:lnTo>
                  <a:cubicBezTo>
                    <a:pt x="5877" y="632"/>
                    <a:pt x="5874" y="626"/>
                    <a:pt x="5871" y="620"/>
                  </a:cubicBezTo>
                  <a:close/>
                  <a:moveTo>
                    <a:pt x="5879" y="638"/>
                  </a:moveTo>
                  <a:cubicBezTo>
                    <a:pt x="5880" y="640"/>
                    <a:pt x="5881" y="642"/>
                    <a:pt x="5882" y="644"/>
                  </a:cubicBezTo>
                  <a:lnTo>
                    <a:pt x="5882" y="644"/>
                  </a:lnTo>
                  <a:cubicBezTo>
                    <a:pt x="5882" y="644"/>
                    <a:pt x="5882" y="644"/>
                    <a:pt x="5882" y="644"/>
                  </a:cubicBezTo>
                  <a:lnTo>
                    <a:pt x="5879" y="638"/>
                  </a:lnTo>
                  <a:close/>
                  <a:moveTo>
                    <a:pt x="5418" y="1"/>
                  </a:moveTo>
                  <a:lnTo>
                    <a:pt x="4549" y="989"/>
                  </a:lnTo>
                  <a:cubicBezTo>
                    <a:pt x="4561" y="1227"/>
                    <a:pt x="4573" y="1489"/>
                    <a:pt x="4585" y="1739"/>
                  </a:cubicBezTo>
                  <a:cubicBezTo>
                    <a:pt x="4597" y="1835"/>
                    <a:pt x="4597" y="1918"/>
                    <a:pt x="4585" y="2013"/>
                  </a:cubicBezTo>
                  <a:cubicBezTo>
                    <a:pt x="4549" y="2073"/>
                    <a:pt x="4501" y="2132"/>
                    <a:pt x="4430" y="2156"/>
                  </a:cubicBezTo>
                  <a:cubicBezTo>
                    <a:pt x="4415" y="2163"/>
                    <a:pt x="4400" y="2167"/>
                    <a:pt x="4386" y="2167"/>
                  </a:cubicBezTo>
                  <a:cubicBezTo>
                    <a:pt x="4331" y="2167"/>
                    <a:pt x="4282" y="2117"/>
                    <a:pt x="4263" y="2061"/>
                  </a:cubicBezTo>
                  <a:cubicBezTo>
                    <a:pt x="4227" y="1954"/>
                    <a:pt x="4216" y="1858"/>
                    <a:pt x="4192" y="1763"/>
                  </a:cubicBezTo>
                  <a:cubicBezTo>
                    <a:pt x="4180" y="1644"/>
                    <a:pt x="4168" y="1537"/>
                    <a:pt x="4144" y="1382"/>
                  </a:cubicBezTo>
                  <a:cubicBezTo>
                    <a:pt x="3918" y="1477"/>
                    <a:pt x="3787" y="1644"/>
                    <a:pt x="3608" y="1763"/>
                  </a:cubicBezTo>
                  <a:cubicBezTo>
                    <a:pt x="3442" y="1870"/>
                    <a:pt x="3275" y="2001"/>
                    <a:pt x="3096" y="2120"/>
                  </a:cubicBezTo>
                  <a:cubicBezTo>
                    <a:pt x="3108" y="2335"/>
                    <a:pt x="3120" y="2525"/>
                    <a:pt x="3132" y="2716"/>
                  </a:cubicBezTo>
                  <a:cubicBezTo>
                    <a:pt x="3144" y="2811"/>
                    <a:pt x="3144" y="2894"/>
                    <a:pt x="3144" y="2989"/>
                  </a:cubicBezTo>
                  <a:cubicBezTo>
                    <a:pt x="3156" y="3085"/>
                    <a:pt x="3096" y="3168"/>
                    <a:pt x="3001" y="3180"/>
                  </a:cubicBezTo>
                  <a:cubicBezTo>
                    <a:pt x="2989" y="3183"/>
                    <a:pt x="2976" y="3185"/>
                    <a:pt x="2964" y="3185"/>
                  </a:cubicBezTo>
                  <a:cubicBezTo>
                    <a:pt x="2882" y="3185"/>
                    <a:pt x="2809" y="3120"/>
                    <a:pt x="2799" y="3037"/>
                  </a:cubicBezTo>
                  <a:cubicBezTo>
                    <a:pt x="2775" y="2906"/>
                    <a:pt x="2763" y="2763"/>
                    <a:pt x="2739" y="2632"/>
                  </a:cubicBezTo>
                  <a:cubicBezTo>
                    <a:pt x="2727" y="2549"/>
                    <a:pt x="2763" y="2454"/>
                    <a:pt x="2644" y="2382"/>
                  </a:cubicBezTo>
                  <a:lnTo>
                    <a:pt x="1644" y="2858"/>
                  </a:lnTo>
                  <a:cubicBezTo>
                    <a:pt x="1656" y="3085"/>
                    <a:pt x="1680" y="3287"/>
                    <a:pt x="1691" y="3501"/>
                  </a:cubicBezTo>
                  <a:cubicBezTo>
                    <a:pt x="1703" y="3573"/>
                    <a:pt x="1703" y="3644"/>
                    <a:pt x="1691" y="3716"/>
                  </a:cubicBezTo>
                  <a:cubicBezTo>
                    <a:pt x="1668" y="3775"/>
                    <a:pt x="1620" y="3811"/>
                    <a:pt x="1560" y="3823"/>
                  </a:cubicBezTo>
                  <a:cubicBezTo>
                    <a:pt x="1552" y="3825"/>
                    <a:pt x="1543" y="3826"/>
                    <a:pt x="1534" y="3826"/>
                  </a:cubicBezTo>
                  <a:cubicBezTo>
                    <a:pt x="1492" y="3826"/>
                    <a:pt x="1447" y="3805"/>
                    <a:pt x="1418" y="3775"/>
                  </a:cubicBezTo>
                  <a:cubicBezTo>
                    <a:pt x="1370" y="3680"/>
                    <a:pt x="1334" y="3585"/>
                    <a:pt x="1322" y="3478"/>
                  </a:cubicBezTo>
                  <a:cubicBezTo>
                    <a:pt x="1287" y="3323"/>
                    <a:pt x="1334" y="3180"/>
                    <a:pt x="1203" y="3025"/>
                  </a:cubicBezTo>
                  <a:cubicBezTo>
                    <a:pt x="858" y="3132"/>
                    <a:pt x="501" y="3228"/>
                    <a:pt x="144" y="3323"/>
                  </a:cubicBezTo>
                  <a:cubicBezTo>
                    <a:pt x="96" y="3347"/>
                    <a:pt x="48" y="3370"/>
                    <a:pt x="1" y="3406"/>
                  </a:cubicBezTo>
                  <a:lnTo>
                    <a:pt x="1" y="4454"/>
                  </a:lnTo>
                  <a:cubicBezTo>
                    <a:pt x="144" y="4430"/>
                    <a:pt x="263" y="4418"/>
                    <a:pt x="382" y="4394"/>
                  </a:cubicBezTo>
                  <a:cubicBezTo>
                    <a:pt x="918" y="4287"/>
                    <a:pt x="1453" y="4121"/>
                    <a:pt x="1965" y="3918"/>
                  </a:cubicBezTo>
                  <a:cubicBezTo>
                    <a:pt x="3561" y="3287"/>
                    <a:pt x="4870" y="2311"/>
                    <a:pt x="5811" y="870"/>
                  </a:cubicBezTo>
                  <a:cubicBezTo>
                    <a:pt x="5855" y="793"/>
                    <a:pt x="5919" y="737"/>
                    <a:pt x="5882" y="644"/>
                  </a:cubicBezTo>
                  <a:lnTo>
                    <a:pt x="5882" y="644"/>
                  </a:lnTo>
                  <a:cubicBezTo>
                    <a:pt x="5830" y="649"/>
                    <a:pt x="5787" y="652"/>
                    <a:pt x="5751" y="652"/>
                  </a:cubicBezTo>
                  <a:cubicBezTo>
                    <a:pt x="5613" y="652"/>
                    <a:pt x="5577" y="609"/>
                    <a:pt x="5549" y="477"/>
                  </a:cubicBezTo>
                  <a:cubicBezTo>
                    <a:pt x="5525" y="394"/>
                    <a:pt x="5537" y="299"/>
                    <a:pt x="5513" y="215"/>
                  </a:cubicBezTo>
                  <a:cubicBezTo>
                    <a:pt x="5490" y="132"/>
                    <a:pt x="5454" y="72"/>
                    <a:pt x="54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1" name="Google Shape;451;p5"/>
            <p:cNvSpPr/>
            <p:nvPr/>
          </p:nvSpPr>
          <p:spPr>
            <a:xfrm>
              <a:off x="5511538" y="2713125"/>
              <a:ext cx="40800" cy="29150"/>
            </a:xfrm>
            <a:custGeom>
              <a:rect b="b" l="l" r="r" t="t"/>
              <a:pathLst>
                <a:path extrusionOk="0" h="1166" w="1632">
                  <a:moveTo>
                    <a:pt x="386" y="1"/>
                  </a:moveTo>
                  <a:cubicBezTo>
                    <a:pt x="338" y="1"/>
                    <a:pt x="289" y="8"/>
                    <a:pt x="239" y="26"/>
                  </a:cubicBezTo>
                  <a:cubicBezTo>
                    <a:pt x="144" y="347"/>
                    <a:pt x="239" y="704"/>
                    <a:pt x="1" y="1050"/>
                  </a:cubicBezTo>
                  <a:cubicBezTo>
                    <a:pt x="453" y="1078"/>
                    <a:pt x="868" y="1166"/>
                    <a:pt x="1287" y="1166"/>
                  </a:cubicBezTo>
                  <a:cubicBezTo>
                    <a:pt x="1398" y="1166"/>
                    <a:pt x="1508" y="1160"/>
                    <a:pt x="1620" y="1145"/>
                  </a:cubicBezTo>
                  <a:cubicBezTo>
                    <a:pt x="1525" y="811"/>
                    <a:pt x="1632" y="478"/>
                    <a:pt x="1537" y="133"/>
                  </a:cubicBezTo>
                  <a:cubicBezTo>
                    <a:pt x="1310" y="121"/>
                    <a:pt x="1120" y="97"/>
                    <a:pt x="906" y="97"/>
                  </a:cubicBezTo>
                  <a:cubicBezTo>
                    <a:pt x="727" y="97"/>
                    <a:pt x="564" y="1"/>
                    <a:pt x="3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2" name="Google Shape;452;p5"/>
            <p:cNvSpPr/>
            <p:nvPr/>
          </p:nvSpPr>
          <p:spPr>
            <a:xfrm>
              <a:off x="5562138" y="2713175"/>
              <a:ext cx="39625" cy="28925"/>
            </a:xfrm>
            <a:custGeom>
              <a:rect b="b" l="l" r="r" t="t"/>
              <a:pathLst>
                <a:path extrusionOk="0" h="1157" w="1585">
                  <a:moveTo>
                    <a:pt x="1226" y="0"/>
                  </a:moveTo>
                  <a:cubicBezTo>
                    <a:pt x="1029" y="0"/>
                    <a:pt x="858" y="85"/>
                    <a:pt x="679" y="95"/>
                  </a:cubicBezTo>
                  <a:cubicBezTo>
                    <a:pt x="465" y="107"/>
                    <a:pt x="227" y="71"/>
                    <a:pt x="1" y="190"/>
                  </a:cubicBezTo>
                  <a:lnTo>
                    <a:pt x="1" y="1155"/>
                  </a:lnTo>
                  <a:cubicBezTo>
                    <a:pt x="66" y="1156"/>
                    <a:pt x="131" y="1157"/>
                    <a:pt x="195" y="1157"/>
                  </a:cubicBezTo>
                  <a:cubicBezTo>
                    <a:pt x="664" y="1157"/>
                    <a:pt x="1124" y="1118"/>
                    <a:pt x="1584" y="1024"/>
                  </a:cubicBezTo>
                  <a:cubicBezTo>
                    <a:pt x="1334" y="714"/>
                    <a:pt x="1429" y="345"/>
                    <a:pt x="1346" y="12"/>
                  </a:cubicBezTo>
                  <a:cubicBezTo>
                    <a:pt x="1305" y="4"/>
                    <a:pt x="1265" y="0"/>
                    <a:pt x="12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3" name="Google Shape;453;p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Pencil 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id="454" name="Google Shape;45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48075" y="1656923"/>
            <a:ext cx="1847850" cy="18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5"/>
          <p:cNvSpPr txBox="1"/>
          <p:nvPr/>
        </p:nvSpPr>
        <p:spPr>
          <a:xfrm>
            <a:off x="2286000" y="3779652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 use my </a:t>
            </a:r>
            <a:r>
              <a:rPr b="1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pencil</a:t>
            </a: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 to write.</a:t>
            </a:r>
            <a:endParaRPr b="0" i="0" sz="18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9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0" name="Google Shape;460;p6"/>
          <p:cNvGrpSpPr/>
          <p:nvPr/>
        </p:nvGrpSpPr>
        <p:grpSpPr>
          <a:xfrm rot="-1012576">
            <a:off x="261676" y="984206"/>
            <a:ext cx="1149837" cy="1149837"/>
            <a:chOff x="2214083" y="1263025"/>
            <a:chExt cx="735900" cy="735900"/>
          </a:xfrm>
        </p:grpSpPr>
        <p:sp>
          <p:nvSpPr>
            <p:cNvPr id="461" name="Google Shape;461;p6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2" name="Google Shape;462;p6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3" name="Google Shape;463;p6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4" name="Google Shape;464;p6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5" name="Google Shape;465;p6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6" name="Google Shape;466;p6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7" name="Google Shape;467;p6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8" name="Google Shape;468;p6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69" name="Google Shape;469;p6"/>
          <p:cNvGrpSpPr/>
          <p:nvPr/>
        </p:nvGrpSpPr>
        <p:grpSpPr>
          <a:xfrm>
            <a:off x="8144413" y="2017059"/>
            <a:ext cx="735900" cy="735900"/>
            <a:chOff x="4192900" y="3078684"/>
            <a:chExt cx="735900" cy="735900"/>
          </a:xfrm>
        </p:grpSpPr>
        <p:sp>
          <p:nvSpPr>
            <p:cNvPr id="470" name="Google Shape;470;p6"/>
            <p:cNvSpPr/>
            <p:nvPr/>
          </p:nvSpPr>
          <p:spPr>
            <a:xfrm>
              <a:off x="4192900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1" name="Google Shape;471;p6"/>
            <p:cNvSpPr/>
            <p:nvPr/>
          </p:nvSpPr>
          <p:spPr>
            <a:xfrm>
              <a:off x="4219413" y="3137450"/>
              <a:ext cx="688200" cy="612250"/>
            </a:xfrm>
            <a:custGeom>
              <a:rect b="b" l="l" r="r" t="t"/>
              <a:pathLst>
                <a:path extrusionOk="0" h="24490" w="27528">
                  <a:moveTo>
                    <a:pt x="13748" y="0"/>
                  </a:moveTo>
                  <a:cubicBezTo>
                    <a:pt x="8508" y="0"/>
                    <a:pt x="3654" y="3377"/>
                    <a:pt x="2025" y="8651"/>
                  </a:cubicBezTo>
                  <a:cubicBezTo>
                    <a:pt x="1" y="15092"/>
                    <a:pt x="3537" y="21819"/>
                    <a:pt x="10061" y="23950"/>
                  </a:cubicBezTo>
                  <a:lnTo>
                    <a:pt x="10085" y="23962"/>
                  </a:lnTo>
                  <a:lnTo>
                    <a:pt x="10097" y="23962"/>
                  </a:lnTo>
                  <a:cubicBezTo>
                    <a:pt x="11317" y="24319"/>
                    <a:pt x="12542" y="24490"/>
                    <a:pt x="13741" y="24490"/>
                  </a:cubicBezTo>
                  <a:cubicBezTo>
                    <a:pt x="19057" y="24490"/>
                    <a:pt x="23862" y="21137"/>
                    <a:pt x="25504" y="15842"/>
                  </a:cubicBezTo>
                  <a:cubicBezTo>
                    <a:pt x="27528" y="9401"/>
                    <a:pt x="23920" y="2555"/>
                    <a:pt x="17467" y="579"/>
                  </a:cubicBezTo>
                  <a:cubicBezTo>
                    <a:pt x="16231" y="187"/>
                    <a:pt x="14978" y="0"/>
                    <a:pt x="137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2" name="Google Shape;472;p6"/>
            <p:cNvSpPr/>
            <p:nvPr/>
          </p:nvSpPr>
          <p:spPr>
            <a:xfrm>
              <a:off x="4245913" y="3160000"/>
              <a:ext cx="636100" cy="566875"/>
            </a:xfrm>
            <a:custGeom>
              <a:rect b="b" l="l" r="r" t="t"/>
              <a:pathLst>
                <a:path extrusionOk="0" h="22675" w="25444">
                  <a:moveTo>
                    <a:pt x="12686" y="1"/>
                  </a:moveTo>
                  <a:cubicBezTo>
                    <a:pt x="7834" y="1"/>
                    <a:pt x="3336" y="3132"/>
                    <a:pt x="1834" y="8023"/>
                  </a:cubicBezTo>
                  <a:cubicBezTo>
                    <a:pt x="0" y="13845"/>
                    <a:pt x="3108" y="20167"/>
                    <a:pt x="9287" y="22179"/>
                  </a:cubicBezTo>
                  <a:cubicBezTo>
                    <a:pt x="10431" y="22516"/>
                    <a:pt x="11568" y="22675"/>
                    <a:pt x="12674" y="22675"/>
                  </a:cubicBezTo>
                  <a:cubicBezTo>
                    <a:pt x="17709" y="22675"/>
                    <a:pt x="22110" y="19391"/>
                    <a:pt x="23575" y="14666"/>
                  </a:cubicBezTo>
                  <a:cubicBezTo>
                    <a:pt x="25444" y="8713"/>
                    <a:pt x="22110" y="2379"/>
                    <a:pt x="16157" y="546"/>
                  </a:cubicBezTo>
                  <a:cubicBezTo>
                    <a:pt x="15004" y="176"/>
                    <a:pt x="13835" y="1"/>
                    <a:pt x="126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3" name="Google Shape;473;p6"/>
            <p:cNvSpPr/>
            <p:nvPr/>
          </p:nvSpPr>
          <p:spPr>
            <a:xfrm>
              <a:off x="4381038" y="3360850"/>
              <a:ext cx="165525" cy="86675"/>
            </a:xfrm>
            <a:custGeom>
              <a:rect b="b" l="l" r="r" t="t"/>
              <a:pathLst>
                <a:path extrusionOk="0" h="3467" w="6621">
                  <a:moveTo>
                    <a:pt x="108" y="1"/>
                  </a:moveTo>
                  <a:cubicBezTo>
                    <a:pt x="96" y="1"/>
                    <a:pt x="60" y="13"/>
                    <a:pt x="1" y="36"/>
                  </a:cubicBezTo>
                  <a:cubicBezTo>
                    <a:pt x="155" y="1037"/>
                    <a:pt x="679" y="1953"/>
                    <a:pt x="1465" y="2584"/>
                  </a:cubicBezTo>
                  <a:cubicBezTo>
                    <a:pt x="2176" y="3174"/>
                    <a:pt x="3045" y="3466"/>
                    <a:pt x="3912" y="3466"/>
                  </a:cubicBezTo>
                  <a:cubicBezTo>
                    <a:pt x="4831" y="3466"/>
                    <a:pt x="5749" y="3138"/>
                    <a:pt x="6478" y="2489"/>
                  </a:cubicBezTo>
                  <a:cubicBezTo>
                    <a:pt x="6525" y="2418"/>
                    <a:pt x="6585" y="2346"/>
                    <a:pt x="6621" y="2275"/>
                  </a:cubicBezTo>
                  <a:cubicBezTo>
                    <a:pt x="4430" y="1513"/>
                    <a:pt x="2275" y="751"/>
                    <a:pt x="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4" name="Google Shape;474;p6"/>
            <p:cNvSpPr/>
            <p:nvPr/>
          </p:nvSpPr>
          <p:spPr>
            <a:xfrm>
              <a:off x="4592088" y="3432000"/>
              <a:ext cx="168200" cy="80075"/>
            </a:xfrm>
            <a:custGeom>
              <a:rect b="b" l="l" r="r" t="t"/>
              <a:pathLst>
                <a:path extrusionOk="0" h="3203" w="6728">
                  <a:moveTo>
                    <a:pt x="0" y="0"/>
                  </a:moveTo>
                  <a:lnTo>
                    <a:pt x="0" y="0"/>
                  </a:lnTo>
                  <a:cubicBezTo>
                    <a:pt x="95" y="1465"/>
                    <a:pt x="1429" y="2822"/>
                    <a:pt x="3072" y="3132"/>
                  </a:cubicBezTo>
                  <a:cubicBezTo>
                    <a:pt x="3315" y="3179"/>
                    <a:pt x="3560" y="3202"/>
                    <a:pt x="3803" y="3202"/>
                  </a:cubicBezTo>
                  <a:cubicBezTo>
                    <a:pt x="4420" y="3202"/>
                    <a:pt x="5030" y="3053"/>
                    <a:pt x="5584" y="2763"/>
                  </a:cubicBezTo>
                  <a:cubicBezTo>
                    <a:pt x="6156" y="2489"/>
                    <a:pt x="6584" y="2155"/>
                    <a:pt x="6727" y="185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5" name="Google Shape;475;p6"/>
            <p:cNvSpPr/>
            <p:nvPr/>
          </p:nvSpPr>
          <p:spPr>
            <a:xfrm>
              <a:off x="4398013" y="3358050"/>
              <a:ext cx="118775" cy="91075"/>
            </a:xfrm>
            <a:custGeom>
              <a:rect b="b" l="l" r="r" t="t"/>
              <a:pathLst>
                <a:path extrusionOk="0" h="3643" w="4751">
                  <a:moveTo>
                    <a:pt x="2838" y="1"/>
                  </a:moveTo>
                  <a:cubicBezTo>
                    <a:pt x="2810" y="1"/>
                    <a:pt x="2781" y="6"/>
                    <a:pt x="2751" y="17"/>
                  </a:cubicBezTo>
                  <a:cubicBezTo>
                    <a:pt x="2655" y="53"/>
                    <a:pt x="2560" y="113"/>
                    <a:pt x="2489" y="184"/>
                  </a:cubicBezTo>
                  <a:cubicBezTo>
                    <a:pt x="1882" y="708"/>
                    <a:pt x="1286" y="1232"/>
                    <a:pt x="655" y="1732"/>
                  </a:cubicBezTo>
                  <a:cubicBezTo>
                    <a:pt x="381" y="1946"/>
                    <a:pt x="179" y="2244"/>
                    <a:pt x="60" y="2565"/>
                  </a:cubicBezTo>
                  <a:cubicBezTo>
                    <a:pt x="0" y="2649"/>
                    <a:pt x="12" y="2744"/>
                    <a:pt x="72" y="2827"/>
                  </a:cubicBezTo>
                  <a:cubicBezTo>
                    <a:pt x="111" y="2882"/>
                    <a:pt x="176" y="2911"/>
                    <a:pt x="246" y="2911"/>
                  </a:cubicBezTo>
                  <a:cubicBezTo>
                    <a:pt x="283" y="2911"/>
                    <a:pt x="321" y="2903"/>
                    <a:pt x="358" y="2887"/>
                  </a:cubicBezTo>
                  <a:cubicBezTo>
                    <a:pt x="429" y="2863"/>
                    <a:pt x="489" y="2827"/>
                    <a:pt x="560" y="2780"/>
                  </a:cubicBezTo>
                  <a:cubicBezTo>
                    <a:pt x="594" y="2756"/>
                    <a:pt x="635" y="2743"/>
                    <a:pt x="676" y="2743"/>
                  </a:cubicBezTo>
                  <a:cubicBezTo>
                    <a:pt x="737" y="2743"/>
                    <a:pt x="798" y="2770"/>
                    <a:pt x="834" y="2827"/>
                  </a:cubicBezTo>
                  <a:cubicBezTo>
                    <a:pt x="929" y="2923"/>
                    <a:pt x="1012" y="3030"/>
                    <a:pt x="1096" y="3137"/>
                  </a:cubicBezTo>
                  <a:cubicBezTo>
                    <a:pt x="1191" y="3268"/>
                    <a:pt x="1274" y="3411"/>
                    <a:pt x="1370" y="3554"/>
                  </a:cubicBezTo>
                  <a:cubicBezTo>
                    <a:pt x="1417" y="3608"/>
                    <a:pt x="1484" y="3643"/>
                    <a:pt x="1552" y="3643"/>
                  </a:cubicBezTo>
                  <a:cubicBezTo>
                    <a:pt x="1587" y="3643"/>
                    <a:pt x="1623" y="3633"/>
                    <a:pt x="1655" y="3613"/>
                  </a:cubicBezTo>
                  <a:cubicBezTo>
                    <a:pt x="1727" y="3577"/>
                    <a:pt x="1786" y="3542"/>
                    <a:pt x="1846" y="3494"/>
                  </a:cubicBezTo>
                  <a:cubicBezTo>
                    <a:pt x="2679" y="2911"/>
                    <a:pt x="3465" y="2280"/>
                    <a:pt x="4215" y="1601"/>
                  </a:cubicBezTo>
                  <a:cubicBezTo>
                    <a:pt x="4370" y="1458"/>
                    <a:pt x="4513" y="1303"/>
                    <a:pt x="4644" y="1137"/>
                  </a:cubicBezTo>
                  <a:cubicBezTo>
                    <a:pt x="4751" y="1029"/>
                    <a:pt x="4751" y="875"/>
                    <a:pt x="4644" y="768"/>
                  </a:cubicBezTo>
                  <a:cubicBezTo>
                    <a:pt x="4590" y="726"/>
                    <a:pt x="4525" y="705"/>
                    <a:pt x="4459" y="705"/>
                  </a:cubicBezTo>
                  <a:cubicBezTo>
                    <a:pt x="4394" y="705"/>
                    <a:pt x="4328" y="726"/>
                    <a:pt x="4275" y="768"/>
                  </a:cubicBezTo>
                  <a:cubicBezTo>
                    <a:pt x="4227" y="803"/>
                    <a:pt x="4191" y="863"/>
                    <a:pt x="4168" y="922"/>
                  </a:cubicBezTo>
                  <a:cubicBezTo>
                    <a:pt x="4084" y="1196"/>
                    <a:pt x="3846" y="1339"/>
                    <a:pt x="3632" y="1506"/>
                  </a:cubicBezTo>
                  <a:cubicBezTo>
                    <a:pt x="3614" y="1519"/>
                    <a:pt x="3593" y="1526"/>
                    <a:pt x="3572" y="1526"/>
                  </a:cubicBezTo>
                  <a:cubicBezTo>
                    <a:pt x="3537" y="1526"/>
                    <a:pt x="3504" y="1507"/>
                    <a:pt x="3489" y="1470"/>
                  </a:cubicBezTo>
                  <a:cubicBezTo>
                    <a:pt x="3465" y="1434"/>
                    <a:pt x="3465" y="1387"/>
                    <a:pt x="3441" y="1351"/>
                  </a:cubicBezTo>
                  <a:cubicBezTo>
                    <a:pt x="3385" y="1238"/>
                    <a:pt x="3334" y="1185"/>
                    <a:pt x="3255" y="1185"/>
                  </a:cubicBezTo>
                  <a:cubicBezTo>
                    <a:pt x="3217" y="1185"/>
                    <a:pt x="3173" y="1197"/>
                    <a:pt x="3120" y="1220"/>
                  </a:cubicBezTo>
                  <a:cubicBezTo>
                    <a:pt x="3072" y="1232"/>
                    <a:pt x="3036" y="1256"/>
                    <a:pt x="3001" y="1280"/>
                  </a:cubicBezTo>
                  <a:cubicBezTo>
                    <a:pt x="2964" y="1300"/>
                    <a:pt x="2925" y="1310"/>
                    <a:pt x="2886" y="1310"/>
                  </a:cubicBezTo>
                  <a:cubicBezTo>
                    <a:pt x="2836" y="1310"/>
                    <a:pt x="2786" y="1294"/>
                    <a:pt x="2739" y="1268"/>
                  </a:cubicBezTo>
                  <a:cubicBezTo>
                    <a:pt x="2667" y="1244"/>
                    <a:pt x="2632" y="1149"/>
                    <a:pt x="2679" y="1089"/>
                  </a:cubicBezTo>
                  <a:cubicBezTo>
                    <a:pt x="2739" y="1006"/>
                    <a:pt x="2822" y="934"/>
                    <a:pt x="2894" y="851"/>
                  </a:cubicBezTo>
                  <a:cubicBezTo>
                    <a:pt x="2965" y="791"/>
                    <a:pt x="3001" y="696"/>
                    <a:pt x="3001" y="613"/>
                  </a:cubicBezTo>
                  <a:cubicBezTo>
                    <a:pt x="2977" y="470"/>
                    <a:pt x="2989" y="339"/>
                    <a:pt x="3025" y="208"/>
                  </a:cubicBezTo>
                  <a:cubicBezTo>
                    <a:pt x="3044" y="93"/>
                    <a:pt x="2954" y="1"/>
                    <a:pt x="2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6" name="Google Shape;476;p6"/>
            <p:cNvSpPr/>
            <p:nvPr/>
          </p:nvSpPr>
          <p:spPr>
            <a:xfrm>
              <a:off x="4608463" y="3424550"/>
              <a:ext cx="117000" cy="95575"/>
            </a:xfrm>
            <a:custGeom>
              <a:rect b="b" l="l" r="r" t="t"/>
              <a:pathLst>
                <a:path extrusionOk="0" h="3823" w="4680">
                  <a:moveTo>
                    <a:pt x="3419" y="1"/>
                  </a:moveTo>
                  <a:cubicBezTo>
                    <a:pt x="3359" y="1"/>
                    <a:pt x="3290" y="32"/>
                    <a:pt x="3227" y="96"/>
                  </a:cubicBezTo>
                  <a:cubicBezTo>
                    <a:pt x="3060" y="251"/>
                    <a:pt x="2905" y="417"/>
                    <a:pt x="2739" y="572"/>
                  </a:cubicBezTo>
                  <a:cubicBezTo>
                    <a:pt x="2048" y="1203"/>
                    <a:pt x="1322" y="1798"/>
                    <a:pt x="583" y="2382"/>
                  </a:cubicBezTo>
                  <a:cubicBezTo>
                    <a:pt x="405" y="2513"/>
                    <a:pt x="250" y="2691"/>
                    <a:pt x="83" y="2834"/>
                  </a:cubicBezTo>
                  <a:cubicBezTo>
                    <a:pt x="24" y="2894"/>
                    <a:pt x="0" y="2965"/>
                    <a:pt x="24" y="3049"/>
                  </a:cubicBezTo>
                  <a:cubicBezTo>
                    <a:pt x="55" y="3152"/>
                    <a:pt x="149" y="3220"/>
                    <a:pt x="252" y="3220"/>
                  </a:cubicBezTo>
                  <a:cubicBezTo>
                    <a:pt x="267" y="3220"/>
                    <a:pt x="282" y="3218"/>
                    <a:pt x="298" y="3215"/>
                  </a:cubicBezTo>
                  <a:cubicBezTo>
                    <a:pt x="453" y="3180"/>
                    <a:pt x="619" y="3120"/>
                    <a:pt x="774" y="3061"/>
                  </a:cubicBezTo>
                  <a:cubicBezTo>
                    <a:pt x="798" y="3049"/>
                    <a:pt x="828" y="3043"/>
                    <a:pt x="857" y="3043"/>
                  </a:cubicBezTo>
                  <a:cubicBezTo>
                    <a:pt x="887" y="3043"/>
                    <a:pt x="917" y="3049"/>
                    <a:pt x="941" y="3061"/>
                  </a:cubicBezTo>
                  <a:cubicBezTo>
                    <a:pt x="1036" y="3144"/>
                    <a:pt x="1167" y="3203"/>
                    <a:pt x="1203" y="3299"/>
                  </a:cubicBezTo>
                  <a:cubicBezTo>
                    <a:pt x="1250" y="3442"/>
                    <a:pt x="1357" y="3561"/>
                    <a:pt x="1488" y="3632"/>
                  </a:cubicBezTo>
                  <a:cubicBezTo>
                    <a:pt x="1572" y="3692"/>
                    <a:pt x="1596" y="3823"/>
                    <a:pt x="1726" y="3823"/>
                  </a:cubicBezTo>
                  <a:cubicBezTo>
                    <a:pt x="1846" y="3811"/>
                    <a:pt x="1965" y="3763"/>
                    <a:pt x="2060" y="3692"/>
                  </a:cubicBezTo>
                  <a:cubicBezTo>
                    <a:pt x="2107" y="3668"/>
                    <a:pt x="2155" y="3632"/>
                    <a:pt x="2203" y="3596"/>
                  </a:cubicBezTo>
                  <a:cubicBezTo>
                    <a:pt x="2929" y="3120"/>
                    <a:pt x="3608" y="2596"/>
                    <a:pt x="4286" y="2072"/>
                  </a:cubicBezTo>
                  <a:cubicBezTo>
                    <a:pt x="4393" y="1989"/>
                    <a:pt x="4501" y="1894"/>
                    <a:pt x="4596" y="1798"/>
                  </a:cubicBezTo>
                  <a:cubicBezTo>
                    <a:pt x="4679" y="1715"/>
                    <a:pt x="4679" y="1584"/>
                    <a:pt x="4620" y="1501"/>
                  </a:cubicBezTo>
                  <a:cubicBezTo>
                    <a:pt x="4581" y="1446"/>
                    <a:pt x="4521" y="1417"/>
                    <a:pt x="4461" y="1417"/>
                  </a:cubicBezTo>
                  <a:cubicBezTo>
                    <a:pt x="4430" y="1417"/>
                    <a:pt x="4398" y="1425"/>
                    <a:pt x="4370" y="1441"/>
                  </a:cubicBezTo>
                  <a:cubicBezTo>
                    <a:pt x="4311" y="1477"/>
                    <a:pt x="4245" y="1494"/>
                    <a:pt x="4178" y="1494"/>
                  </a:cubicBezTo>
                  <a:cubicBezTo>
                    <a:pt x="4067" y="1494"/>
                    <a:pt x="3956" y="1447"/>
                    <a:pt x="3882" y="1358"/>
                  </a:cubicBezTo>
                  <a:cubicBezTo>
                    <a:pt x="3842" y="1308"/>
                    <a:pt x="3777" y="1284"/>
                    <a:pt x="3716" y="1284"/>
                  </a:cubicBezTo>
                  <a:cubicBezTo>
                    <a:pt x="3703" y="1284"/>
                    <a:pt x="3691" y="1285"/>
                    <a:pt x="3679" y="1287"/>
                  </a:cubicBezTo>
                  <a:cubicBezTo>
                    <a:pt x="3644" y="1294"/>
                    <a:pt x="3609" y="1297"/>
                    <a:pt x="3575" y="1297"/>
                  </a:cubicBezTo>
                  <a:cubicBezTo>
                    <a:pt x="3407" y="1297"/>
                    <a:pt x="3247" y="1224"/>
                    <a:pt x="3063" y="1224"/>
                  </a:cubicBezTo>
                  <a:cubicBezTo>
                    <a:pt x="3042" y="1224"/>
                    <a:pt x="3022" y="1225"/>
                    <a:pt x="3000" y="1227"/>
                  </a:cubicBezTo>
                  <a:cubicBezTo>
                    <a:pt x="3024" y="1001"/>
                    <a:pt x="3131" y="798"/>
                    <a:pt x="3286" y="655"/>
                  </a:cubicBezTo>
                  <a:cubicBezTo>
                    <a:pt x="3405" y="572"/>
                    <a:pt x="3489" y="477"/>
                    <a:pt x="3560" y="358"/>
                  </a:cubicBezTo>
                  <a:cubicBezTo>
                    <a:pt x="3620" y="251"/>
                    <a:pt x="3596" y="108"/>
                    <a:pt x="3501" y="24"/>
                  </a:cubicBezTo>
                  <a:cubicBezTo>
                    <a:pt x="3477" y="9"/>
                    <a:pt x="3449" y="1"/>
                    <a:pt x="34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7" name="Google Shape;477;p6"/>
            <p:cNvSpPr/>
            <p:nvPr/>
          </p:nvSpPr>
          <p:spPr>
            <a:xfrm>
              <a:off x="4455463" y="3512625"/>
              <a:ext cx="155700" cy="75125"/>
            </a:xfrm>
            <a:custGeom>
              <a:rect b="b" l="l" r="r" t="t"/>
              <a:pathLst>
                <a:path extrusionOk="0" h="3005" w="6228">
                  <a:moveTo>
                    <a:pt x="203" y="0"/>
                  </a:moveTo>
                  <a:cubicBezTo>
                    <a:pt x="195" y="0"/>
                    <a:pt x="187" y="1"/>
                    <a:pt x="179" y="2"/>
                  </a:cubicBezTo>
                  <a:cubicBezTo>
                    <a:pt x="72" y="14"/>
                    <a:pt x="0" y="109"/>
                    <a:pt x="12" y="228"/>
                  </a:cubicBezTo>
                  <a:cubicBezTo>
                    <a:pt x="24" y="359"/>
                    <a:pt x="48" y="490"/>
                    <a:pt x="84" y="621"/>
                  </a:cubicBezTo>
                  <a:cubicBezTo>
                    <a:pt x="250" y="1133"/>
                    <a:pt x="560" y="1585"/>
                    <a:pt x="977" y="1919"/>
                  </a:cubicBezTo>
                  <a:cubicBezTo>
                    <a:pt x="1465" y="2312"/>
                    <a:pt x="2024" y="2586"/>
                    <a:pt x="2632" y="2728"/>
                  </a:cubicBezTo>
                  <a:cubicBezTo>
                    <a:pt x="2822" y="2788"/>
                    <a:pt x="3001" y="2859"/>
                    <a:pt x="3191" y="2907"/>
                  </a:cubicBezTo>
                  <a:cubicBezTo>
                    <a:pt x="3480" y="2971"/>
                    <a:pt x="3773" y="3004"/>
                    <a:pt x="4065" y="3004"/>
                  </a:cubicBezTo>
                  <a:cubicBezTo>
                    <a:pt x="4314" y="3004"/>
                    <a:pt x="4564" y="2980"/>
                    <a:pt x="4810" y="2931"/>
                  </a:cubicBezTo>
                  <a:cubicBezTo>
                    <a:pt x="5275" y="2836"/>
                    <a:pt x="5703" y="2609"/>
                    <a:pt x="6049" y="2288"/>
                  </a:cubicBezTo>
                  <a:cubicBezTo>
                    <a:pt x="6120" y="2228"/>
                    <a:pt x="6168" y="2157"/>
                    <a:pt x="6215" y="2074"/>
                  </a:cubicBezTo>
                  <a:cubicBezTo>
                    <a:pt x="6227" y="2002"/>
                    <a:pt x="6203" y="1931"/>
                    <a:pt x="6156" y="1871"/>
                  </a:cubicBezTo>
                  <a:cubicBezTo>
                    <a:pt x="6111" y="1844"/>
                    <a:pt x="6060" y="1831"/>
                    <a:pt x="6007" y="1831"/>
                  </a:cubicBezTo>
                  <a:cubicBezTo>
                    <a:pt x="5989" y="1831"/>
                    <a:pt x="5971" y="1832"/>
                    <a:pt x="5953" y="1835"/>
                  </a:cubicBezTo>
                  <a:cubicBezTo>
                    <a:pt x="5894" y="1871"/>
                    <a:pt x="5822" y="1919"/>
                    <a:pt x="5775" y="1978"/>
                  </a:cubicBezTo>
                  <a:cubicBezTo>
                    <a:pt x="5369" y="2361"/>
                    <a:pt x="4817" y="2574"/>
                    <a:pt x="4260" y="2574"/>
                  </a:cubicBezTo>
                  <a:cubicBezTo>
                    <a:pt x="4245" y="2574"/>
                    <a:pt x="4230" y="2574"/>
                    <a:pt x="4215" y="2574"/>
                  </a:cubicBezTo>
                  <a:cubicBezTo>
                    <a:pt x="3679" y="2574"/>
                    <a:pt x="3155" y="2490"/>
                    <a:pt x="2655" y="2312"/>
                  </a:cubicBezTo>
                  <a:cubicBezTo>
                    <a:pt x="2191" y="2169"/>
                    <a:pt x="1750" y="1955"/>
                    <a:pt x="1346" y="1681"/>
                  </a:cubicBezTo>
                  <a:cubicBezTo>
                    <a:pt x="893" y="1347"/>
                    <a:pt x="560" y="871"/>
                    <a:pt x="429" y="311"/>
                  </a:cubicBezTo>
                  <a:cubicBezTo>
                    <a:pt x="429" y="252"/>
                    <a:pt x="405" y="192"/>
                    <a:pt x="393" y="145"/>
                  </a:cubicBezTo>
                  <a:cubicBezTo>
                    <a:pt x="371" y="58"/>
                    <a:pt x="290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8" name="Google Shape;478;p6"/>
            <p:cNvSpPr/>
            <p:nvPr/>
          </p:nvSpPr>
          <p:spPr>
            <a:xfrm>
              <a:off x="4466463" y="3247025"/>
              <a:ext cx="68200" cy="81850"/>
            </a:xfrm>
            <a:custGeom>
              <a:rect b="b" l="l" r="r" t="t"/>
              <a:pathLst>
                <a:path extrusionOk="0" h="3274" w="2728">
                  <a:moveTo>
                    <a:pt x="184" y="1"/>
                  </a:moveTo>
                  <a:cubicBezTo>
                    <a:pt x="145" y="1"/>
                    <a:pt x="105" y="10"/>
                    <a:pt x="72" y="29"/>
                  </a:cubicBezTo>
                  <a:cubicBezTo>
                    <a:pt x="25" y="77"/>
                    <a:pt x="1" y="148"/>
                    <a:pt x="1" y="220"/>
                  </a:cubicBezTo>
                  <a:cubicBezTo>
                    <a:pt x="60" y="339"/>
                    <a:pt x="144" y="458"/>
                    <a:pt x="227" y="565"/>
                  </a:cubicBezTo>
                  <a:cubicBezTo>
                    <a:pt x="775" y="1244"/>
                    <a:pt x="1322" y="1934"/>
                    <a:pt x="1870" y="2613"/>
                  </a:cubicBezTo>
                  <a:cubicBezTo>
                    <a:pt x="2013" y="2780"/>
                    <a:pt x="2132" y="2946"/>
                    <a:pt x="2275" y="3113"/>
                  </a:cubicBezTo>
                  <a:cubicBezTo>
                    <a:pt x="2323" y="3184"/>
                    <a:pt x="2394" y="3244"/>
                    <a:pt x="2477" y="3268"/>
                  </a:cubicBezTo>
                  <a:cubicBezTo>
                    <a:pt x="2489" y="3272"/>
                    <a:pt x="2501" y="3273"/>
                    <a:pt x="2514" y="3273"/>
                  </a:cubicBezTo>
                  <a:cubicBezTo>
                    <a:pt x="2579" y="3273"/>
                    <a:pt x="2656" y="3230"/>
                    <a:pt x="2715" y="3220"/>
                  </a:cubicBezTo>
                  <a:cubicBezTo>
                    <a:pt x="2727" y="3161"/>
                    <a:pt x="2727" y="3101"/>
                    <a:pt x="2715" y="3054"/>
                  </a:cubicBezTo>
                  <a:cubicBezTo>
                    <a:pt x="2680" y="2982"/>
                    <a:pt x="2644" y="2911"/>
                    <a:pt x="2596" y="2863"/>
                  </a:cubicBezTo>
                  <a:cubicBezTo>
                    <a:pt x="1882" y="1958"/>
                    <a:pt x="1168" y="1053"/>
                    <a:pt x="441" y="160"/>
                  </a:cubicBezTo>
                  <a:cubicBezTo>
                    <a:pt x="406" y="101"/>
                    <a:pt x="346" y="53"/>
                    <a:pt x="275" y="17"/>
                  </a:cubicBezTo>
                  <a:cubicBezTo>
                    <a:pt x="248" y="7"/>
                    <a:pt x="216" y="1"/>
                    <a:pt x="1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9" name="Google Shape;479;p6"/>
            <p:cNvSpPr/>
            <p:nvPr/>
          </p:nvSpPr>
          <p:spPr>
            <a:xfrm>
              <a:off x="4654288" y="3333475"/>
              <a:ext cx="99750" cy="36325"/>
            </a:xfrm>
            <a:custGeom>
              <a:rect b="b" l="l" r="r" t="t"/>
              <a:pathLst>
                <a:path extrusionOk="0" h="1453" w="3990">
                  <a:moveTo>
                    <a:pt x="3763" y="0"/>
                  </a:moveTo>
                  <a:cubicBezTo>
                    <a:pt x="3644" y="12"/>
                    <a:pt x="3525" y="36"/>
                    <a:pt x="3418" y="84"/>
                  </a:cubicBezTo>
                  <a:cubicBezTo>
                    <a:pt x="2870" y="238"/>
                    <a:pt x="2322" y="405"/>
                    <a:pt x="1763" y="572"/>
                  </a:cubicBezTo>
                  <a:cubicBezTo>
                    <a:pt x="1287" y="715"/>
                    <a:pt x="810" y="858"/>
                    <a:pt x="334" y="1000"/>
                  </a:cubicBezTo>
                  <a:cubicBezTo>
                    <a:pt x="239" y="1036"/>
                    <a:pt x="144" y="1084"/>
                    <a:pt x="60" y="1143"/>
                  </a:cubicBezTo>
                  <a:cubicBezTo>
                    <a:pt x="13" y="1191"/>
                    <a:pt x="1" y="1250"/>
                    <a:pt x="13" y="1310"/>
                  </a:cubicBezTo>
                  <a:cubicBezTo>
                    <a:pt x="13" y="1346"/>
                    <a:pt x="72" y="1393"/>
                    <a:pt x="120" y="1453"/>
                  </a:cubicBezTo>
                  <a:cubicBezTo>
                    <a:pt x="227" y="1441"/>
                    <a:pt x="346" y="1417"/>
                    <a:pt x="465" y="1393"/>
                  </a:cubicBezTo>
                  <a:cubicBezTo>
                    <a:pt x="1036" y="1227"/>
                    <a:pt x="1596" y="1060"/>
                    <a:pt x="2156" y="893"/>
                  </a:cubicBezTo>
                  <a:cubicBezTo>
                    <a:pt x="2644" y="750"/>
                    <a:pt x="3120" y="608"/>
                    <a:pt x="3596" y="465"/>
                  </a:cubicBezTo>
                  <a:cubicBezTo>
                    <a:pt x="3692" y="429"/>
                    <a:pt x="3799" y="393"/>
                    <a:pt x="3894" y="346"/>
                  </a:cubicBezTo>
                  <a:cubicBezTo>
                    <a:pt x="3965" y="286"/>
                    <a:pt x="3989" y="191"/>
                    <a:pt x="3954" y="107"/>
                  </a:cubicBezTo>
                  <a:cubicBezTo>
                    <a:pt x="3906" y="48"/>
                    <a:pt x="3834" y="12"/>
                    <a:pt x="3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0" name="Google Shape;480;p6"/>
            <p:cNvSpPr/>
            <p:nvPr/>
          </p:nvSpPr>
          <p:spPr>
            <a:xfrm>
              <a:off x="4341763" y="3305800"/>
              <a:ext cx="472700" cy="250900"/>
            </a:xfrm>
            <a:custGeom>
              <a:rect b="b" l="l" r="r" t="t"/>
              <a:pathLst>
                <a:path extrusionOk="0" h="10036" w="18908">
                  <a:moveTo>
                    <a:pt x="1679" y="2203"/>
                  </a:moveTo>
                  <a:cubicBezTo>
                    <a:pt x="3834" y="2953"/>
                    <a:pt x="6001" y="3715"/>
                    <a:pt x="8192" y="4477"/>
                  </a:cubicBezTo>
                  <a:cubicBezTo>
                    <a:pt x="8144" y="4548"/>
                    <a:pt x="8096" y="4620"/>
                    <a:pt x="8037" y="4691"/>
                  </a:cubicBezTo>
                  <a:cubicBezTo>
                    <a:pt x="7306" y="5342"/>
                    <a:pt x="6389" y="5670"/>
                    <a:pt x="5471" y="5670"/>
                  </a:cubicBezTo>
                  <a:cubicBezTo>
                    <a:pt x="4608" y="5670"/>
                    <a:pt x="3745" y="5381"/>
                    <a:pt x="3036" y="4798"/>
                  </a:cubicBezTo>
                  <a:cubicBezTo>
                    <a:pt x="2250" y="4155"/>
                    <a:pt x="1726" y="3239"/>
                    <a:pt x="1572" y="2238"/>
                  </a:cubicBezTo>
                  <a:cubicBezTo>
                    <a:pt x="1631" y="2215"/>
                    <a:pt x="1667" y="2203"/>
                    <a:pt x="1679" y="2203"/>
                  </a:cubicBezTo>
                  <a:close/>
                  <a:moveTo>
                    <a:pt x="10013" y="5048"/>
                  </a:moveTo>
                  <a:lnTo>
                    <a:pt x="16740" y="6906"/>
                  </a:lnTo>
                  <a:cubicBezTo>
                    <a:pt x="16597" y="7191"/>
                    <a:pt x="16169" y="7537"/>
                    <a:pt x="15597" y="7811"/>
                  </a:cubicBezTo>
                  <a:cubicBezTo>
                    <a:pt x="15034" y="8105"/>
                    <a:pt x="14414" y="8255"/>
                    <a:pt x="13788" y="8255"/>
                  </a:cubicBezTo>
                  <a:cubicBezTo>
                    <a:pt x="13554" y="8255"/>
                    <a:pt x="13319" y="8234"/>
                    <a:pt x="13085" y="8192"/>
                  </a:cubicBezTo>
                  <a:cubicBezTo>
                    <a:pt x="11442" y="7870"/>
                    <a:pt x="10108" y="6513"/>
                    <a:pt x="10013" y="5048"/>
                  </a:cubicBezTo>
                  <a:close/>
                  <a:moveTo>
                    <a:pt x="536" y="0"/>
                  </a:moveTo>
                  <a:cubicBezTo>
                    <a:pt x="357" y="214"/>
                    <a:pt x="250" y="488"/>
                    <a:pt x="214" y="762"/>
                  </a:cubicBezTo>
                  <a:cubicBezTo>
                    <a:pt x="0" y="2143"/>
                    <a:pt x="238" y="3453"/>
                    <a:pt x="774" y="4715"/>
                  </a:cubicBezTo>
                  <a:cubicBezTo>
                    <a:pt x="1226" y="5786"/>
                    <a:pt x="2048" y="6465"/>
                    <a:pt x="3143" y="6799"/>
                  </a:cubicBezTo>
                  <a:cubicBezTo>
                    <a:pt x="3658" y="6948"/>
                    <a:pt x="4195" y="7032"/>
                    <a:pt x="4730" y="7032"/>
                  </a:cubicBezTo>
                  <a:cubicBezTo>
                    <a:pt x="4876" y="7032"/>
                    <a:pt x="5022" y="7026"/>
                    <a:pt x="5167" y="7013"/>
                  </a:cubicBezTo>
                  <a:cubicBezTo>
                    <a:pt x="6251" y="6977"/>
                    <a:pt x="7311" y="6810"/>
                    <a:pt x="8346" y="6525"/>
                  </a:cubicBezTo>
                  <a:cubicBezTo>
                    <a:pt x="8430" y="6513"/>
                    <a:pt x="8501" y="6501"/>
                    <a:pt x="8573" y="6489"/>
                  </a:cubicBezTo>
                  <a:cubicBezTo>
                    <a:pt x="8644" y="6560"/>
                    <a:pt x="8704" y="6620"/>
                    <a:pt x="8763" y="6691"/>
                  </a:cubicBezTo>
                  <a:cubicBezTo>
                    <a:pt x="9477" y="7525"/>
                    <a:pt x="10275" y="8275"/>
                    <a:pt x="11144" y="8930"/>
                  </a:cubicBezTo>
                  <a:cubicBezTo>
                    <a:pt x="11740" y="9394"/>
                    <a:pt x="12430" y="9739"/>
                    <a:pt x="13168" y="9930"/>
                  </a:cubicBezTo>
                  <a:cubicBezTo>
                    <a:pt x="13480" y="9999"/>
                    <a:pt x="13788" y="10036"/>
                    <a:pt x="14092" y="10036"/>
                  </a:cubicBezTo>
                  <a:cubicBezTo>
                    <a:pt x="14683" y="10036"/>
                    <a:pt x="15257" y="9895"/>
                    <a:pt x="15800" y="9573"/>
                  </a:cubicBezTo>
                  <a:cubicBezTo>
                    <a:pt x="17062" y="8858"/>
                    <a:pt x="18086" y="7775"/>
                    <a:pt x="18717" y="6477"/>
                  </a:cubicBezTo>
                  <a:cubicBezTo>
                    <a:pt x="18860" y="6239"/>
                    <a:pt x="18907" y="5965"/>
                    <a:pt x="18860" y="5703"/>
                  </a:cubicBezTo>
                  <a:cubicBezTo>
                    <a:pt x="18800" y="5667"/>
                    <a:pt x="18752" y="5632"/>
                    <a:pt x="18693" y="5608"/>
                  </a:cubicBezTo>
                  <a:cubicBezTo>
                    <a:pt x="18169" y="5453"/>
                    <a:pt x="17645" y="5298"/>
                    <a:pt x="17109" y="5179"/>
                  </a:cubicBezTo>
                  <a:cubicBezTo>
                    <a:pt x="16216" y="4965"/>
                    <a:pt x="15312" y="4774"/>
                    <a:pt x="14407" y="4572"/>
                  </a:cubicBezTo>
                  <a:cubicBezTo>
                    <a:pt x="13097" y="4274"/>
                    <a:pt x="11775" y="3977"/>
                    <a:pt x="10466" y="3691"/>
                  </a:cubicBezTo>
                  <a:cubicBezTo>
                    <a:pt x="9823" y="3560"/>
                    <a:pt x="9204" y="3358"/>
                    <a:pt x="8596" y="3108"/>
                  </a:cubicBezTo>
                  <a:cubicBezTo>
                    <a:pt x="7727" y="2750"/>
                    <a:pt x="6858" y="2405"/>
                    <a:pt x="5989" y="2060"/>
                  </a:cubicBezTo>
                  <a:cubicBezTo>
                    <a:pt x="5144" y="1715"/>
                    <a:pt x="4298" y="1357"/>
                    <a:pt x="3453" y="1024"/>
                  </a:cubicBezTo>
                  <a:cubicBezTo>
                    <a:pt x="2584" y="679"/>
                    <a:pt x="1703" y="357"/>
                    <a:pt x="822" y="36"/>
                  </a:cubicBezTo>
                  <a:cubicBezTo>
                    <a:pt x="726" y="12"/>
                    <a:pt x="631" y="0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1" name="Google Shape;481;p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Pen 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id="482" name="Google Shape;482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09975" y="1589305"/>
            <a:ext cx="1924050" cy="192405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6"/>
          <p:cNvSpPr txBox="1"/>
          <p:nvPr/>
        </p:nvSpPr>
        <p:spPr>
          <a:xfrm>
            <a:off x="2286000" y="3715603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My </a:t>
            </a:r>
            <a:r>
              <a:rPr b="1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pen</a:t>
            </a: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 is blue. </a:t>
            </a:r>
            <a:endParaRPr b="0" i="0" sz="18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4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7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8" name="Google Shape;488;p7"/>
          <p:cNvGrpSpPr/>
          <p:nvPr/>
        </p:nvGrpSpPr>
        <p:grpSpPr>
          <a:xfrm rot="-743172">
            <a:off x="284551" y="3677713"/>
            <a:ext cx="1013448" cy="1013448"/>
            <a:chOff x="3203492" y="2185314"/>
            <a:chExt cx="735900" cy="735900"/>
          </a:xfrm>
        </p:grpSpPr>
        <p:sp>
          <p:nvSpPr>
            <p:cNvPr id="489" name="Google Shape;489;p7"/>
            <p:cNvSpPr/>
            <p:nvPr/>
          </p:nvSpPr>
          <p:spPr>
            <a:xfrm>
              <a:off x="3203492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0" name="Google Shape;490;p7"/>
            <p:cNvSpPr/>
            <p:nvPr/>
          </p:nvSpPr>
          <p:spPr>
            <a:xfrm>
              <a:off x="3268988" y="2248225"/>
              <a:ext cx="637925" cy="606650"/>
            </a:xfrm>
            <a:custGeom>
              <a:rect b="b" l="l" r="r" t="t"/>
              <a:pathLst>
                <a:path extrusionOk="0" h="24266" w="25517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1" name="Google Shape;491;p7"/>
            <p:cNvSpPr/>
            <p:nvPr/>
          </p:nvSpPr>
          <p:spPr>
            <a:xfrm>
              <a:off x="3291913" y="2270850"/>
              <a:ext cx="564375" cy="561700"/>
            </a:xfrm>
            <a:custGeom>
              <a:rect b="b" l="l" r="r" t="t"/>
              <a:pathLst>
                <a:path extrusionOk="0" h="22468" w="22575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2" name="Google Shape;492;p7"/>
            <p:cNvSpPr/>
            <p:nvPr/>
          </p:nvSpPr>
          <p:spPr>
            <a:xfrm>
              <a:off x="3333288" y="2469175"/>
              <a:ext cx="109875" cy="109450"/>
            </a:xfrm>
            <a:custGeom>
              <a:rect b="b" l="l" r="r" t="t"/>
              <a:pathLst>
                <a:path extrusionOk="0" h="4378" w="4395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3" name="Google Shape;493;p7"/>
            <p:cNvSpPr/>
            <p:nvPr/>
          </p:nvSpPr>
          <p:spPr>
            <a:xfrm>
              <a:off x="3705663" y="2469100"/>
              <a:ext cx="106000" cy="109400"/>
            </a:xfrm>
            <a:custGeom>
              <a:rect b="b" l="l" r="r" t="t"/>
              <a:pathLst>
                <a:path extrusionOk="0" h="4376" w="424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4" name="Google Shape;494;p7"/>
            <p:cNvSpPr/>
            <p:nvPr/>
          </p:nvSpPr>
          <p:spPr>
            <a:xfrm>
              <a:off x="3355013" y="2520450"/>
              <a:ext cx="434600" cy="212425"/>
            </a:xfrm>
            <a:custGeom>
              <a:rect b="b" l="l" r="r" t="t"/>
              <a:pathLst>
                <a:path extrusionOk="0" h="8497" w="17384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5" name="Google Shape;495;p7"/>
            <p:cNvSpPr/>
            <p:nvPr/>
          </p:nvSpPr>
          <p:spPr>
            <a:xfrm>
              <a:off x="3498488" y="2468075"/>
              <a:ext cx="28000" cy="60125"/>
            </a:xfrm>
            <a:custGeom>
              <a:rect b="b" l="l" r="r" t="t"/>
              <a:pathLst>
                <a:path extrusionOk="0" h="2405" w="112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6" name="Google Shape;496;p7"/>
            <p:cNvSpPr/>
            <p:nvPr/>
          </p:nvSpPr>
          <p:spPr>
            <a:xfrm>
              <a:off x="3619638" y="2468200"/>
              <a:ext cx="28300" cy="60150"/>
            </a:xfrm>
            <a:custGeom>
              <a:rect b="b" l="l" r="r" t="t"/>
              <a:pathLst>
                <a:path extrusionOk="0" h="2406" w="1132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497" name="Google Shape;497;p7"/>
          <p:cNvGrpSpPr/>
          <p:nvPr/>
        </p:nvGrpSpPr>
        <p:grpSpPr>
          <a:xfrm rot="729153">
            <a:off x="7274283" y="1295024"/>
            <a:ext cx="983342" cy="983342"/>
            <a:chOff x="6171717" y="1263025"/>
            <a:chExt cx="735900" cy="735900"/>
          </a:xfrm>
        </p:grpSpPr>
        <p:sp>
          <p:nvSpPr>
            <p:cNvPr id="498" name="Google Shape;498;p7"/>
            <p:cNvSpPr/>
            <p:nvPr/>
          </p:nvSpPr>
          <p:spPr>
            <a:xfrm>
              <a:off x="6171717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9" name="Google Shape;499;p7"/>
            <p:cNvSpPr/>
            <p:nvPr/>
          </p:nvSpPr>
          <p:spPr>
            <a:xfrm>
              <a:off x="6237238" y="1327575"/>
              <a:ext cx="619425" cy="606950"/>
            </a:xfrm>
            <a:custGeom>
              <a:rect b="b" l="l" r="r" t="t"/>
              <a:pathLst>
                <a:path extrusionOk="0" h="24278" w="24777">
                  <a:moveTo>
                    <a:pt x="12394" y="0"/>
                  </a:moveTo>
                  <a:cubicBezTo>
                    <a:pt x="11632" y="0"/>
                    <a:pt x="10859" y="72"/>
                    <a:pt x="10108" y="203"/>
                  </a:cubicBezTo>
                  <a:cubicBezTo>
                    <a:pt x="6965" y="774"/>
                    <a:pt x="4405" y="2358"/>
                    <a:pt x="2477" y="4918"/>
                  </a:cubicBezTo>
                  <a:cubicBezTo>
                    <a:pt x="845" y="7073"/>
                    <a:pt x="0" y="9704"/>
                    <a:pt x="48" y="12407"/>
                  </a:cubicBezTo>
                  <a:cubicBezTo>
                    <a:pt x="60" y="12990"/>
                    <a:pt x="119" y="13573"/>
                    <a:pt x="214" y="14157"/>
                  </a:cubicBezTo>
                  <a:cubicBezTo>
                    <a:pt x="643" y="16931"/>
                    <a:pt x="2048" y="19455"/>
                    <a:pt x="4167" y="21289"/>
                  </a:cubicBezTo>
                  <a:cubicBezTo>
                    <a:pt x="6453" y="23277"/>
                    <a:pt x="9156" y="24265"/>
                    <a:pt x="12430" y="24277"/>
                  </a:cubicBezTo>
                  <a:lnTo>
                    <a:pt x="12502" y="24277"/>
                  </a:lnTo>
                  <a:lnTo>
                    <a:pt x="12775" y="24253"/>
                  </a:lnTo>
                  <a:cubicBezTo>
                    <a:pt x="13073" y="24241"/>
                    <a:pt x="13478" y="24218"/>
                    <a:pt x="13895" y="24146"/>
                  </a:cubicBezTo>
                  <a:cubicBezTo>
                    <a:pt x="16978" y="23694"/>
                    <a:pt x="19550" y="22265"/>
                    <a:pt x="21527" y="19896"/>
                  </a:cubicBezTo>
                  <a:cubicBezTo>
                    <a:pt x="23860" y="17086"/>
                    <a:pt x="24777" y="13835"/>
                    <a:pt x="24229" y="10228"/>
                  </a:cubicBezTo>
                  <a:cubicBezTo>
                    <a:pt x="23741" y="7025"/>
                    <a:pt x="22181" y="4417"/>
                    <a:pt x="19610" y="2477"/>
                  </a:cubicBezTo>
                  <a:cubicBezTo>
                    <a:pt x="17419" y="834"/>
                    <a:pt x="14990" y="0"/>
                    <a:pt x="123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0" name="Google Shape;500;p7"/>
            <p:cNvSpPr/>
            <p:nvPr/>
          </p:nvSpPr>
          <p:spPr>
            <a:xfrm>
              <a:off x="6259563" y="1350050"/>
              <a:ext cx="573600" cy="561850"/>
            </a:xfrm>
            <a:custGeom>
              <a:rect b="b" l="l" r="r" t="t"/>
              <a:pathLst>
                <a:path extrusionOk="0" h="22474" w="22944">
                  <a:moveTo>
                    <a:pt x="11498" y="1"/>
                  </a:moveTo>
                  <a:cubicBezTo>
                    <a:pt x="10803" y="1"/>
                    <a:pt x="10093" y="66"/>
                    <a:pt x="9370" y="197"/>
                  </a:cubicBezTo>
                  <a:cubicBezTo>
                    <a:pt x="6453" y="721"/>
                    <a:pt x="4096" y="2185"/>
                    <a:pt x="2310" y="4566"/>
                  </a:cubicBezTo>
                  <a:cubicBezTo>
                    <a:pt x="798" y="6555"/>
                    <a:pt x="0" y="8995"/>
                    <a:pt x="48" y="11496"/>
                  </a:cubicBezTo>
                  <a:cubicBezTo>
                    <a:pt x="60" y="12043"/>
                    <a:pt x="119" y="12579"/>
                    <a:pt x="214" y="13115"/>
                  </a:cubicBezTo>
                  <a:cubicBezTo>
                    <a:pt x="607" y="15675"/>
                    <a:pt x="1905" y="18008"/>
                    <a:pt x="3870" y="19699"/>
                  </a:cubicBezTo>
                  <a:cubicBezTo>
                    <a:pt x="5989" y="21556"/>
                    <a:pt x="8477" y="22461"/>
                    <a:pt x="11537" y="22473"/>
                  </a:cubicBezTo>
                  <a:cubicBezTo>
                    <a:pt x="11823" y="22461"/>
                    <a:pt x="12347" y="22437"/>
                    <a:pt x="12859" y="22366"/>
                  </a:cubicBezTo>
                  <a:cubicBezTo>
                    <a:pt x="15716" y="21937"/>
                    <a:pt x="18098" y="20628"/>
                    <a:pt x="19931" y="18425"/>
                  </a:cubicBezTo>
                  <a:cubicBezTo>
                    <a:pt x="22098" y="15818"/>
                    <a:pt x="22943" y="12805"/>
                    <a:pt x="22443" y="9472"/>
                  </a:cubicBezTo>
                  <a:cubicBezTo>
                    <a:pt x="22039" y="6602"/>
                    <a:pt x="20503" y="4019"/>
                    <a:pt x="18169" y="2304"/>
                  </a:cubicBezTo>
                  <a:cubicBezTo>
                    <a:pt x="16137" y="780"/>
                    <a:pt x="13904" y="1"/>
                    <a:pt x="114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1" name="Google Shape;501;p7"/>
            <p:cNvSpPr/>
            <p:nvPr/>
          </p:nvSpPr>
          <p:spPr>
            <a:xfrm>
              <a:off x="6655138" y="1544375"/>
              <a:ext cx="44675" cy="76225"/>
            </a:xfrm>
            <a:custGeom>
              <a:rect b="b" l="l" r="r" t="t"/>
              <a:pathLst>
                <a:path extrusionOk="0" h="3049" w="1787">
                  <a:moveTo>
                    <a:pt x="989" y="1"/>
                  </a:moveTo>
                  <a:cubicBezTo>
                    <a:pt x="781" y="1"/>
                    <a:pt x="568" y="117"/>
                    <a:pt x="405" y="353"/>
                  </a:cubicBezTo>
                  <a:cubicBezTo>
                    <a:pt x="381" y="389"/>
                    <a:pt x="358" y="437"/>
                    <a:pt x="346" y="472"/>
                  </a:cubicBezTo>
                  <a:cubicBezTo>
                    <a:pt x="72" y="1068"/>
                    <a:pt x="0" y="1734"/>
                    <a:pt x="167" y="2365"/>
                  </a:cubicBezTo>
                  <a:cubicBezTo>
                    <a:pt x="227" y="2615"/>
                    <a:pt x="381" y="2830"/>
                    <a:pt x="608" y="2961"/>
                  </a:cubicBezTo>
                  <a:cubicBezTo>
                    <a:pt x="695" y="3019"/>
                    <a:pt x="796" y="3049"/>
                    <a:pt x="898" y="3049"/>
                  </a:cubicBezTo>
                  <a:cubicBezTo>
                    <a:pt x="1005" y="3049"/>
                    <a:pt x="1112" y="3016"/>
                    <a:pt x="1203" y="2949"/>
                  </a:cubicBezTo>
                  <a:cubicBezTo>
                    <a:pt x="1393" y="2818"/>
                    <a:pt x="1524" y="2627"/>
                    <a:pt x="1596" y="2413"/>
                  </a:cubicBezTo>
                  <a:cubicBezTo>
                    <a:pt x="1715" y="2080"/>
                    <a:pt x="1774" y="1746"/>
                    <a:pt x="1774" y="1401"/>
                  </a:cubicBezTo>
                  <a:cubicBezTo>
                    <a:pt x="1786" y="1068"/>
                    <a:pt x="1727" y="734"/>
                    <a:pt x="1584" y="437"/>
                  </a:cubicBezTo>
                  <a:cubicBezTo>
                    <a:pt x="1446" y="147"/>
                    <a:pt x="1221" y="1"/>
                    <a:pt x="9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2" name="Google Shape;502;p7"/>
            <p:cNvSpPr/>
            <p:nvPr/>
          </p:nvSpPr>
          <p:spPr>
            <a:xfrm>
              <a:off x="6504513" y="1707300"/>
              <a:ext cx="78625" cy="105700"/>
            </a:xfrm>
            <a:custGeom>
              <a:rect b="b" l="l" r="r" t="t"/>
              <a:pathLst>
                <a:path extrusionOk="0" h="4228" w="3145">
                  <a:moveTo>
                    <a:pt x="1631" y="420"/>
                  </a:moveTo>
                  <a:cubicBezTo>
                    <a:pt x="1698" y="420"/>
                    <a:pt x="1763" y="432"/>
                    <a:pt x="1823" y="456"/>
                  </a:cubicBezTo>
                  <a:cubicBezTo>
                    <a:pt x="2037" y="551"/>
                    <a:pt x="2215" y="694"/>
                    <a:pt x="2335" y="885"/>
                  </a:cubicBezTo>
                  <a:cubicBezTo>
                    <a:pt x="2799" y="1575"/>
                    <a:pt x="2870" y="2456"/>
                    <a:pt x="2501" y="3206"/>
                  </a:cubicBezTo>
                  <a:cubicBezTo>
                    <a:pt x="2406" y="3445"/>
                    <a:pt x="2215" y="3635"/>
                    <a:pt x="1977" y="3742"/>
                  </a:cubicBezTo>
                  <a:cubicBezTo>
                    <a:pt x="1867" y="3786"/>
                    <a:pt x="1752" y="3807"/>
                    <a:pt x="1638" y="3807"/>
                  </a:cubicBezTo>
                  <a:cubicBezTo>
                    <a:pt x="1347" y="3807"/>
                    <a:pt x="1065" y="3669"/>
                    <a:pt x="894" y="3421"/>
                  </a:cubicBezTo>
                  <a:cubicBezTo>
                    <a:pt x="680" y="3111"/>
                    <a:pt x="549" y="2754"/>
                    <a:pt x="525" y="2373"/>
                  </a:cubicBezTo>
                  <a:lnTo>
                    <a:pt x="525" y="2194"/>
                  </a:lnTo>
                  <a:lnTo>
                    <a:pt x="537" y="2194"/>
                  </a:lnTo>
                  <a:cubicBezTo>
                    <a:pt x="525" y="1754"/>
                    <a:pt x="644" y="1325"/>
                    <a:pt x="870" y="956"/>
                  </a:cubicBezTo>
                  <a:cubicBezTo>
                    <a:pt x="1001" y="742"/>
                    <a:pt x="1203" y="563"/>
                    <a:pt x="1430" y="456"/>
                  </a:cubicBezTo>
                  <a:cubicBezTo>
                    <a:pt x="1495" y="432"/>
                    <a:pt x="1564" y="420"/>
                    <a:pt x="1631" y="420"/>
                  </a:cubicBezTo>
                  <a:close/>
                  <a:moveTo>
                    <a:pt x="1614" y="1"/>
                  </a:moveTo>
                  <a:cubicBezTo>
                    <a:pt x="1421" y="1"/>
                    <a:pt x="1227" y="57"/>
                    <a:pt x="1061" y="170"/>
                  </a:cubicBezTo>
                  <a:cubicBezTo>
                    <a:pt x="787" y="337"/>
                    <a:pt x="572" y="575"/>
                    <a:pt x="430" y="861"/>
                  </a:cubicBezTo>
                  <a:cubicBezTo>
                    <a:pt x="49" y="1575"/>
                    <a:pt x="1" y="2421"/>
                    <a:pt x="287" y="3171"/>
                  </a:cubicBezTo>
                  <a:cubicBezTo>
                    <a:pt x="382" y="3468"/>
                    <a:pt x="572" y="3730"/>
                    <a:pt x="822" y="3933"/>
                  </a:cubicBezTo>
                  <a:cubicBezTo>
                    <a:pt x="1055" y="4129"/>
                    <a:pt x="1340" y="4227"/>
                    <a:pt x="1626" y="4227"/>
                  </a:cubicBezTo>
                  <a:cubicBezTo>
                    <a:pt x="1912" y="4227"/>
                    <a:pt x="2198" y="4129"/>
                    <a:pt x="2430" y="3933"/>
                  </a:cubicBezTo>
                  <a:cubicBezTo>
                    <a:pt x="2620" y="3778"/>
                    <a:pt x="2775" y="3587"/>
                    <a:pt x="2882" y="3373"/>
                  </a:cubicBezTo>
                  <a:cubicBezTo>
                    <a:pt x="3061" y="3016"/>
                    <a:pt x="3144" y="2623"/>
                    <a:pt x="3132" y="2230"/>
                  </a:cubicBezTo>
                  <a:cubicBezTo>
                    <a:pt x="3144" y="1766"/>
                    <a:pt x="3037" y="1301"/>
                    <a:pt x="2823" y="897"/>
                  </a:cubicBezTo>
                  <a:cubicBezTo>
                    <a:pt x="2668" y="599"/>
                    <a:pt x="2442" y="349"/>
                    <a:pt x="2168" y="170"/>
                  </a:cubicBezTo>
                  <a:cubicBezTo>
                    <a:pt x="2001" y="57"/>
                    <a:pt x="1808" y="1"/>
                    <a:pt x="16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3" name="Google Shape;503;p7"/>
            <p:cNvSpPr/>
            <p:nvPr/>
          </p:nvSpPr>
          <p:spPr>
            <a:xfrm>
              <a:off x="6389038" y="1544375"/>
              <a:ext cx="44075" cy="76175"/>
            </a:xfrm>
            <a:custGeom>
              <a:rect b="b" l="l" r="r" t="t"/>
              <a:pathLst>
                <a:path extrusionOk="0" h="3047" w="1763">
                  <a:moveTo>
                    <a:pt x="882" y="0"/>
                  </a:moveTo>
                  <a:cubicBezTo>
                    <a:pt x="777" y="0"/>
                    <a:pt x="673" y="30"/>
                    <a:pt x="584" y="91"/>
                  </a:cubicBezTo>
                  <a:cubicBezTo>
                    <a:pt x="393" y="198"/>
                    <a:pt x="238" y="389"/>
                    <a:pt x="179" y="603"/>
                  </a:cubicBezTo>
                  <a:cubicBezTo>
                    <a:pt x="0" y="1210"/>
                    <a:pt x="36" y="1865"/>
                    <a:pt x="262" y="2461"/>
                  </a:cubicBezTo>
                  <a:cubicBezTo>
                    <a:pt x="334" y="2651"/>
                    <a:pt x="465" y="2830"/>
                    <a:pt x="643" y="2949"/>
                  </a:cubicBezTo>
                  <a:cubicBezTo>
                    <a:pt x="732" y="3014"/>
                    <a:pt x="837" y="3047"/>
                    <a:pt x="941" y="3047"/>
                  </a:cubicBezTo>
                  <a:cubicBezTo>
                    <a:pt x="1045" y="3047"/>
                    <a:pt x="1149" y="3014"/>
                    <a:pt x="1239" y="2949"/>
                  </a:cubicBezTo>
                  <a:cubicBezTo>
                    <a:pt x="1489" y="2794"/>
                    <a:pt x="1655" y="2544"/>
                    <a:pt x="1703" y="2270"/>
                  </a:cubicBezTo>
                  <a:cubicBezTo>
                    <a:pt x="1739" y="2056"/>
                    <a:pt x="1750" y="1853"/>
                    <a:pt x="1762" y="1699"/>
                  </a:cubicBezTo>
                  <a:cubicBezTo>
                    <a:pt x="1739" y="1449"/>
                    <a:pt x="1727" y="1246"/>
                    <a:pt x="1691" y="1056"/>
                  </a:cubicBezTo>
                  <a:cubicBezTo>
                    <a:pt x="1667" y="925"/>
                    <a:pt x="1631" y="794"/>
                    <a:pt x="1584" y="675"/>
                  </a:cubicBezTo>
                  <a:cubicBezTo>
                    <a:pt x="1524" y="448"/>
                    <a:pt x="1393" y="258"/>
                    <a:pt x="1215" y="115"/>
                  </a:cubicBezTo>
                  <a:cubicBezTo>
                    <a:pt x="1120" y="39"/>
                    <a:pt x="1001" y="0"/>
                    <a:pt x="8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04" name="Google Shape;504;p7"/>
            <p:cNvSpPr/>
            <p:nvPr/>
          </p:nvSpPr>
          <p:spPr>
            <a:xfrm>
              <a:off x="6517613" y="1717575"/>
              <a:ext cx="58675" cy="84800"/>
            </a:xfrm>
            <a:custGeom>
              <a:rect b="b" l="l" r="r" t="t"/>
              <a:pathLst>
                <a:path extrusionOk="0" h="3392" w="2347">
                  <a:moveTo>
                    <a:pt x="1110" y="0"/>
                  </a:moveTo>
                  <a:cubicBezTo>
                    <a:pt x="1043" y="0"/>
                    <a:pt x="977" y="15"/>
                    <a:pt x="918" y="45"/>
                  </a:cubicBezTo>
                  <a:cubicBezTo>
                    <a:pt x="679" y="152"/>
                    <a:pt x="489" y="319"/>
                    <a:pt x="358" y="545"/>
                  </a:cubicBezTo>
                  <a:cubicBezTo>
                    <a:pt x="120" y="914"/>
                    <a:pt x="1" y="1343"/>
                    <a:pt x="13" y="1783"/>
                  </a:cubicBezTo>
                  <a:cubicBezTo>
                    <a:pt x="13" y="1843"/>
                    <a:pt x="1" y="1902"/>
                    <a:pt x="13" y="1974"/>
                  </a:cubicBezTo>
                  <a:cubicBezTo>
                    <a:pt x="36" y="2343"/>
                    <a:pt x="156" y="2700"/>
                    <a:pt x="370" y="3010"/>
                  </a:cubicBezTo>
                  <a:cubicBezTo>
                    <a:pt x="547" y="3254"/>
                    <a:pt x="819" y="3391"/>
                    <a:pt x="1103" y="3391"/>
                  </a:cubicBezTo>
                  <a:cubicBezTo>
                    <a:pt x="1220" y="3391"/>
                    <a:pt x="1339" y="3368"/>
                    <a:pt x="1453" y="3319"/>
                  </a:cubicBezTo>
                  <a:cubicBezTo>
                    <a:pt x="1691" y="3224"/>
                    <a:pt x="1882" y="3034"/>
                    <a:pt x="1977" y="2795"/>
                  </a:cubicBezTo>
                  <a:cubicBezTo>
                    <a:pt x="2346" y="2045"/>
                    <a:pt x="2287" y="1164"/>
                    <a:pt x="1822" y="474"/>
                  </a:cubicBezTo>
                  <a:cubicBezTo>
                    <a:pt x="1691" y="283"/>
                    <a:pt x="1513" y="140"/>
                    <a:pt x="1310" y="45"/>
                  </a:cubicBezTo>
                  <a:cubicBezTo>
                    <a:pt x="1245" y="15"/>
                    <a:pt x="1177" y="0"/>
                    <a:pt x="11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5" name="Google Shape;505;p7"/>
          <p:cNvSpPr txBox="1"/>
          <p:nvPr>
            <p:ph type="title"/>
          </p:nvPr>
        </p:nvSpPr>
        <p:spPr>
          <a:xfrm>
            <a:off x="720000" y="36195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Eraser 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id="506" name="Google Shape;50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81400" y="1421378"/>
            <a:ext cx="2181225" cy="1898949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7"/>
          <p:cNvSpPr txBox="1"/>
          <p:nvPr/>
        </p:nvSpPr>
        <p:spPr>
          <a:xfrm>
            <a:off x="2286000" y="3713797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 erase with my </a:t>
            </a:r>
            <a:r>
              <a:rPr b="1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eraser</a:t>
            </a: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0" i="0" sz="18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" name="Google Shape;512;p8"/>
          <p:cNvGrpSpPr/>
          <p:nvPr/>
        </p:nvGrpSpPr>
        <p:grpSpPr>
          <a:xfrm rot="-624994">
            <a:off x="7313371" y="3093877"/>
            <a:ext cx="735886" cy="735886"/>
            <a:chOff x="7161125" y="3919684"/>
            <a:chExt cx="735900" cy="735900"/>
          </a:xfrm>
        </p:grpSpPr>
        <p:sp>
          <p:nvSpPr>
            <p:cNvPr id="513" name="Google Shape;513;p8"/>
            <p:cNvSpPr/>
            <p:nvPr/>
          </p:nvSpPr>
          <p:spPr>
            <a:xfrm>
              <a:off x="7161125" y="3919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4" name="Google Shape;514;p8"/>
            <p:cNvSpPr/>
            <p:nvPr/>
          </p:nvSpPr>
          <p:spPr>
            <a:xfrm>
              <a:off x="7195688" y="3962975"/>
              <a:ext cx="681350" cy="641025"/>
            </a:xfrm>
            <a:custGeom>
              <a:rect b="b" l="l" r="r" t="t"/>
              <a:pathLst>
                <a:path extrusionOk="0" h="25641" w="27254">
                  <a:moveTo>
                    <a:pt x="13434" y="0"/>
                  </a:moveTo>
                  <a:cubicBezTo>
                    <a:pt x="6866" y="0"/>
                    <a:pt x="1260" y="5020"/>
                    <a:pt x="667" y="11694"/>
                  </a:cubicBezTo>
                  <a:cubicBezTo>
                    <a:pt x="0" y="18754"/>
                    <a:pt x="5108" y="24862"/>
                    <a:pt x="12276" y="25600"/>
                  </a:cubicBezTo>
                  <a:lnTo>
                    <a:pt x="12311" y="25600"/>
                  </a:lnTo>
                  <a:cubicBezTo>
                    <a:pt x="12652" y="25627"/>
                    <a:pt x="12993" y="25641"/>
                    <a:pt x="13333" y="25641"/>
                  </a:cubicBezTo>
                  <a:cubicBezTo>
                    <a:pt x="16445" y="25641"/>
                    <a:pt x="19477" y="24521"/>
                    <a:pt x="21860" y="22481"/>
                  </a:cubicBezTo>
                  <a:cubicBezTo>
                    <a:pt x="25742" y="19135"/>
                    <a:pt x="27254" y="13801"/>
                    <a:pt x="25706" y="8908"/>
                  </a:cubicBezTo>
                  <a:cubicBezTo>
                    <a:pt x="24158" y="4026"/>
                    <a:pt x="19836" y="550"/>
                    <a:pt x="14740" y="62"/>
                  </a:cubicBezTo>
                  <a:lnTo>
                    <a:pt x="14693" y="62"/>
                  </a:lnTo>
                  <a:cubicBezTo>
                    <a:pt x="14270" y="20"/>
                    <a:pt x="13850" y="0"/>
                    <a:pt x="134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5" name="Google Shape;515;p8"/>
            <p:cNvSpPr/>
            <p:nvPr/>
          </p:nvSpPr>
          <p:spPr>
            <a:xfrm>
              <a:off x="7220988" y="3986775"/>
              <a:ext cx="623300" cy="593250"/>
            </a:xfrm>
            <a:custGeom>
              <a:rect b="b" l="l" r="r" t="t"/>
              <a:pathLst>
                <a:path extrusionOk="0" h="23730" w="24932">
                  <a:moveTo>
                    <a:pt x="12419" y="1"/>
                  </a:moveTo>
                  <a:cubicBezTo>
                    <a:pt x="6344" y="1"/>
                    <a:pt x="1155" y="4638"/>
                    <a:pt x="607" y="10825"/>
                  </a:cubicBezTo>
                  <a:cubicBezTo>
                    <a:pt x="0" y="17267"/>
                    <a:pt x="4632" y="23017"/>
                    <a:pt x="11359" y="23696"/>
                  </a:cubicBezTo>
                  <a:cubicBezTo>
                    <a:pt x="11675" y="23719"/>
                    <a:pt x="11988" y="23730"/>
                    <a:pt x="12297" y="23730"/>
                  </a:cubicBezTo>
                  <a:cubicBezTo>
                    <a:pt x="18786" y="23730"/>
                    <a:pt x="23778" y="18818"/>
                    <a:pt x="24301" y="12897"/>
                  </a:cubicBezTo>
                  <a:cubicBezTo>
                    <a:pt x="24932" y="6396"/>
                    <a:pt x="20134" y="634"/>
                    <a:pt x="13633" y="62"/>
                  </a:cubicBezTo>
                  <a:cubicBezTo>
                    <a:pt x="13225" y="21"/>
                    <a:pt x="12820" y="1"/>
                    <a:pt x="124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6" name="Google Shape;516;p8"/>
            <p:cNvSpPr/>
            <p:nvPr/>
          </p:nvSpPr>
          <p:spPr>
            <a:xfrm>
              <a:off x="7296888" y="4289000"/>
              <a:ext cx="443525" cy="166350"/>
            </a:xfrm>
            <a:custGeom>
              <a:rect b="b" l="l" r="r" t="t"/>
              <a:pathLst>
                <a:path extrusionOk="0" h="6654" w="17741">
                  <a:moveTo>
                    <a:pt x="5667" y="0"/>
                  </a:moveTo>
                  <a:cubicBezTo>
                    <a:pt x="5523" y="0"/>
                    <a:pt x="5372" y="24"/>
                    <a:pt x="5215" y="70"/>
                  </a:cubicBezTo>
                  <a:cubicBezTo>
                    <a:pt x="5049" y="117"/>
                    <a:pt x="4894" y="189"/>
                    <a:pt x="4739" y="272"/>
                  </a:cubicBezTo>
                  <a:cubicBezTo>
                    <a:pt x="4358" y="475"/>
                    <a:pt x="4013" y="736"/>
                    <a:pt x="3703" y="1034"/>
                  </a:cubicBezTo>
                  <a:cubicBezTo>
                    <a:pt x="2715" y="1975"/>
                    <a:pt x="1870" y="3058"/>
                    <a:pt x="1203" y="4249"/>
                  </a:cubicBezTo>
                  <a:cubicBezTo>
                    <a:pt x="1155" y="4308"/>
                    <a:pt x="1108" y="4380"/>
                    <a:pt x="1048" y="4439"/>
                  </a:cubicBezTo>
                  <a:lnTo>
                    <a:pt x="441" y="3856"/>
                  </a:lnTo>
                  <a:cubicBezTo>
                    <a:pt x="393" y="3820"/>
                    <a:pt x="346" y="3749"/>
                    <a:pt x="298" y="3737"/>
                  </a:cubicBezTo>
                  <a:cubicBezTo>
                    <a:pt x="273" y="3728"/>
                    <a:pt x="246" y="3724"/>
                    <a:pt x="219" y="3724"/>
                  </a:cubicBezTo>
                  <a:cubicBezTo>
                    <a:pt x="170" y="3724"/>
                    <a:pt x="122" y="3738"/>
                    <a:pt x="84" y="3761"/>
                  </a:cubicBezTo>
                  <a:cubicBezTo>
                    <a:pt x="24" y="3808"/>
                    <a:pt x="0" y="3880"/>
                    <a:pt x="12" y="3963"/>
                  </a:cubicBezTo>
                  <a:cubicBezTo>
                    <a:pt x="24" y="4035"/>
                    <a:pt x="72" y="4106"/>
                    <a:pt x="131" y="4165"/>
                  </a:cubicBezTo>
                  <a:cubicBezTo>
                    <a:pt x="572" y="4546"/>
                    <a:pt x="1024" y="4927"/>
                    <a:pt x="1465" y="5308"/>
                  </a:cubicBezTo>
                  <a:cubicBezTo>
                    <a:pt x="1477" y="5308"/>
                    <a:pt x="1489" y="5320"/>
                    <a:pt x="1501" y="5332"/>
                  </a:cubicBezTo>
                  <a:cubicBezTo>
                    <a:pt x="1527" y="5344"/>
                    <a:pt x="1554" y="5349"/>
                    <a:pt x="1580" y="5349"/>
                  </a:cubicBezTo>
                  <a:cubicBezTo>
                    <a:pt x="1635" y="5349"/>
                    <a:pt x="1686" y="5325"/>
                    <a:pt x="1727" y="5285"/>
                  </a:cubicBezTo>
                  <a:cubicBezTo>
                    <a:pt x="1786" y="5225"/>
                    <a:pt x="1786" y="5130"/>
                    <a:pt x="1727" y="5070"/>
                  </a:cubicBezTo>
                  <a:cubicBezTo>
                    <a:pt x="1643" y="4951"/>
                    <a:pt x="1548" y="4856"/>
                    <a:pt x="1453" y="4749"/>
                  </a:cubicBezTo>
                  <a:cubicBezTo>
                    <a:pt x="1512" y="4511"/>
                    <a:pt x="1608" y="4296"/>
                    <a:pt x="1751" y="4094"/>
                  </a:cubicBezTo>
                  <a:cubicBezTo>
                    <a:pt x="2382" y="3118"/>
                    <a:pt x="3108" y="2213"/>
                    <a:pt x="3941" y="1403"/>
                  </a:cubicBezTo>
                  <a:cubicBezTo>
                    <a:pt x="4215" y="1129"/>
                    <a:pt x="4537" y="891"/>
                    <a:pt x="4882" y="689"/>
                  </a:cubicBezTo>
                  <a:cubicBezTo>
                    <a:pt x="5025" y="606"/>
                    <a:pt x="5168" y="546"/>
                    <a:pt x="5311" y="486"/>
                  </a:cubicBezTo>
                  <a:cubicBezTo>
                    <a:pt x="5412" y="446"/>
                    <a:pt x="5517" y="426"/>
                    <a:pt x="5621" y="426"/>
                  </a:cubicBezTo>
                  <a:cubicBezTo>
                    <a:pt x="5882" y="426"/>
                    <a:pt x="6133" y="550"/>
                    <a:pt x="6287" y="772"/>
                  </a:cubicBezTo>
                  <a:cubicBezTo>
                    <a:pt x="6525" y="1082"/>
                    <a:pt x="6727" y="1427"/>
                    <a:pt x="6870" y="1808"/>
                  </a:cubicBezTo>
                  <a:cubicBezTo>
                    <a:pt x="7073" y="2332"/>
                    <a:pt x="7085" y="2237"/>
                    <a:pt x="6739" y="2689"/>
                  </a:cubicBezTo>
                  <a:cubicBezTo>
                    <a:pt x="6418" y="3094"/>
                    <a:pt x="6084" y="3511"/>
                    <a:pt x="5775" y="3927"/>
                  </a:cubicBezTo>
                  <a:cubicBezTo>
                    <a:pt x="5703" y="4011"/>
                    <a:pt x="5644" y="4106"/>
                    <a:pt x="5584" y="4201"/>
                  </a:cubicBezTo>
                  <a:cubicBezTo>
                    <a:pt x="5513" y="4320"/>
                    <a:pt x="5501" y="4427"/>
                    <a:pt x="5584" y="4499"/>
                  </a:cubicBezTo>
                  <a:cubicBezTo>
                    <a:pt x="5617" y="4524"/>
                    <a:pt x="5655" y="4536"/>
                    <a:pt x="5694" y="4536"/>
                  </a:cubicBezTo>
                  <a:cubicBezTo>
                    <a:pt x="5768" y="4536"/>
                    <a:pt x="5848" y="4493"/>
                    <a:pt x="5918" y="4416"/>
                  </a:cubicBezTo>
                  <a:cubicBezTo>
                    <a:pt x="6025" y="4296"/>
                    <a:pt x="6120" y="4165"/>
                    <a:pt x="6215" y="4035"/>
                  </a:cubicBezTo>
                  <a:cubicBezTo>
                    <a:pt x="6477" y="3677"/>
                    <a:pt x="6751" y="3332"/>
                    <a:pt x="7025" y="2975"/>
                  </a:cubicBezTo>
                  <a:cubicBezTo>
                    <a:pt x="7068" y="2921"/>
                    <a:pt x="7101" y="2829"/>
                    <a:pt x="7204" y="2829"/>
                  </a:cubicBezTo>
                  <a:cubicBezTo>
                    <a:pt x="7215" y="2829"/>
                    <a:pt x="7227" y="2830"/>
                    <a:pt x="7239" y="2832"/>
                  </a:cubicBezTo>
                  <a:cubicBezTo>
                    <a:pt x="7299" y="2939"/>
                    <a:pt x="7358" y="3046"/>
                    <a:pt x="7430" y="3142"/>
                  </a:cubicBezTo>
                  <a:cubicBezTo>
                    <a:pt x="7585" y="3368"/>
                    <a:pt x="7751" y="3570"/>
                    <a:pt x="7930" y="3773"/>
                  </a:cubicBezTo>
                  <a:cubicBezTo>
                    <a:pt x="8231" y="4087"/>
                    <a:pt x="8637" y="4247"/>
                    <a:pt x="9047" y="4247"/>
                  </a:cubicBezTo>
                  <a:cubicBezTo>
                    <a:pt x="9367" y="4247"/>
                    <a:pt x="9689" y="4150"/>
                    <a:pt x="9966" y="3951"/>
                  </a:cubicBezTo>
                  <a:cubicBezTo>
                    <a:pt x="10192" y="3773"/>
                    <a:pt x="10394" y="3570"/>
                    <a:pt x="10609" y="3380"/>
                  </a:cubicBezTo>
                  <a:cubicBezTo>
                    <a:pt x="10680" y="3308"/>
                    <a:pt x="10740" y="3225"/>
                    <a:pt x="10847" y="3106"/>
                  </a:cubicBezTo>
                  <a:cubicBezTo>
                    <a:pt x="10918" y="3237"/>
                    <a:pt x="10978" y="3332"/>
                    <a:pt x="11026" y="3415"/>
                  </a:cubicBezTo>
                  <a:cubicBezTo>
                    <a:pt x="11252" y="3856"/>
                    <a:pt x="11466" y="4308"/>
                    <a:pt x="11692" y="4737"/>
                  </a:cubicBezTo>
                  <a:cubicBezTo>
                    <a:pt x="11752" y="4868"/>
                    <a:pt x="11835" y="4975"/>
                    <a:pt x="11930" y="5082"/>
                  </a:cubicBezTo>
                  <a:cubicBezTo>
                    <a:pt x="11963" y="5102"/>
                    <a:pt x="11996" y="5111"/>
                    <a:pt x="12029" y="5111"/>
                  </a:cubicBezTo>
                  <a:cubicBezTo>
                    <a:pt x="12055" y="5111"/>
                    <a:pt x="12082" y="5105"/>
                    <a:pt x="12109" y="5094"/>
                  </a:cubicBezTo>
                  <a:cubicBezTo>
                    <a:pt x="12157" y="5058"/>
                    <a:pt x="12192" y="5011"/>
                    <a:pt x="12192" y="4939"/>
                  </a:cubicBezTo>
                  <a:cubicBezTo>
                    <a:pt x="12180" y="4832"/>
                    <a:pt x="12157" y="4725"/>
                    <a:pt x="12109" y="4630"/>
                  </a:cubicBezTo>
                  <a:cubicBezTo>
                    <a:pt x="11895" y="4189"/>
                    <a:pt x="11668" y="3749"/>
                    <a:pt x="11442" y="3320"/>
                  </a:cubicBezTo>
                  <a:cubicBezTo>
                    <a:pt x="11323" y="3094"/>
                    <a:pt x="11204" y="2868"/>
                    <a:pt x="11097" y="2641"/>
                  </a:cubicBezTo>
                  <a:cubicBezTo>
                    <a:pt x="11264" y="2308"/>
                    <a:pt x="11490" y="1975"/>
                    <a:pt x="11728" y="1677"/>
                  </a:cubicBezTo>
                  <a:cubicBezTo>
                    <a:pt x="11871" y="1522"/>
                    <a:pt x="12014" y="1379"/>
                    <a:pt x="12180" y="1248"/>
                  </a:cubicBezTo>
                  <a:cubicBezTo>
                    <a:pt x="12316" y="1127"/>
                    <a:pt x="12494" y="1062"/>
                    <a:pt x="12674" y="1062"/>
                  </a:cubicBezTo>
                  <a:cubicBezTo>
                    <a:pt x="12794" y="1062"/>
                    <a:pt x="12916" y="1091"/>
                    <a:pt x="13026" y="1153"/>
                  </a:cubicBezTo>
                  <a:cubicBezTo>
                    <a:pt x="13181" y="1237"/>
                    <a:pt x="13323" y="1332"/>
                    <a:pt x="13466" y="1427"/>
                  </a:cubicBezTo>
                  <a:cubicBezTo>
                    <a:pt x="13800" y="1701"/>
                    <a:pt x="14085" y="2022"/>
                    <a:pt x="14335" y="2380"/>
                  </a:cubicBezTo>
                  <a:cubicBezTo>
                    <a:pt x="14907" y="3201"/>
                    <a:pt x="15395" y="4070"/>
                    <a:pt x="15800" y="4975"/>
                  </a:cubicBezTo>
                  <a:cubicBezTo>
                    <a:pt x="15919" y="5225"/>
                    <a:pt x="16014" y="5475"/>
                    <a:pt x="16098" y="5737"/>
                  </a:cubicBezTo>
                  <a:cubicBezTo>
                    <a:pt x="16133" y="5856"/>
                    <a:pt x="16145" y="5975"/>
                    <a:pt x="16157" y="6094"/>
                  </a:cubicBezTo>
                  <a:cubicBezTo>
                    <a:pt x="16050" y="6178"/>
                    <a:pt x="15955" y="6237"/>
                    <a:pt x="15871" y="6309"/>
                  </a:cubicBezTo>
                  <a:cubicBezTo>
                    <a:pt x="15788" y="6368"/>
                    <a:pt x="15764" y="6475"/>
                    <a:pt x="15812" y="6559"/>
                  </a:cubicBezTo>
                  <a:cubicBezTo>
                    <a:pt x="15844" y="6622"/>
                    <a:pt x="15907" y="6654"/>
                    <a:pt x="15971" y="6654"/>
                  </a:cubicBezTo>
                  <a:cubicBezTo>
                    <a:pt x="16002" y="6654"/>
                    <a:pt x="16034" y="6646"/>
                    <a:pt x="16062" y="6630"/>
                  </a:cubicBezTo>
                  <a:cubicBezTo>
                    <a:pt x="16574" y="6332"/>
                    <a:pt x="17074" y="6035"/>
                    <a:pt x="17586" y="5737"/>
                  </a:cubicBezTo>
                  <a:cubicBezTo>
                    <a:pt x="17645" y="5701"/>
                    <a:pt x="17693" y="5642"/>
                    <a:pt x="17717" y="5559"/>
                  </a:cubicBezTo>
                  <a:cubicBezTo>
                    <a:pt x="17741" y="5487"/>
                    <a:pt x="17729" y="5416"/>
                    <a:pt x="17681" y="5344"/>
                  </a:cubicBezTo>
                  <a:cubicBezTo>
                    <a:pt x="17638" y="5318"/>
                    <a:pt x="17583" y="5299"/>
                    <a:pt x="17529" y="5299"/>
                  </a:cubicBezTo>
                  <a:cubicBezTo>
                    <a:pt x="17508" y="5299"/>
                    <a:pt x="17487" y="5302"/>
                    <a:pt x="17467" y="5308"/>
                  </a:cubicBezTo>
                  <a:cubicBezTo>
                    <a:pt x="17395" y="5332"/>
                    <a:pt x="17348" y="5404"/>
                    <a:pt x="17276" y="5439"/>
                  </a:cubicBezTo>
                  <a:cubicBezTo>
                    <a:pt x="17050" y="5606"/>
                    <a:pt x="16812" y="5737"/>
                    <a:pt x="16562" y="5844"/>
                  </a:cubicBezTo>
                  <a:cubicBezTo>
                    <a:pt x="16300" y="4975"/>
                    <a:pt x="15931" y="4165"/>
                    <a:pt x="15467" y="3403"/>
                  </a:cubicBezTo>
                  <a:cubicBezTo>
                    <a:pt x="15193" y="2915"/>
                    <a:pt x="14895" y="2451"/>
                    <a:pt x="14574" y="1999"/>
                  </a:cubicBezTo>
                  <a:cubicBezTo>
                    <a:pt x="14276" y="1546"/>
                    <a:pt x="13883" y="1165"/>
                    <a:pt x="13419" y="879"/>
                  </a:cubicBezTo>
                  <a:cubicBezTo>
                    <a:pt x="13174" y="724"/>
                    <a:pt x="12917" y="638"/>
                    <a:pt x="12660" y="638"/>
                  </a:cubicBezTo>
                  <a:cubicBezTo>
                    <a:pt x="12366" y="638"/>
                    <a:pt x="12073" y="751"/>
                    <a:pt x="11799" y="998"/>
                  </a:cubicBezTo>
                  <a:cubicBezTo>
                    <a:pt x="11537" y="1225"/>
                    <a:pt x="11311" y="1487"/>
                    <a:pt x="11121" y="1772"/>
                  </a:cubicBezTo>
                  <a:cubicBezTo>
                    <a:pt x="10906" y="2106"/>
                    <a:pt x="10704" y="2451"/>
                    <a:pt x="10490" y="2784"/>
                  </a:cubicBezTo>
                  <a:cubicBezTo>
                    <a:pt x="10287" y="3130"/>
                    <a:pt x="10002" y="3415"/>
                    <a:pt x="9668" y="3630"/>
                  </a:cubicBezTo>
                  <a:cubicBezTo>
                    <a:pt x="9482" y="3746"/>
                    <a:pt x="9272" y="3802"/>
                    <a:pt x="9062" y="3802"/>
                  </a:cubicBezTo>
                  <a:cubicBezTo>
                    <a:pt x="8776" y="3802"/>
                    <a:pt x="8490" y="3698"/>
                    <a:pt x="8263" y="3499"/>
                  </a:cubicBezTo>
                  <a:cubicBezTo>
                    <a:pt x="7978" y="3225"/>
                    <a:pt x="7751" y="2892"/>
                    <a:pt x="7608" y="2522"/>
                  </a:cubicBezTo>
                  <a:cubicBezTo>
                    <a:pt x="7466" y="2141"/>
                    <a:pt x="7323" y="1760"/>
                    <a:pt x="7168" y="1379"/>
                  </a:cubicBezTo>
                  <a:cubicBezTo>
                    <a:pt x="7025" y="1034"/>
                    <a:pt x="6823" y="725"/>
                    <a:pt x="6584" y="451"/>
                  </a:cubicBezTo>
                  <a:cubicBezTo>
                    <a:pt x="6324" y="139"/>
                    <a:pt x="6015" y="0"/>
                    <a:pt x="5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7" name="Google Shape;517;p8"/>
            <p:cNvSpPr/>
            <p:nvPr/>
          </p:nvSpPr>
          <p:spPr>
            <a:xfrm>
              <a:off x="7628763" y="4128800"/>
              <a:ext cx="92000" cy="150525"/>
            </a:xfrm>
            <a:custGeom>
              <a:rect b="b" l="l" r="r" t="t"/>
              <a:pathLst>
                <a:path extrusionOk="0" h="6021" w="3680">
                  <a:moveTo>
                    <a:pt x="394" y="1"/>
                  </a:moveTo>
                  <a:cubicBezTo>
                    <a:pt x="322" y="1"/>
                    <a:pt x="227" y="120"/>
                    <a:pt x="239" y="203"/>
                  </a:cubicBezTo>
                  <a:cubicBezTo>
                    <a:pt x="263" y="322"/>
                    <a:pt x="287" y="417"/>
                    <a:pt x="334" y="525"/>
                  </a:cubicBezTo>
                  <a:cubicBezTo>
                    <a:pt x="501" y="846"/>
                    <a:pt x="679" y="1168"/>
                    <a:pt x="858" y="1501"/>
                  </a:cubicBezTo>
                  <a:cubicBezTo>
                    <a:pt x="691" y="1882"/>
                    <a:pt x="513" y="2239"/>
                    <a:pt x="370" y="2608"/>
                  </a:cubicBezTo>
                  <a:cubicBezTo>
                    <a:pt x="72" y="3418"/>
                    <a:pt x="1" y="4287"/>
                    <a:pt x="156" y="5132"/>
                  </a:cubicBezTo>
                  <a:cubicBezTo>
                    <a:pt x="191" y="5311"/>
                    <a:pt x="251" y="5501"/>
                    <a:pt x="334" y="5668"/>
                  </a:cubicBezTo>
                  <a:cubicBezTo>
                    <a:pt x="458" y="5907"/>
                    <a:pt x="644" y="6020"/>
                    <a:pt x="865" y="6020"/>
                  </a:cubicBezTo>
                  <a:cubicBezTo>
                    <a:pt x="964" y="6020"/>
                    <a:pt x="1069" y="5998"/>
                    <a:pt x="1180" y="5954"/>
                  </a:cubicBezTo>
                  <a:cubicBezTo>
                    <a:pt x="1382" y="5871"/>
                    <a:pt x="1549" y="5716"/>
                    <a:pt x="1656" y="5513"/>
                  </a:cubicBezTo>
                  <a:cubicBezTo>
                    <a:pt x="1799" y="5263"/>
                    <a:pt x="1918" y="5013"/>
                    <a:pt x="2013" y="4739"/>
                  </a:cubicBezTo>
                  <a:cubicBezTo>
                    <a:pt x="2203" y="4204"/>
                    <a:pt x="2311" y="3644"/>
                    <a:pt x="2346" y="3073"/>
                  </a:cubicBezTo>
                  <a:cubicBezTo>
                    <a:pt x="2346" y="2954"/>
                    <a:pt x="2358" y="2823"/>
                    <a:pt x="2382" y="2680"/>
                  </a:cubicBezTo>
                  <a:cubicBezTo>
                    <a:pt x="2477" y="2703"/>
                    <a:pt x="2549" y="2715"/>
                    <a:pt x="2632" y="2727"/>
                  </a:cubicBezTo>
                  <a:cubicBezTo>
                    <a:pt x="2858" y="2763"/>
                    <a:pt x="3096" y="2811"/>
                    <a:pt x="3335" y="2834"/>
                  </a:cubicBezTo>
                  <a:cubicBezTo>
                    <a:pt x="3352" y="2837"/>
                    <a:pt x="3371" y="2839"/>
                    <a:pt x="3390" y="2839"/>
                  </a:cubicBezTo>
                  <a:cubicBezTo>
                    <a:pt x="3447" y="2839"/>
                    <a:pt x="3507" y="2826"/>
                    <a:pt x="3561" y="2799"/>
                  </a:cubicBezTo>
                  <a:cubicBezTo>
                    <a:pt x="3620" y="2763"/>
                    <a:pt x="3668" y="2692"/>
                    <a:pt x="3680" y="2620"/>
                  </a:cubicBezTo>
                  <a:cubicBezTo>
                    <a:pt x="3668" y="2549"/>
                    <a:pt x="3632" y="2477"/>
                    <a:pt x="3561" y="2442"/>
                  </a:cubicBezTo>
                  <a:cubicBezTo>
                    <a:pt x="3477" y="2406"/>
                    <a:pt x="3382" y="2394"/>
                    <a:pt x="3287" y="2394"/>
                  </a:cubicBezTo>
                  <a:cubicBezTo>
                    <a:pt x="2632" y="2358"/>
                    <a:pt x="2013" y="2072"/>
                    <a:pt x="1561" y="1596"/>
                  </a:cubicBezTo>
                  <a:cubicBezTo>
                    <a:pt x="1227" y="1263"/>
                    <a:pt x="953" y="870"/>
                    <a:pt x="763" y="429"/>
                  </a:cubicBezTo>
                  <a:cubicBezTo>
                    <a:pt x="715" y="310"/>
                    <a:pt x="656" y="203"/>
                    <a:pt x="596" y="96"/>
                  </a:cubicBezTo>
                  <a:cubicBezTo>
                    <a:pt x="537" y="36"/>
                    <a:pt x="465" y="13"/>
                    <a:pt x="3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18" name="Google Shape;518;p8"/>
            <p:cNvSpPr/>
            <p:nvPr/>
          </p:nvSpPr>
          <p:spPr>
            <a:xfrm>
              <a:off x="7358488" y="4111425"/>
              <a:ext cx="96775" cy="146600"/>
            </a:xfrm>
            <a:custGeom>
              <a:rect b="b" l="l" r="r" t="t"/>
              <a:pathLst>
                <a:path extrusionOk="0" h="5864" w="3871">
                  <a:moveTo>
                    <a:pt x="3631" y="0"/>
                  </a:moveTo>
                  <a:cubicBezTo>
                    <a:pt x="3564" y="0"/>
                    <a:pt x="3498" y="34"/>
                    <a:pt x="3454" y="100"/>
                  </a:cubicBezTo>
                  <a:cubicBezTo>
                    <a:pt x="3394" y="184"/>
                    <a:pt x="3335" y="279"/>
                    <a:pt x="3263" y="374"/>
                  </a:cubicBezTo>
                  <a:cubicBezTo>
                    <a:pt x="2623" y="1256"/>
                    <a:pt x="1834" y="1860"/>
                    <a:pt x="743" y="1860"/>
                  </a:cubicBezTo>
                  <a:cubicBezTo>
                    <a:pt x="596" y="1860"/>
                    <a:pt x="444" y="1849"/>
                    <a:pt x="287" y="1827"/>
                  </a:cubicBezTo>
                  <a:cubicBezTo>
                    <a:pt x="267" y="1822"/>
                    <a:pt x="247" y="1819"/>
                    <a:pt x="228" y="1819"/>
                  </a:cubicBezTo>
                  <a:cubicBezTo>
                    <a:pt x="202" y="1819"/>
                    <a:pt x="177" y="1825"/>
                    <a:pt x="156" y="1839"/>
                  </a:cubicBezTo>
                  <a:cubicBezTo>
                    <a:pt x="96" y="1874"/>
                    <a:pt x="13" y="1922"/>
                    <a:pt x="1" y="1982"/>
                  </a:cubicBezTo>
                  <a:cubicBezTo>
                    <a:pt x="1" y="2065"/>
                    <a:pt x="25" y="2136"/>
                    <a:pt x="84" y="2184"/>
                  </a:cubicBezTo>
                  <a:cubicBezTo>
                    <a:pt x="168" y="2232"/>
                    <a:pt x="251" y="2267"/>
                    <a:pt x="346" y="2267"/>
                  </a:cubicBezTo>
                  <a:cubicBezTo>
                    <a:pt x="644" y="2291"/>
                    <a:pt x="942" y="2291"/>
                    <a:pt x="1275" y="2303"/>
                  </a:cubicBezTo>
                  <a:cubicBezTo>
                    <a:pt x="1263" y="2458"/>
                    <a:pt x="1251" y="2613"/>
                    <a:pt x="1239" y="2767"/>
                  </a:cubicBezTo>
                  <a:cubicBezTo>
                    <a:pt x="1180" y="3208"/>
                    <a:pt x="1168" y="3649"/>
                    <a:pt x="1227" y="4089"/>
                  </a:cubicBezTo>
                  <a:cubicBezTo>
                    <a:pt x="1275" y="4434"/>
                    <a:pt x="1346" y="4780"/>
                    <a:pt x="1430" y="5113"/>
                  </a:cubicBezTo>
                  <a:cubicBezTo>
                    <a:pt x="1489" y="5339"/>
                    <a:pt x="1632" y="5542"/>
                    <a:pt x="1823" y="5696"/>
                  </a:cubicBezTo>
                  <a:cubicBezTo>
                    <a:pt x="1970" y="5808"/>
                    <a:pt x="2119" y="5864"/>
                    <a:pt x="2262" y="5864"/>
                  </a:cubicBezTo>
                  <a:cubicBezTo>
                    <a:pt x="2453" y="5864"/>
                    <a:pt x="2632" y="5763"/>
                    <a:pt x="2775" y="5565"/>
                  </a:cubicBezTo>
                  <a:cubicBezTo>
                    <a:pt x="2882" y="5387"/>
                    <a:pt x="2977" y="5208"/>
                    <a:pt x="3049" y="5018"/>
                  </a:cubicBezTo>
                  <a:cubicBezTo>
                    <a:pt x="3406" y="3970"/>
                    <a:pt x="3418" y="2839"/>
                    <a:pt x="3085" y="1791"/>
                  </a:cubicBezTo>
                  <a:cubicBezTo>
                    <a:pt x="3049" y="1672"/>
                    <a:pt x="3013" y="1553"/>
                    <a:pt x="2966" y="1410"/>
                  </a:cubicBezTo>
                  <a:cubicBezTo>
                    <a:pt x="3097" y="1267"/>
                    <a:pt x="3216" y="1148"/>
                    <a:pt x="3311" y="1029"/>
                  </a:cubicBezTo>
                  <a:cubicBezTo>
                    <a:pt x="3478" y="803"/>
                    <a:pt x="3656" y="577"/>
                    <a:pt x="3799" y="339"/>
                  </a:cubicBezTo>
                  <a:cubicBezTo>
                    <a:pt x="3870" y="243"/>
                    <a:pt x="3847" y="112"/>
                    <a:pt x="3751" y="41"/>
                  </a:cubicBezTo>
                  <a:cubicBezTo>
                    <a:pt x="3715" y="13"/>
                    <a:pt x="3673" y="0"/>
                    <a:pt x="36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9" name="Google Shape;519;p8"/>
          <p:cNvGrpSpPr/>
          <p:nvPr/>
        </p:nvGrpSpPr>
        <p:grpSpPr>
          <a:xfrm>
            <a:off x="304159" y="729282"/>
            <a:ext cx="1186639" cy="1186639"/>
            <a:chOff x="1224675" y="1263025"/>
            <a:chExt cx="735900" cy="735900"/>
          </a:xfrm>
        </p:grpSpPr>
        <p:sp>
          <p:nvSpPr>
            <p:cNvPr id="520" name="Google Shape;520;p8"/>
            <p:cNvSpPr/>
            <p:nvPr/>
          </p:nvSpPr>
          <p:spPr>
            <a:xfrm>
              <a:off x="1224675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1" name="Google Shape;521;p8"/>
            <p:cNvSpPr/>
            <p:nvPr/>
          </p:nvSpPr>
          <p:spPr>
            <a:xfrm>
              <a:off x="1285413" y="1327375"/>
              <a:ext cx="620050" cy="607600"/>
            </a:xfrm>
            <a:custGeom>
              <a:rect b="b" l="l" r="r" t="t"/>
              <a:pathLst>
                <a:path extrusionOk="0" h="24304" w="24802">
                  <a:moveTo>
                    <a:pt x="12392" y="1"/>
                  </a:moveTo>
                  <a:cubicBezTo>
                    <a:pt x="11610" y="1"/>
                    <a:pt x="10829" y="75"/>
                    <a:pt x="10061" y="223"/>
                  </a:cubicBezTo>
                  <a:cubicBezTo>
                    <a:pt x="9788" y="282"/>
                    <a:pt x="9514" y="342"/>
                    <a:pt x="9240" y="425"/>
                  </a:cubicBezTo>
                  <a:cubicBezTo>
                    <a:pt x="4870" y="1616"/>
                    <a:pt x="1513" y="5116"/>
                    <a:pt x="513" y="9545"/>
                  </a:cubicBezTo>
                  <a:cubicBezTo>
                    <a:pt x="1" y="11748"/>
                    <a:pt x="132" y="14058"/>
                    <a:pt x="894" y="16201"/>
                  </a:cubicBezTo>
                  <a:cubicBezTo>
                    <a:pt x="1953" y="19189"/>
                    <a:pt x="3882" y="21439"/>
                    <a:pt x="6656" y="22904"/>
                  </a:cubicBezTo>
                  <a:cubicBezTo>
                    <a:pt x="8391" y="23830"/>
                    <a:pt x="10316" y="24304"/>
                    <a:pt x="12255" y="24304"/>
                  </a:cubicBezTo>
                  <a:cubicBezTo>
                    <a:pt x="13058" y="24304"/>
                    <a:pt x="13863" y="24223"/>
                    <a:pt x="14657" y="24059"/>
                  </a:cubicBezTo>
                  <a:lnTo>
                    <a:pt x="14872" y="24011"/>
                  </a:lnTo>
                  <a:cubicBezTo>
                    <a:pt x="15503" y="23892"/>
                    <a:pt x="16134" y="23702"/>
                    <a:pt x="16741" y="23464"/>
                  </a:cubicBezTo>
                  <a:cubicBezTo>
                    <a:pt x="19539" y="22344"/>
                    <a:pt x="21658" y="20439"/>
                    <a:pt x="23063" y="17844"/>
                  </a:cubicBezTo>
                  <a:cubicBezTo>
                    <a:pt x="24373" y="15403"/>
                    <a:pt x="24801" y="12712"/>
                    <a:pt x="24313" y="9843"/>
                  </a:cubicBezTo>
                  <a:cubicBezTo>
                    <a:pt x="24194" y="9140"/>
                    <a:pt x="23992" y="8438"/>
                    <a:pt x="23718" y="7771"/>
                  </a:cubicBezTo>
                  <a:cubicBezTo>
                    <a:pt x="22837" y="5414"/>
                    <a:pt x="21230" y="3402"/>
                    <a:pt x="19122" y="2020"/>
                  </a:cubicBezTo>
                  <a:cubicBezTo>
                    <a:pt x="17753" y="1104"/>
                    <a:pt x="16217" y="485"/>
                    <a:pt x="14586" y="199"/>
                  </a:cubicBezTo>
                  <a:cubicBezTo>
                    <a:pt x="13860" y="66"/>
                    <a:pt x="13125" y="1"/>
                    <a:pt x="12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2" name="Google Shape;522;p8"/>
            <p:cNvSpPr/>
            <p:nvPr/>
          </p:nvSpPr>
          <p:spPr>
            <a:xfrm>
              <a:off x="1308338" y="1349775"/>
              <a:ext cx="574200" cy="562675"/>
            </a:xfrm>
            <a:custGeom>
              <a:rect b="b" l="l" r="r" t="t"/>
              <a:pathLst>
                <a:path extrusionOk="0" h="22507" w="22968">
                  <a:moveTo>
                    <a:pt x="11486" y="0"/>
                  </a:moveTo>
                  <a:cubicBezTo>
                    <a:pt x="6294" y="0"/>
                    <a:pt x="1647" y="3598"/>
                    <a:pt x="477" y="8840"/>
                  </a:cubicBezTo>
                  <a:cubicBezTo>
                    <a:pt x="0" y="10888"/>
                    <a:pt x="120" y="13031"/>
                    <a:pt x="834" y="15007"/>
                  </a:cubicBezTo>
                  <a:cubicBezTo>
                    <a:pt x="1798" y="17757"/>
                    <a:pt x="3584" y="19841"/>
                    <a:pt x="6156" y="21210"/>
                  </a:cubicBezTo>
                  <a:cubicBezTo>
                    <a:pt x="7757" y="22065"/>
                    <a:pt x="9534" y="22507"/>
                    <a:pt x="11326" y="22507"/>
                  </a:cubicBezTo>
                  <a:cubicBezTo>
                    <a:pt x="12081" y="22507"/>
                    <a:pt x="12838" y="22429"/>
                    <a:pt x="13586" y="22270"/>
                  </a:cubicBezTo>
                  <a:cubicBezTo>
                    <a:pt x="14228" y="22151"/>
                    <a:pt x="14871" y="21972"/>
                    <a:pt x="15491" y="21722"/>
                  </a:cubicBezTo>
                  <a:cubicBezTo>
                    <a:pt x="18062" y="20686"/>
                    <a:pt x="20039" y="18960"/>
                    <a:pt x="21360" y="16519"/>
                  </a:cubicBezTo>
                  <a:cubicBezTo>
                    <a:pt x="22610" y="14186"/>
                    <a:pt x="22968" y="11697"/>
                    <a:pt x="22515" y="9102"/>
                  </a:cubicBezTo>
                  <a:cubicBezTo>
                    <a:pt x="22396" y="8447"/>
                    <a:pt x="22206" y="7816"/>
                    <a:pt x="21968" y="7197"/>
                  </a:cubicBezTo>
                  <a:cubicBezTo>
                    <a:pt x="21146" y="5018"/>
                    <a:pt x="19658" y="3148"/>
                    <a:pt x="17705" y="1863"/>
                  </a:cubicBezTo>
                  <a:cubicBezTo>
                    <a:pt x="16443" y="1017"/>
                    <a:pt x="15014" y="446"/>
                    <a:pt x="13514" y="184"/>
                  </a:cubicBezTo>
                  <a:cubicBezTo>
                    <a:pt x="12833" y="60"/>
                    <a:pt x="12155" y="0"/>
                    <a:pt x="114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3" name="Google Shape;523;p8"/>
            <p:cNvSpPr/>
            <p:nvPr/>
          </p:nvSpPr>
          <p:spPr>
            <a:xfrm>
              <a:off x="1459238" y="1561000"/>
              <a:ext cx="47950" cy="91375"/>
            </a:xfrm>
            <a:custGeom>
              <a:rect b="b" l="l" r="r" t="t"/>
              <a:pathLst>
                <a:path extrusionOk="0" h="3655" w="1918">
                  <a:moveTo>
                    <a:pt x="653" y="0"/>
                  </a:moveTo>
                  <a:cubicBezTo>
                    <a:pt x="456" y="0"/>
                    <a:pt x="260" y="98"/>
                    <a:pt x="144" y="284"/>
                  </a:cubicBezTo>
                  <a:cubicBezTo>
                    <a:pt x="37" y="486"/>
                    <a:pt x="1" y="712"/>
                    <a:pt x="37" y="938"/>
                  </a:cubicBezTo>
                  <a:cubicBezTo>
                    <a:pt x="60" y="1141"/>
                    <a:pt x="96" y="1355"/>
                    <a:pt x="144" y="1557"/>
                  </a:cubicBezTo>
                  <a:cubicBezTo>
                    <a:pt x="263" y="2093"/>
                    <a:pt x="453" y="2617"/>
                    <a:pt x="703" y="3105"/>
                  </a:cubicBezTo>
                  <a:cubicBezTo>
                    <a:pt x="799" y="3296"/>
                    <a:pt x="942" y="3462"/>
                    <a:pt x="1108" y="3582"/>
                  </a:cubicBezTo>
                  <a:cubicBezTo>
                    <a:pt x="1186" y="3631"/>
                    <a:pt x="1273" y="3654"/>
                    <a:pt x="1359" y="3654"/>
                  </a:cubicBezTo>
                  <a:cubicBezTo>
                    <a:pt x="1524" y="3654"/>
                    <a:pt x="1685" y="3567"/>
                    <a:pt x="1763" y="3403"/>
                  </a:cubicBezTo>
                  <a:cubicBezTo>
                    <a:pt x="1823" y="3272"/>
                    <a:pt x="1870" y="3129"/>
                    <a:pt x="1882" y="2974"/>
                  </a:cubicBezTo>
                  <a:cubicBezTo>
                    <a:pt x="1918" y="2558"/>
                    <a:pt x="1894" y="2141"/>
                    <a:pt x="1811" y="1736"/>
                  </a:cubicBezTo>
                  <a:cubicBezTo>
                    <a:pt x="1751" y="1534"/>
                    <a:pt x="1668" y="1236"/>
                    <a:pt x="1549" y="962"/>
                  </a:cubicBezTo>
                  <a:cubicBezTo>
                    <a:pt x="1442" y="665"/>
                    <a:pt x="1275" y="403"/>
                    <a:pt x="1061" y="164"/>
                  </a:cubicBezTo>
                  <a:cubicBezTo>
                    <a:pt x="944" y="53"/>
                    <a:pt x="798" y="0"/>
                    <a:pt x="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4" name="Google Shape;524;p8"/>
            <p:cNvSpPr/>
            <p:nvPr/>
          </p:nvSpPr>
          <p:spPr>
            <a:xfrm>
              <a:off x="1675038" y="1517375"/>
              <a:ext cx="42900" cy="92775"/>
            </a:xfrm>
            <a:custGeom>
              <a:rect b="b" l="l" r="r" t="t"/>
              <a:pathLst>
                <a:path extrusionOk="0" h="3711" w="1716">
                  <a:moveTo>
                    <a:pt x="781" y="0"/>
                  </a:moveTo>
                  <a:cubicBezTo>
                    <a:pt x="724" y="0"/>
                    <a:pt x="665" y="9"/>
                    <a:pt x="608" y="28"/>
                  </a:cubicBezTo>
                  <a:cubicBezTo>
                    <a:pt x="406" y="64"/>
                    <a:pt x="251" y="207"/>
                    <a:pt x="191" y="397"/>
                  </a:cubicBezTo>
                  <a:cubicBezTo>
                    <a:pt x="156" y="516"/>
                    <a:pt x="120" y="659"/>
                    <a:pt x="108" y="790"/>
                  </a:cubicBezTo>
                  <a:cubicBezTo>
                    <a:pt x="1" y="1576"/>
                    <a:pt x="132" y="2386"/>
                    <a:pt x="465" y="3112"/>
                  </a:cubicBezTo>
                  <a:cubicBezTo>
                    <a:pt x="525" y="3231"/>
                    <a:pt x="584" y="3350"/>
                    <a:pt x="668" y="3457"/>
                  </a:cubicBezTo>
                  <a:cubicBezTo>
                    <a:pt x="764" y="3618"/>
                    <a:pt x="928" y="3711"/>
                    <a:pt x="1107" y="3711"/>
                  </a:cubicBezTo>
                  <a:cubicBezTo>
                    <a:pt x="1127" y="3711"/>
                    <a:pt x="1147" y="3710"/>
                    <a:pt x="1168" y="3707"/>
                  </a:cubicBezTo>
                  <a:cubicBezTo>
                    <a:pt x="1382" y="3683"/>
                    <a:pt x="1549" y="3517"/>
                    <a:pt x="1596" y="3302"/>
                  </a:cubicBezTo>
                  <a:cubicBezTo>
                    <a:pt x="1644" y="3124"/>
                    <a:pt x="1668" y="2945"/>
                    <a:pt x="1692" y="2767"/>
                  </a:cubicBezTo>
                  <a:cubicBezTo>
                    <a:pt x="1715" y="2267"/>
                    <a:pt x="1680" y="1755"/>
                    <a:pt x="1573" y="1255"/>
                  </a:cubicBezTo>
                  <a:cubicBezTo>
                    <a:pt x="1537" y="1064"/>
                    <a:pt x="1513" y="862"/>
                    <a:pt x="1454" y="683"/>
                  </a:cubicBezTo>
                  <a:cubicBezTo>
                    <a:pt x="1418" y="540"/>
                    <a:pt x="1346" y="397"/>
                    <a:pt x="1263" y="278"/>
                  </a:cubicBezTo>
                  <a:cubicBezTo>
                    <a:pt x="1162" y="104"/>
                    <a:pt x="976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5" name="Google Shape;525;p8"/>
            <p:cNvSpPr/>
            <p:nvPr/>
          </p:nvSpPr>
          <p:spPr>
            <a:xfrm>
              <a:off x="1513113" y="1752325"/>
              <a:ext cx="32475" cy="83075"/>
            </a:xfrm>
            <a:custGeom>
              <a:rect b="b" l="l" r="r" t="t"/>
              <a:pathLst>
                <a:path extrusionOk="0" h="3323" w="1299">
                  <a:moveTo>
                    <a:pt x="25" y="0"/>
                  </a:moveTo>
                  <a:lnTo>
                    <a:pt x="1" y="3322"/>
                  </a:lnTo>
                  <a:lnTo>
                    <a:pt x="1" y="3322"/>
                  </a:lnTo>
                  <a:lnTo>
                    <a:pt x="572" y="3203"/>
                  </a:lnTo>
                  <a:lnTo>
                    <a:pt x="1299" y="35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6" name="Google Shape;526;p8"/>
            <p:cNvSpPr/>
            <p:nvPr/>
          </p:nvSpPr>
          <p:spPr>
            <a:xfrm>
              <a:off x="1433938" y="1716200"/>
              <a:ext cx="195300" cy="167875"/>
            </a:xfrm>
            <a:custGeom>
              <a:rect b="b" l="l" r="r" t="t"/>
              <a:pathLst>
                <a:path extrusionOk="0" h="6715" w="7812">
                  <a:moveTo>
                    <a:pt x="648" y="0"/>
                  </a:moveTo>
                  <a:cubicBezTo>
                    <a:pt x="588" y="0"/>
                    <a:pt x="525" y="25"/>
                    <a:pt x="489" y="76"/>
                  </a:cubicBezTo>
                  <a:cubicBezTo>
                    <a:pt x="453" y="124"/>
                    <a:pt x="418" y="171"/>
                    <a:pt x="406" y="231"/>
                  </a:cubicBezTo>
                  <a:cubicBezTo>
                    <a:pt x="346" y="386"/>
                    <a:pt x="287" y="541"/>
                    <a:pt x="251" y="707"/>
                  </a:cubicBezTo>
                  <a:cubicBezTo>
                    <a:pt x="13" y="1672"/>
                    <a:pt x="1" y="2672"/>
                    <a:pt x="227" y="3648"/>
                  </a:cubicBezTo>
                  <a:cubicBezTo>
                    <a:pt x="394" y="4374"/>
                    <a:pt x="739" y="5053"/>
                    <a:pt x="1239" y="5625"/>
                  </a:cubicBezTo>
                  <a:cubicBezTo>
                    <a:pt x="1846" y="6334"/>
                    <a:pt x="2719" y="6715"/>
                    <a:pt x="3610" y="6715"/>
                  </a:cubicBezTo>
                  <a:cubicBezTo>
                    <a:pt x="4064" y="6715"/>
                    <a:pt x="4523" y="6616"/>
                    <a:pt x="4954" y="6410"/>
                  </a:cubicBezTo>
                  <a:cubicBezTo>
                    <a:pt x="5775" y="6029"/>
                    <a:pt x="6466" y="5410"/>
                    <a:pt x="6930" y="4624"/>
                  </a:cubicBezTo>
                  <a:cubicBezTo>
                    <a:pt x="7335" y="3981"/>
                    <a:pt x="7621" y="3255"/>
                    <a:pt x="7752" y="2505"/>
                  </a:cubicBezTo>
                  <a:cubicBezTo>
                    <a:pt x="7776" y="2350"/>
                    <a:pt x="7800" y="2207"/>
                    <a:pt x="7811" y="2053"/>
                  </a:cubicBezTo>
                  <a:cubicBezTo>
                    <a:pt x="7811" y="1934"/>
                    <a:pt x="7740" y="1815"/>
                    <a:pt x="7609" y="1791"/>
                  </a:cubicBezTo>
                  <a:cubicBezTo>
                    <a:pt x="7569" y="1771"/>
                    <a:pt x="7527" y="1761"/>
                    <a:pt x="7485" y="1761"/>
                  </a:cubicBezTo>
                  <a:cubicBezTo>
                    <a:pt x="7426" y="1761"/>
                    <a:pt x="7367" y="1780"/>
                    <a:pt x="7311" y="1815"/>
                  </a:cubicBezTo>
                  <a:cubicBezTo>
                    <a:pt x="7172" y="1898"/>
                    <a:pt x="7012" y="1945"/>
                    <a:pt x="6852" y="1945"/>
                  </a:cubicBezTo>
                  <a:cubicBezTo>
                    <a:pt x="6806" y="1945"/>
                    <a:pt x="6761" y="1942"/>
                    <a:pt x="6716" y="1934"/>
                  </a:cubicBezTo>
                  <a:cubicBezTo>
                    <a:pt x="6609" y="1922"/>
                    <a:pt x="6502" y="1922"/>
                    <a:pt x="6395" y="1922"/>
                  </a:cubicBezTo>
                  <a:cubicBezTo>
                    <a:pt x="5692" y="1886"/>
                    <a:pt x="5002" y="1743"/>
                    <a:pt x="4311" y="1636"/>
                  </a:cubicBezTo>
                  <a:cubicBezTo>
                    <a:pt x="4252" y="1629"/>
                    <a:pt x="4197" y="1609"/>
                    <a:pt x="4138" y="1609"/>
                  </a:cubicBezTo>
                  <a:cubicBezTo>
                    <a:pt x="4089" y="1609"/>
                    <a:pt x="4037" y="1623"/>
                    <a:pt x="3978" y="1672"/>
                  </a:cubicBezTo>
                  <a:cubicBezTo>
                    <a:pt x="4109" y="1850"/>
                    <a:pt x="4073" y="2076"/>
                    <a:pt x="4037" y="2303"/>
                  </a:cubicBezTo>
                  <a:cubicBezTo>
                    <a:pt x="3954" y="2862"/>
                    <a:pt x="3835" y="3422"/>
                    <a:pt x="3692" y="3970"/>
                  </a:cubicBezTo>
                  <a:cubicBezTo>
                    <a:pt x="3644" y="4148"/>
                    <a:pt x="3585" y="4315"/>
                    <a:pt x="3513" y="4482"/>
                  </a:cubicBezTo>
                  <a:cubicBezTo>
                    <a:pt x="3476" y="4575"/>
                    <a:pt x="3424" y="4624"/>
                    <a:pt x="3369" y="4624"/>
                  </a:cubicBezTo>
                  <a:cubicBezTo>
                    <a:pt x="3354" y="4624"/>
                    <a:pt x="3338" y="4620"/>
                    <a:pt x="3323" y="4613"/>
                  </a:cubicBezTo>
                  <a:cubicBezTo>
                    <a:pt x="3251" y="4589"/>
                    <a:pt x="3216" y="4505"/>
                    <a:pt x="3228" y="4434"/>
                  </a:cubicBezTo>
                  <a:cubicBezTo>
                    <a:pt x="3239" y="4374"/>
                    <a:pt x="3239" y="4315"/>
                    <a:pt x="3239" y="4255"/>
                  </a:cubicBezTo>
                  <a:cubicBezTo>
                    <a:pt x="3299" y="3577"/>
                    <a:pt x="3370" y="2910"/>
                    <a:pt x="3442" y="2243"/>
                  </a:cubicBezTo>
                  <a:cubicBezTo>
                    <a:pt x="3442" y="2005"/>
                    <a:pt x="3513" y="1767"/>
                    <a:pt x="3656" y="1576"/>
                  </a:cubicBezTo>
                  <a:cubicBezTo>
                    <a:pt x="3561" y="1505"/>
                    <a:pt x="3454" y="1469"/>
                    <a:pt x="3347" y="1469"/>
                  </a:cubicBezTo>
                  <a:cubicBezTo>
                    <a:pt x="2954" y="1410"/>
                    <a:pt x="2585" y="1291"/>
                    <a:pt x="2227" y="1112"/>
                  </a:cubicBezTo>
                  <a:cubicBezTo>
                    <a:pt x="1870" y="945"/>
                    <a:pt x="1537" y="755"/>
                    <a:pt x="1192" y="576"/>
                  </a:cubicBezTo>
                  <a:cubicBezTo>
                    <a:pt x="1001" y="481"/>
                    <a:pt x="834" y="374"/>
                    <a:pt x="811" y="124"/>
                  </a:cubicBezTo>
                  <a:cubicBezTo>
                    <a:pt x="804" y="43"/>
                    <a:pt x="728" y="0"/>
                    <a:pt x="6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27" name="Google Shape;527;p8"/>
            <p:cNvSpPr/>
            <p:nvPr/>
          </p:nvSpPr>
          <p:spPr>
            <a:xfrm>
              <a:off x="1386313" y="1552600"/>
              <a:ext cx="417950" cy="214925"/>
            </a:xfrm>
            <a:custGeom>
              <a:rect b="b" l="l" r="r" t="t"/>
              <a:pathLst>
                <a:path extrusionOk="0" h="8597" w="16718">
                  <a:moveTo>
                    <a:pt x="16372" y="0"/>
                  </a:moveTo>
                  <a:cubicBezTo>
                    <a:pt x="16301" y="24"/>
                    <a:pt x="16241" y="72"/>
                    <a:pt x="16217" y="143"/>
                  </a:cubicBezTo>
                  <a:cubicBezTo>
                    <a:pt x="16205" y="262"/>
                    <a:pt x="16217" y="381"/>
                    <a:pt x="16229" y="500"/>
                  </a:cubicBezTo>
                  <a:cubicBezTo>
                    <a:pt x="16324" y="1322"/>
                    <a:pt x="16205" y="2155"/>
                    <a:pt x="15896" y="2917"/>
                  </a:cubicBezTo>
                  <a:cubicBezTo>
                    <a:pt x="15705" y="3394"/>
                    <a:pt x="15467" y="3846"/>
                    <a:pt x="15181" y="4275"/>
                  </a:cubicBezTo>
                  <a:cubicBezTo>
                    <a:pt x="13550" y="6608"/>
                    <a:pt x="11288" y="7882"/>
                    <a:pt x="8478" y="8156"/>
                  </a:cubicBezTo>
                  <a:cubicBezTo>
                    <a:pt x="8218" y="8179"/>
                    <a:pt x="7958" y="8191"/>
                    <a:pt x="7699" y="8191"/>
                  </a:cubicBezTo>
                  <a:cubicBezTo>
                    <a:pt x="6367" y="8191"/>
                    <a:pt x="5053" y="7885"/>
                    <a:pt x="3847" y="7287"/>
                  </a:cubicBezTo>
                  <a:cubicBezTo>
                    <a:pt x="3108" y="6942"/>
                    <a:pt x="2442" y="6477"/>
                    <a:pt x="1858" y="5918"/>
                  </a:cubicBezTo>
                  <a:cubicBezTo>
                    <a:pt x="1168" y="5287"/>
                    <a:pt x="668" y="4465"/>
                    <a:pt x="430" y="3560"/>
                  </a:cubicBezTo>
                  <a:cubicBezTo>
                    <a:pt x="418" y="3477"/>
                    <a:pt x="382" y="3394"/>
                    <a:pt x="322" y="3322"/>
                  </a:cubicBezTo>
                  <a:cubicBezTo>
                    <a:pt x="283" y="3283"/>
                    <a:pt x="227" y="3260"/>
                    <a:pt x="169" y="3260"/>
                  </a:cubicBezTo>
                  <a:cubicBezTo>
                    <a:pt x="156" y="3260"/>
                    <a:pt x="144" y="3261"/>
                    <a:pt x="132" y="3263"/>
                  </a:cubicBezTo>
                  <a:cubicBezTo>
                    <a:pt x="72" y="3287"/>
                    <a:pt x="13" y="3334"/>
                    <a:pt x="1" y="3406"/>
                  </a:cubicBezTo>
                  <a:cubicBezTo>
                    <a:pt x="1" y="3560"/>
                    <a:pt x="25" y="3703"/>
                    <a:pt x="72" y="3858"/>
                  </a:cubicBezTo>
                  <a:cubicBezTo>
                    <a:pt x="203" y="4287"/>
                    <a:pt x="394" y="4691"/>
                    <a:pt x="632" y="5072"/>
                  </a:cubicBezTo>
                  <a:cubicBezTo>
                    <a:pt x="1215" y="5977"/>
                    <a:pt x="2001" y="6727"/>
                    <a:pt x="2930" y="7263"/>
                  </a:cubicBezTo>
                  <a:cubicBezTo>
                    <a:pt x="4442" y="8159"/>
                    <a:pt x="6037" y="8597"/>
                    <a:pt x="7757" y="8597"/>
                  </a:cubicBezTo>
                  <a:cubicBezTo>
                    <a:pt x="8392" y="8597"/>
                    <a:pt x="9045" y="8537"/>
                    <a:pt x="9716" y="8418"/>
                  </a:cubicBezTo>
                  <a:cubicBezTo>
                    <a:pt x="9978" y="8347"/>
                    <a:pt x="10359" y="8251"/>
                    <a:pt x="10728" y="8120"/>
                  </a:cubicBezTo>
                  <a:cubicBezTo>
                    <a:pt x="12538" y="7525"/>
                    <a:pt x="14122" y="6394"/>
                    <a:pt x="15265" y="4870"/>
                  </a:cubicBezTo>
                  <a:cubicBezTo>
                    <a:pt x="15943" y="4001"/>
                    <a:pt x="16408" y="2989"/>
                    <a:pt x="16610" y="1905"/>
                  </a:cubicBezTo>
                  <a:cubicBezTo>
                    <a:pt x="16705" y="1405"/>
                    <a:pt x="16717" y="881"/>
                    <a:pt x="16634" y="381"/>
                  </a:cubicBezTo>
                  <a:cubicBezTo>
                    <a:pt x="16622" y="274"/>
                    <a:pt x="16598" y="179"/>
                    <a:pt x="16551" y="84"/>
                  </a:cubicBezTo>
                  <a:cubicBezTo>
                    <a:pt x="16503" y="24"/>
                    <a:pt x="16432" y="0"/>
                    <a:pt x="16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28" name="Google Shape;528;p8"/>
          <p:cNvGrpSpPr/>
          <p:nvPr/>
        </p:nvGrpSpPr>
        <p:grpSpPr>
          <a:xfrm rot="1294453">
            <a:off x="7880463" y="2864744"/>
            <a:ext cx="847762" cy="847762"/>
            <a:chOff x="6171717" y="2185314"/>
            <a:chExt cx="735900" cy="735900"/>
          </a:xfrm>
        </p:grpSpPr>
        <p:sp>
          <p:nvSpPr>
            <p:cNvPr id="529" name="Google Shape;529;p8"/>
            <p:cNvSpPr/>
            <p:nvPr/>
          </p:nvSpPr>
          <p:spPr>
            <a:xfrm>
              <a:off x="6171717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0" name="Google Shape;530;p8"/>
            <p:cNvSpPr/>
            <p:nvPr/>
          </p:nvSpPr>
          <p:spPr>
            <a:xfrm>
              <a:off x="6227988" y="2247775"/>
              <a:ext cx="620350" cy="607500"/>
            </a:xfrm>
            <a:custGeom>
              <a:rect b="b" l="l" r="r" t="t"/>
              <a:pathLst>
                <a:path extrusionOk="0" h="24300" w="24814">
                  <a:moveTo>
                    <a:pt x="12741" y="0"/>
                  </a:moveTo>
                  <a:cubicBezTo>
                    <a:pt x="12524" y="0"/>
                    <a:pt x="12305" y="6"/>
                    <a:pt x="12086" y="18"/>
                  </a:cubicBezTo>
                  <a:cubicBezTo>
                    <a:pt x="11300" y="66"/>
                    <a:pt x="10514" y="185"/>
                    <a:pt x="9752" y="375"/>
                  </a:cubicBezTo>
                  <a:cubicBezTo>
                    <a:pt x="6978" y="1006"/>
                    <a:pt x="4537" y="2614"/>
                    <a:pt x="2870" y="4912"/>
                  </a:cubicBezTo>
                  <a:cubicBezTo>
                    <a:pt x="751" y="7769"/>
                    <a:pt x="1" y="10972"/>
                    <a:pt x="632" y="14425"/>
                  </a:cubicBezTo>
                  <a:cubicBezTo>
                    <a:pt x="1192" y="17473"/>
                    <a:pt x="2739" y="19985"/>
                    <a:pt x="5240" y="21866"/>
                  </a:cubicBezTo>
                  <a:cubicBezTo>
                    <a:pt x="7376" y="23485"/>
                    <a:pt x="9828" y="24299"/>
                    <a:pt x="12549" y="24299"/>
                  </a:cubicBezTo>
                  <a:cubicBezTo>
                    <a:pt x="12770" y="24299"/>
                    <a:pt x="12993" y="24294"/>
                    <a:pt x="13217" y="24283"/>
                  </a:cubicBezTo>
                  <a:lnTo>
                    <a:pt x="13300" y="24271"/>
                  </a:lnTo>
                  <a:cubicBezTo>
                    <a:pt x="14753" y="24188"/>
                    <a:pt x="16182" y="23831"/>
                    <a:pt x="17503" y="23235"/>
                  </a:cubicBezTo>
                  <a:cubicBezTo>
                    <a:pt x="19456" y="22366"/>
                    <a:pt x="21146" y="20997"/>
                    <a:pt x="22397" y="19271"/>
                  </a:cubicBezTo>
                  <a:cubicBezTo>
                    <a:pt x="24028" y="17044"/>
                    <a:pt x="24814" y="14472"/>
                    <a:pt x="24754" y="11627"/>
                  </a:cubicBezTo>
                  <a:cubicBezTo>
                    <a:pt x="24730" y="10901"/>
                    <a:pt x="24635" y="10186"/>
                    <a:pt x="24468" y="9484"/>
                  </a:cubicBezTo>
                  <a:cubicBezTo>
                    <a:pt x="23754" y="6364"/>
                    <a:pt x="22075" y="3888"/>
                    <a:pt x="19492" y="2138"/>
                  </a:cubicBezTo>
                  <a:cubicBezTo>
                    <a:pt x="17396" y="719"/>
                    <a:pt x="15131" y="0"/>
                    <a:pt x="127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1" name="Google Shape;531;p8"/>
            <p:cNvSpPr/>
            <p:nvPr/>
          </p:nvSpPr>
          <p:spPr>
            <a:xfrm>
              <a:off x="6251213" y="2270375"/>
              <a:ext cx="574200" cy="562250"/>
            </a:xfrm>
            <a:custGeom>
              <a:rect b="b" l="l" r="r" t="t"/>
              <a:pathLst>
                <a:path extrusionOk="0" h="22490" w="22968">
                  <a:moveTo>
                    <a:pt x="11814" y="1"/>
                  </a:moveTo>
                  <a:cubicBezTo>
                    <a:pt x="10904" y="1"/>
                    <a:pt x="9974" y="114"/>
                    <a:pt x="9026" y="341"/>
                  </a:cubicBezTo>
                  <a:cubicBezTo>
                    <a:pt x="6466" y="924"/>
                    <a:pt x="4204" y="2424"/>
                    <a:pt x="2656" y="4555"/>
                  </a:cubicBezTo>
                  <a:cubicBezTo>
                    <a:pt x="715" y="7175"/>
                    <a:pt x="1" y="10139"/>
                    <a:pt x="596" y="13366"/>
                  </a:cubicBezTo>
                  <a:cubicBezTo>
                    <a:pt x="1108" y="16200"/>
                    <a:pt x="2561" y="18509"/>
                    <a:pt x="4858" y="20236"/>
                  </a:cubicBezTo>
                  <a:cubicBezTo>
                    <a:pt x="6869" y="21763"/>
                    <a:pt x="9134" y="22489"/>
                    <a:pt x="11614" y="22489"/>
                  </a:cubicBezTo>
                  <a:cubicBezTo>
                    <a:pt x="11821" y="22489"/>
                    <a:pt x="12030" y="22484"/>
                    <a:pt x="12240" y="22474"/>
                  </a:cubicBezTo>
                  <a:cubicBezTo>
                    <a:pt x="13610" y="22403"/>
                    <a:pt x="14955" y="22081"/>
                    <a:pt x="16205" y="21510"/>
                  </a:cubicBezTo>
                  <a:cubicBezTo>
                    <a:pt x="18015" y="20712"/>
                    <a:pt x="19575" y="19450"/>
                    <a:pt x="20741" y="17843"/>
                  </a:cubicBezTo>
                  <a:cubicBezTo>
                    <a:pt x="22277" y="15735"/>
                    <a:pt x="22968" y="13354"/>
                    <a:pt x="22920" y="10747"/>
                  </a:cubicBezTo>
                  <a:cubicBezTo>
                    <a:pt x="22896" y="10092"/>
                    <a:pt x="22801" y="9437"/>
                    <a:pt x="22646" y="8794"/>
                  </a:cubicBezTo>
                  <a:cubicBezTo>
                    <a:pt x="21992" y="5925"/>
                    <a:pt x="20479" y="3627"/>
                    <a:pt x="18051" y="1984"/>
                  </a:cubicBezTo>
                  <a:cubicBezTo>
                    <a:pt x="16097" y="662"/>
                    <a:pt x="14013" y="1"/>
                    <a:pt x="118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2" name="Google Shape;532;p8"/>
            <p:cNvSpPr/>
            <p:nvPr/>
          </p:nvSpPr>
          <p:spPr>
            <a:xfrm>
              <a:off x="6671513" y="2372125"/>
              <a:ext cx="43175" cy="68125"/>
            </a:xfrm>
            <a:custGeom>
              <a:rect b="b" l="l" r="r" t="t"/>
              <a:pathLst>
                <a:path extrusionOk="0" h="2725" w="1727">
                  <a:moveTo>
                    <a:pt x="1447" y="0"/>
                  </a:moveTo>
                  <a:cubicBezTo>
                    <a:pt x="1417" y="0"/>
                    <a:pt x="1387" y="3"/>
                    <a:pt x="1358" y="9"/>
                  </a:cubicBezTo>
                  <a:cubicBezTo>
                    <a:pt x="1143" y="33"/>
                    <a:pt x="917" y="116"/>
                    <a:pt x="738" y="235"/>
                  </a:cubicBezTo>
                  <a:cubicBezTo>
                    <a:pt x="286" y="545"/>
                    <a:pt x="0" y="938"/>
                    <a:pt x="12" y="1557"/>
                  </a:cubicBezTo>
                  <a:cubicBezTo>
                    <a:pt x="60" y="1890"/>
                    <a:pt x="155" y="2236"/>
                    <a:pt x="286" y="2545"/>
                  </a:cubicBezTo>
                  <a:cubicBezTo>
                    <a:pt x="310" y="2605"/>
                    <a:pt x="346" y="2652"/>
                    <a:pt x="393" y="2688"/>
                  </a:cubicBezTo>
                  <a:cubicBezTo>
                    <a:pt x="432" y="2711"/>
                    <a:pt x="470" y="2724"/>
                    <a:pt x="509" y="2724"/>
                  </a:cubicBezTo>
                  <a:cubicBezTo>
                    <a:pt x="530" y="2724"/>
                    <a:pt x="551" y="2720"/>
                    <a:pt x="572" y="2712"/>
                  </a:cubicBezTo>
                  <a:cubicBezTo>
                    <a:pt x="643" y="2676"/>
                    <a:pt x="703" y="2628"/>
                    <a:pt x="703" y="2545"/>
                  </a:cubicBezTo>
                  <a:cubicBezTo>
                    <a:pt x="703" y="2462"/>
                    <a:pt x="679" y="2367"/>
                    <a:pt x="655" y="2283"/>
                  </a:cubicBezTo>
                  <a:cubicBezTo>
                    <a:pt x="560" y="2045"/>
                    <a:pt x="500" y="1795"/>
                    <a:pt x="465" y="1545"/>
                  </a:cubicBezTo>
                  <a:cubicBezTo>
                    <a:pt x="417" y="1188"/>
                    <a:pt x="572" y="843"/>
                    <a:pt x="869" y="652"/>
                  </a:cubicBezTo>
                  <a:cubicBezTo>
                    <a:pt x="1000" y="545"/>
                    <a:pt x="1155" y="473"/>
                    <a:pt x="1322" y="438"/>
                  </a:cubicBezTo>
                  <a:cubicBezTo>
                    <a:pt x="1417" y="402"/>
                    <a:pt x="1524" y="366"/>
                    <a:pt x="1620" y="331"/>
                  </a:cubicBezTo>
                  <a:cubicBezTo>
                    <a:pt x="1691" y="295"/>
                    <a:pt x="1727" y="212"/>
                    <a:pt x="1703" y="140"/>
                  </a:cubicBezTo>
                  <a:cubicBezTo>
                    <a:pt x="1679" y="69"/>
                    <a:pt x="1620" y="9"/>
                    <a:pt x="1536" y="9"/>
                  </a:cubicBezTo>
                  <a:cubicBezTo>
                    <a:pt x="1506" y="3"/>
                    <a:pt x="1477" y="0"/>
                    <a:pt x="14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3" name="Google Shape;533;p8"/>
            <p:cNvSpPr/>
            <p:nvPr/>
          </p:nvSpPr>
          <p:spPr>
            <a:xfrm>
              <a:off x="6579238" y="2339250"/>
              <a:ext cx="47350" cy="64650"/>
            </a:xfrm>
            <a:custGeom>
              <a:rect b="b" l="l" r="r" t="t"/>
              <a:pathLst>
                <a:path extrusionOk="0" h="2586" w="1894">
                  <a:moveTo>
                    <a:pt x="1535" y="1"/>
                  </a:moveTo>
                  <a:cubicBezTo>
                    <a:pt x="1527" y="1"/>
                    <a:pt x="1520" y="1"/>
                    <a:pt x="1512" y="3"/>
                  </a:cubicBezTo>
                  <a:cubicBezTo>
                    <a:pt x="1504" y="1"/>
                    <a:pt x="1496" y="1"/>
                    <a:pt x="1487" y="1"/>
                  </a:cubicBezTo>
                  <a:cubicBezTo>
                    <a:pt x="1415" y="1"/>
                    <a:pt x="1355" y="47"/>
                    <a:pt x="1334" y="122"/>
                  </a:cubicBezTo>
                  <a:cubicBezTo>
                    <a:pt x="1310" y="193"/>
                    <a:pt x="1310" y="264"/>
                    <a:pt x="1322" y="336"/>
                  </a:cubicBezTo>
                  <a:cubicBezTo>
                    <a:pt x="1346" y="455"/>
                    <a:pt x="1370" y="562"/>
                    <a:pt x="1405" y="681"/>
                  </a:cubicBezTo>
                  <a:cubicBezTo>
                    <a:pt x="1501" y="1134"/>
                    <a:pt x="1393" y="1419"/>
                    <a:pt x="1024" y="1693"/>
                  </a:cubicBezTo>
                  <a:cubicBezTo>
                    <a:pt x="905" y="1777"/>
                    <a:pt x="774" y="1848"/>
                    <a:pt x="643" y="1931"/>
                  </a:cubicBezTo>
                  <a:cubicBezTo>
                    <a:pt x="489" y="2015"/>
                    <a:pt x="310" y="2098"/>
                    <a:pt x="179" y="2181"/>
                  </a:cubicBezTo>
                  <a:cubicBezTo>
                    <a:pt x="36" y="2265"/>
                    <a:pt x="0" y="2384"/>
                    <a:pt x="48" y="2479"/>
                  </a:cubicBezTo>
                  <a:cubicBezTo>
                    <a:pt x="80" y="2551"/>
                    <a:pt x="145" y="2586"/>
                    <a:pt x="231" y="2586"/>
                  </a:cubicBezTo>
                  <a:cubicBezTo>
                    <a:pt x="273" y="2586"/>
                    <a:pt x="319" y="2578"/>
                    <a:pt x="369" y="2562"/>
                  </a:cubicBezTo>
                  <a:cubicBezTo>
                    <a:pt x="381" y="2562"/>
                    <a:pt x="393" y="2550"/>
                    <a:pt x="405" y="2550"/>
                  </a:cubicBezTo>
                  <a:cubicBezTo>
                    <a:pt x="774" y="2384"/>
                    <a:pt x="1120" y="2169"/>
                    <a:pt x="1441" y="1931"/>
                  </a:cubicBezTo>
                  <a:cubicBezTo>
                    <a:pt x="1739" y="1669"/>
                    <a:pt x="1893" y="1288"/>
                    <a:pt x="1882" y="896"/>
                  </a:cubicBezTo>
                  <a:cubicBezTo>
                    <a:pt x="1834" y="669"/>
                    <a:pt x="1786" y="455"/>
                    <a:pt x="1727" y="229"/>
                  </a:cubicBezTo>
                  <a:cubicBezTo>
                    <a:pt x="1715" y="193"/>
                    <a:pt x="1703" y="145"/>
                    <a:pt x="1691" y="110"/>
                  </a:cubicBezTo>
                  <a:cubicBezTo>
                    <a:pt x="1659" y="46"/>
                    <a:pt x="1598" y="1"/>
                    <a:pt x="15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4" name="Google Shape;534;p8"/>
            <p:cNvSpPr/>
            <p:nvPr/>
          </p:nvSpPr>
          <p:spPr>
            <a:xfrm>
              <a:off x="6590538" y="2407875"/>
              <a:ext cx="68800" cy="41525"/>
            </a:xfrm>
            <a:custGeom>
              <a:rect b="b" l="l" r="r" t="t"/>
              <a:pathLst>
                <a:path extrusionOk="0" h="1661" w="2752">
                  <a:moveTo>
                    <a:pt x="1274" y="0"/>
                  </a:moveTo>
                  <a:cubicBezTo>
                    <a:pt x="1211" y="0"/>
                    <a:pt x="1147" y="7"/>
                    <a:pt x="1084" y="20"/>
                  </a:cubicBezTo>
                  <a:cubicBezTo>
                    <a:pt x="727" y="91"/>
                    <a:pt x="406" y="246"/>
                    <a:pt x="108" y="448"/>
                  </a:cubicBezTo>
                  <a:cubicBezTo>
                    <a:pt x="25" y="496"/>
                    <a:pt x="1" y="603"/>
                    <a:pt x="48" y="687"/>
                  </a:cubicBezTo>
                  <a:cubicBezTo>
                    <a:pt x="84" y="748"/>
                    <a:pt x="145" y="784"/>
                    <a:pt x="213" y="784"/>
                  </a:cubicBezTo>
                  <a:cubicBezTo>
                    <a:pt x="237" y="784"/>
                    <a:pt x="262" y="779"/>
                    <a:pt x="287" y="770"/>
                  </a:cubicBezTo>
                  <a:cubicBezTo>
                    <a:pt x="429" y="722"/>
                    <a:pt x="584" y="639"/>
                    <a:pt x="727" y="567"/>
                  </a:cubicBezTo>
                  <a:cubicBezTo>
                    <a:pt x="858" y="508"/>
                    <a:pt x="1001" y="460"/>
                    <a:pt x="1156" y="437"/>
                  </a:cubicBezTo>
                  <a:cubicBezTo>
                    <a:pt x="1179" y="434"/>
                    <a:pt x="1201" y="433"/>
                    <a:pt x="1224" y="433"/>
                  </a:cubicBezTo>
                  <a:cubicBezTo>
                    <a:pt x="1427" y="433"/>
                    <a:pt x="1621" y="527"/>
                    <a:pt x="1739" y="698"/>
                  </a:cubicBezTo>
                  <a:cubicBezTo>
                    <a:pt x="1870" y="865"/>
                    <a:pt x="1977" y="1044"/>
                    <a:pt x="2096" y="1222"/>
                  </a:cubicBezTo>
                  <a:cubicBezTo>
                    <a:pt x="2156" y="1294"/>
                    <a:pt x="2192" y="1377"/>
                    <a:pt x="2251" y="1449"/>
                  </a:cubicBezTo>
                  <a:cubicBezTo>
                    <a:pt x="2275" y="1496"/>
                    <a:pt x="2323" y="1544"/>
                    <a:pt x="2358" y="1591"/>
                  </a:cubicBezTo>
                  <a:cubicBezTo>
                    <a:pt x="2402" y="1635"/>
                    <a:pt x="2463" y="1661"/>
                    <a:pt x="2526" y="1661"/>
                  </a:cubicBezTo>
                  <a:cubicBezTo>
                    <a:pt x="2566" y="1661"/>
                    <a:pt x="2607" y="1650"/>
                    <a:pt x="2644" y="1627"/>
                  </a:cubicBezTo>
                  <a:cubicBezTo>
                    <a:pt x="2739" y="1568"/>
                    <a:pt x="2751" y="1449"/>
                    <a:pt x="2692" y="1353"/>
                  </a:cubicBezTo>
                  <a:cubicBezTo>
                    <a:pt x="2501" y="996"/>
                    <a:pt x="2275" y="663"/>
                    <a:pt x="2025" y="341"/>
                  </a:cubicBezTo>
                  <a:cubicBezTo>
                    <a:pt x="1830" y="127"/>
                    <a:pt x="1556" y="0"/>
                    <a:pt x="12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5" name="Google Shape;535;p8"/>
            <p:cNvSpPr/>
            <p:nvPr/>
          </p:nvSpPr>
          <p:spPr>
            <a:xfrm>
              <a:off x="6632813" y="2330975"/>
              <a:ext cx="68475" cy="35800"/>
            </a:xfrm>
            <a:custGeom>
              <a:rect b="b" l="l" r="r" t="t"/>
              <a:pathLst>
                <a:path extrusionOk="0" h="1432" w="2739">
                  <a:moveTo>
                    <a:pt x="239" y="0"/>
                  </a:moveTo>
                  <a:cubicBezTo>
                    <a:pt x="217" y="0"/>
                    <a:pt x="193" y="4"/>
                    <a:pt x="167" y="12"/>
                  </a:cubicBezTo>
                  <a:cubicBezTo>
                    <a:pt x="48" y="48"/>
                    <a:pt x="0" y="155"/>
                    <a:pt x="48" y="310"/>
                  </a:cubicBezTo>
                  <a:cubicBezTo>
                    <a:pt x="108" y="524"/>
                    <a:pt x="215" y="726"/>
                    <a:pt x="346" y="905"/>
                  </a:cubicBezTo>
                  <a:cubicBezTo>
                    <a:pt x="592" y="1252"/>
                    <a:pt x="934" y="1431"/>
                    <a:pt x="1410" y="1431"/>
                  </a:cubicBezTo>
                  <a:cubicBezTo>
                    <a:pt x="1439" y="1431"/>
                    <a:pt x="1470" y="1430"/>
                    <a:pt x="1501" y="1429"/>
                  </a:cubicBezTo>
                  <a:cubicBezTo>
                    <a:pt x="1858" y="1357"/>
                    <a:pt x="2203" y="1262"/>
                    <a:pt x="2537" y="1143"/>
                  </a:cubicBezTo>
                  <a:cubicBezTo>
                    <a:pt x="2584" y="1131"/>
                    <a:pt x="2620" y="1107"/>
                    <a:pt x="2644" y="1072"/>
                  </a:cubicBezTo>
                  <a:cubicBezTo>
                    <a:pt x="2715" y="1012"/>
                    <a:pt x="2739" y="905"/>
                    <a:pt x="2691" y="822"/>
                  </a:cubicBezTo>
                  <a:cubicBezTo>
                    <a:pt x="2660" y="759"/>
                    <a:pt x="2593" y="724"/>
                    <a:pt x="2528" y="724"/>
                  </a:cubicBezTo>
                  <a:cubicBezTo>
                    <a:pt x="2519" y="724"/>
                    <a:pt x="2510" y="725"/>
                    <a:pt x="2501" y="726"/>
                  </a:cubicBezTo>
                  <a:cubicBezTo>
                    <a:pt x="2358" y="750"/>
                    <a:pt x="2215" y="798"/>
                    <a:pt x="2072" y="834"/>
                  </a:cubicBezTo>
                  <a:cubicBezTo>
                    <a:pt x="1810" y="917"/>
                    <a:pt x="1548" y="965"/>
                    <a:pt x="1274" y="976"/>
                  </a:cubicBezTo>
                  <a:cubicBezTo>
                    <a:pt x="1254" y="978"/>
                    <a:pt x="1234" y="979"/>
                    <a:pt x="1214" y="979"/>
                  </a:cubicBezTo>
                  <a:cubicBezTo>
                    <a:pt x="997" y="979"/>
                    <a:pt x="788" y="863"/>
                    <a:pt x="679" y="667"/>
                  </a:cubicBezTo>
                  <a:cubicBezTo>
                    <a:pt x="620" y="572"/>
                    <a:pt x="572" y="488"/>
                    <a:pt x="524" y="393"/>
                  </a:cubicBezTo>
                  <a:cubicBezTo>
                    <a:pt x="501" y="357"/>
                    <a:pt x="489" y="310"/>
                    <a:pt x="465" y="274"/>
                  </a:cubicBezTo>
                  <a:cubicBezTo>
                    <a:pt x="453" y="226"/>
                    <a:pt x="441" y="179"/>
                    <a:pt x="417" y="143"/>
                  </a:cubicBezTo>
                  <a:cubicBezTo>
                    <a:pt x="371" y="50"/>
                    <a:pt x="317" y="0"/>
                    <a:pt x="2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6" name="Google Shape;536;p8"/>
            <p:cNvSpPr/>
            <p:nvPr/>
          </p:nvSpPr>
          <p:spPr>
            <a:xfrm>
              <a:off x="6581913" y="2468675"/>
              <a:ext cx="156000" cy="162550"/>
            </a:xfrm>
            <a:custGeom>
              <a:rect b="b" l="l" r="r" t="t"/>
              <a:pathLst>
                <a:path extrusionOk="0" h="6502" w="6240">
                  <a:moveTo>
                    <a:pt x="6004" y="0"/>
                  </a:moveTo>
                  <a:cubicBezTo>
                    <a:pt x="5987" y="0"/>
                    <a:pt x="5970" y="2"/>
                    <a:pt x="5954" y="5"/>
                  </a:cubicBezTo>
                  <a:cubicBezTo>
                    <a:pt x="5835" y="64"/>
                    <a:pt x="5727" y="148"/>
                    <a:pt x="5620" y="231"/>
                  </a:cubicBezTo>
                  <a:cubicBezTo>
                    <a:pt x="4239" y="1314"/>
                    <a:pt x="2858" y="2398"/>
                    <a:pt x="1477" y="3469"/>
                  </a:cubicBezTo>
                  <a:cubicBezTo>
                    <a:pt x="1096" y="3767"/>
                    <a:pt x="715" y="4065"/>
                    <a:pt x="346" y="4362"/>
                  </a:cubicBezTo>
                  <a:cubicBezTo>
                    <a:pt x="262" y="4434"/>
                    <a:pt x="179" y="4493"/>
                    <a:pt x="96" y="4565"/>
                  </a:cubicBezTo>
                  <a:cubicBezTo>
                    <a:pt x="12" y="4636"/>
                    <a:pt x="1" y="4767"/>
                    <a:pt x="72" y="4851"/>
                  </a:cubicBezTo>
                  <a:cubicBezTo>
                    <a:pt x="113" y="4891"/>
                    <a:pt x="168" y="4913"/>
                    <a:pt x="227" y="4913"/>
                  </a:cubicBezTo>
                  <a:cubicBezTo>
                    <a:pt x="271" y="4913"/>
                    <a:pt x="317" y="4900"/>
                    <a:pt x="358" y="4874"/>
                  </a:cubicBezTo>
                  <a:cubicBezTo>
                    <a:pt x="441" y="4815"/>
                    <a:pt x="524" y="4743"/>
                    <a:pt x="608" y="4684"/>
                  </a:cubicBezTo>
                  <a:cubicBezTo>
                    <a:pt x="929" y="4434"/>
                    <a:pt x="1239" y="4184"/>
                    <a:pt x="1560" y="3946"/>
                  </a:cubicBezTo>
                  <a:cubicBezTo>
                    <a:pt x="1644" y="3886"/>
                    <a:pt x="1727" y="3839"/>
                    <a:pt x="1822" y="3791"/>
                  </a:cubicBezTo>
                  <a:cubicBezTo>
                    <a:pt x="1822" y="3922"/>
                    <a:pt x="1834" y="4005"/>
                    <a:pt x="1834" y="4100"/>
                  </a:cubicBezTo>
                  <a:cubicBezTo>
                    <a:pt x="1846" y="4422"/>
                    <a:pt x="1846" y="4755"/>
                    <a:pt x="1882" y="5089"/>
                  </a:cubicBezTo>
                  <a:cubicBezTo>
                    <a:pt x="1917" y="5446"/>
                    <a:pt x="2036" y="5791"/>
                    <a:pt x="2215" y="6101"/>
                  </a:cubicBezTo>
                  <a:cubicBezTo>
                    <a:pt x="2365" y="6354"/>
                    <a:pt x="2610" y="6501"/>
                    <a:pt x="2860" y="6501"/>
                  </a:cubicBezTo>
                  <a:cubicBezTo>
                    <a:pt x="3068" y="6501"/>
                    <a:pt x="3279" y="6399"/>
                    <a:pt x="3441" y="6172"/>
                  </a:cubicBezTo>
                  <a:cubicBezTo>
                    <a:pt x="3584" y="5970"/>
                    <a:pt x="3703" y="5744"/>
                    <a:pt x="3799" y="5505"/>
                  </a:cubicBezTo>
                  <a:cubicBezTo>
                    <a:pt x="4001" y="4970"/>
                    <a:pt x="4061" y="4386"/>
                    <a:pt x="3977" y="3827"/>
                  </a:cubicBezTo>
                  <a:cubicBezTo>
                    <a:pt x="3918" y="3338"/>
                    <a:pt x="3763" y="2886"/>
                    <a:pt x="3322" y="2576"/>
                  </a:cubicBezTo>
                  <a:cubicBezTo>
                    <a:pt x="3441" y="2469"/>
                    <a:pt x="3560" y="2362"/>
                    <a:pt x="3668" y="2279"/>
                  </a:cubicBezTo>
                  <a:lnTo>
                    <a:pt x="5906" y="529"/>
                  </a:lnTo>
                  <a:cubicBezTo>
                    <a:pt x="6001" y="457"/>
                    <a:pt x="6085" y="374"/>
                    <a:pt x="6168" y="290"/>
                  </a:cubicBezTo>
                  <a:cubicBezTo>
                    <a:pt x="6239" y="219"/>
                    <a:pt x="6227" y="112"/>
                    <a:pt x="6156" y="52"/>
                  </a:cubicBezTo>
                  <a:cubicBezTo>
                    <a:pt x="6111" y="16"/>
                    <a:pt x="6058" y="0"/>
                    <a:pt x="60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7" name="Google Shape;537;p8"/>
            <p:cNvSpPr/>
            <p:nvPr/>
          </p:nvSpPr>
          <p:spPr>
            <a:xfrm>
              <a:off x="6355988" y="2489625"/>
              <a:ext cx="167600" cy="152750"/>
            </a:xfrm>
            <a:custGeom>
              <a:rect b="b" l="l" r="r" t="t"/>
              <a:pathLst>
                <a:path extrusionOk="0" h="6110" w="6704">
                  <a:moveTo>
                    <a:pt x="263" y="0"/>
                  </a:moveTo>
                  <a:cubicBezTo>
                    <a:pt x="191" y="0"/>
                    <a:pt x="132" y="12"/>
                    <a:pt x="72" y="60"/>
                  </a:cubicBezTo>
                  <a:cubicBezTo>
                    <a:pt x="1" y="119"/>
                    <a:pt x="1" y="238"/>
                    <a:pt x="72" y="298"/>
                  </a:cubicBezTo>
                  <a:cubicBezTo>
                    <a:pt x="155" y="381"/>
                    <a:pt x="251" y="453"/>
                    <a:pt x="358" y="512"/>
                  </a:cubicBezTo>
                  <a:cubicBezTo>
                    <a:pt x="1156" y="1012"/>
                    <a:pt x="1965" y="1500"/>
                    <a:pt x="2763" y="2000"/>
                  </a:cubicBezTo>
                  <a:cubicBezTo>
                    <a:pt x="2894" y="2072"/>
                    <a:pt x="3013" y="2167"/>
                    <a:pt x="3156" y="2250"/>
                  </a:cubicBezTo>
                  <a:cubicBezTo>
                    <a:pt x="2727" y="2667"/>
                    <a:pt x="2644" y="3167"/>
                    <a:pt x="2644" y="3703"/>
                  </a:cubicBezTo>
                  <a:cubicBezTo>
                    <a:pt x="2656" y="4263"/>
                    <a:pt x="2799" y="4810"/>
                    <a:pt x="3049" y="5298"/>
                  </a:cubicBezTo>
                  <a:cubicBezTo>
                    <a:pt x="3132" y="5465"/>
                    <a:pt x="3239" y="5608"/>
                    <a:pt x="3346" y="5751"/>
                  </a:cubicBezTo>
                  <a:cubicBezTo>
                    <a:pt x="3544" y="5998"/>
                    <a:pt x="3775" y="6110"/>
                    <a:pt x="3992" y="6110"/>
                  </a:cubicBezTo>
                  <a:cubicBezTo>
                    <a:pt x="4298" y="6110"/>
                    <a:pt x="4578" y="5889"/>
                    <a:pt x="4704" y="5513"/>
                  </a:cubicBezTo>
                  <a:cubicBezTo>
                    <a:pt x="4751" y="5358"/>
                    <a:pt x="4799" y="5191"/>
                    <a:pt x="4835" y="5037"/>
                  </a:cubicBezTo>
                  <a:cubicBezTo>
                    <a:pt x="4906" y="4548"/>
                    <a:pt x="4906" y="4048"/>
                    <a:pt x="4799" y="3560"/>
                  </a:cubicBezTo>
                  <a:cubicBezTo>
                    <a:pt x="4787" y="3477"/>
                    <a:pt x="4787" y="3393"/>
                    <a:pt x="4763" y="3262"/>
                  </a:cubicBezTo>
                  <a:lnTo>
                    <a:pt x="4763" y="3262"/>
                  </a:lnTo>
                  <a:cubicBezTo>
                    <a:pt x="4894" y="3322"/>
                    <a:pt x="4977" y="3358"/>
                    <a:pt x="5049" y="3405"/>
                  </a:cubicBezTo>
                  <a:cubicBezTo>
                    <a:pt x="5418" y="3632"/>
                    <a:pt x="5787" y="3858"/>
                    <a:pt x="6156" y="4084"/>
                  </a:cubicBezTo>
                  <a:cubicBezTo>
                    <a:pt x="6240" y="4144"/>
                    <a:pt x="6335" y="4191"/>
                    <a:pt x="6442" y="4227"/>
                  </a:cubicBezTo>
                  <a:cubicBezTo>
                    <a:pt x="6513" y="4227"/>
                    <a:pt x="6585" y="4203"/>
                    <a:pt x="6644" y="4167"/>
                  </a:cubicBezTo>
                  <a:cubicBezTo>
                    <a:pt x="6704" y="4096"/>
                    <a:pt x="6692" y="3989"/>
                    <a:pt x="6621" y="3917"/>
                  </a:cubicBezTo>
                  <a:cubicBezTo>
                    <a:pt x="6537" y="3846"/>
                    <a:pt x="6430" y="3774"/>
                    <a:pt x="6323" y="3715"/>
                  </a:cubicBezTo>
                  <a:cubicBezTo>
                    <a:pt x="4406" y="2536"/>
                    <a:pt x="2477" y="1346"/>
                    <a:pt x="548" y="155"/>
                  </a:cubicBezTo>
                  <a:cubicBezTo>
                    <a:pt x="465" y="95"/>
                    <a:pt x="370" y="36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38" name="Google Shape;538;p8"/>
            <p:cNvSpPr/>
            <p:nvPr/>
          </p:nvSpPr>
          <p:spPr>
            <a:xfrm>
              <a:off x="6385463" y="2641075"/>
              <a:ext cx="353050" cy="117125"/>
            </a:xfrm>
            <a:custGeom>
              <a:rect b="b" l="l" r="r" t="t"/>
              <a:pathLst>
                <a:path extrusionOk="0" h="4685" w="14122">
                  <a:moveTo>
                    <a:pt x="7102" y="1"/>
                  </a:moveTo>
                  <a:cubicBezTo>
                    <a:pt x="6728" y="1"/>
                    <a:pt x="6354" y="45"/>
                    <a:pt x="5989" y="133"/>
                  </a:cubicBezTo>
                  <a:cubicBezTo>
                    <a:pt x="3941" y="657"/>
                    <a:pt x="2108" y="1788"/>
                    <a:pt x="715" y="3384"/>
                  </a:cubicBezTo>
                  <a:cubicBezTo>
                    <a:pt x="489" y="3670"/>
                    <a:pt x="274" y="3955"/>
                    <a:pt x="84" y="4265"/>
                  </a:cubicBezTo>
                  <a:cubicBezTo>
                    <a:pt x="36" y="4336"/>
                    <a:pt x="12" y="4420"/>
                    <a:pt x="0" y="4515"/>
                  </a:cubicBezTo>
                  <a:cubicBezTo>
                    <a:pt x="0" y="4574"/>
                    <a:pt x="24" y="4634"/>
                    <a:pt x="72" y="4658"/>
                  </a:cubicBezTo>
                  <a:cubicBezTo>
                    <a:pt x="102" y="4676"/>
                    <a:pt x="137" y="4685"/>
                    <a:pt x="173" y="4685"/>
                  </a:cubicBezTo>
                  <a:cubicBezTo>
                    <a:pt x="209" y="4685"/>
                    <a:pt x="244" y="4676"/>
                    <a:pt x="274" y="4658"/>
                  </a:cubicBezTo>
                  <a:cubicBezTo>
                    <a:pt x="346" y="4610"/>
                    <a:pt x="405" y="4539"/>
                    <a:pt x="441" y="4455"/>
                  </a:cubicBezTo>
                  <a:cubicBezTo>
                    <a:pt x="679" y="4062"/>
                    <a:pt x="965" y="3693"/>
                    <a:pt x="1286" y="3360"/>
                  </a:cubicBezTo>
                  <a:cubicBezTo>
                    <a:pt x="2465" y="2134"/>
                    <a:pt x="3906" y="1217"/>
                    <a:pt x="5513" y="693"/>
                  </a:cubicBezTo>
                  <a:cubicBezTo>
                    <a:pt x="6034" y="510"/>
                    <a:pt x="6579" y="419"/>
                    <a:pt x="7125" y="419"/>
                  </a:cubicBezTo>
                  <a:cubicBezTo>
                    <a:pt x="7503" y="419"/>
                    <a:pt x="7881" y="462"/>
                    <a:pt x="8251" y="550"/>
                  </a:cubicBezTo>
                  <a:cubicBezTo>
                    <a:pt x="9621" y="860"/>
                    <a:pt x="10918" y="1431"/>
                    <a:pt x="12061" y="2241"/>
                  </a:cubicBezTo>
                  <a:cubicBezTo>
                    <a:pt x="12657" y="2646"/>
                    <a:pt x="13193" y="3134"/>
                    <a:pt x="13633" y="3705"/>
                  </a:cubicBezTo>
                  <a:cubicBezTo>
                    <a:pt x="13693" y="3777"/>
                    <a:pt x="13752" y="3836"/>
                    <a:pt x="13824" y="3896"/>
                  </a:cubicBezTo>
                  <a:cubicBezTo>
                    <a:pt x="13852" y="3918"/>
                    <a:pt x="13888" y="3930"/>
                    <a:pt x="13923" y="3930"/>
                  </a:cubicBezTo>
                  <a:cubicBezTo>
                    <a:pt x="13962" y="3930"/>
                    <a:pt x="14001" y="3915"/>
                    <a:pt x="14026" y="3884"/>
                  </a:cubicBezTo>
                  <a:cubicBezTo>
                    <a:pt x="14062" y="3836"/>
                    <a:pt x="14097" y="3789"/>
                    <a:pt x="14121" y="3729"/>
                  </a:cubicBezTo>
                  <a:cubicBezTo>
                    <a:pt x="14085" y="3646"/>
                    <a:pt x="14038" y="3562"/>
                    <a:pt x="13990" y="3491"/>
                  </a:cubicBezTo>
                  <a:cubicBezTo>
                    <a:pt x="13704" y="3110"/>
                    <a:pt x="13395" y="2777"/>
                    <a:pt x="13038" y="2479"/>
                  </a:cubicBezTo>
                  <a:cubicBezTo>
                    <a:pt x="11621" y="1265"/>
                    <a:pt x="9918" y="455"/>
                    <a:pt x="8097" y="110"/>
                  </a:cubicBezTo>
                  <a:cubicBezTo>
                    <a:pt x="7771" y="37"/>
                    <a:pt x="7436" y="1"/>
                    <a:pt x="7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39" name="Google Shape;539;p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Ruler 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id="540" name="Google Shape;540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38550" y="1790975"/>
            <a:ext cx="1866900" cy="1644650"/>
          </a:xfrm>
          <a:prstGeom prst="rect">
            <a:avLst/>
          </a:prstGeom>
          <a:noFill/>
          <a:ln>
            <a:noFill/>
          </a:ln>
        </p:spPr>
      </p:pic>
      <p:sp>
        <p:nvSpPr>
          <p:cNvPr id="541" name="Google Shape;541;p8"/>
          <p:cNvSpPr txBox="1"/>
          <p:nvPr/>
        </p:nvSpPr>
        <p:spPr>
          <a:xfrm>
            <a:off x="2286000" y="3903259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 have a </a:t>
            </a:r>
            <a:r>
              <a:rPr b="1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ruler</a:t>
            </a: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 in my pencil case.</a:t>
            </a:r>
            <a:endParaRPr b="0" i="0" sz="18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6" name="Google Shape;546;p9"/>
          <p:cNvGrpSpPr/>
          <p:nvPr/>
        </p:nvGrpSpPr>
        <p:grpSpPr>
          <a:xfrm rot="-170724">
            <a:off x="963107" y="215711"/>
            <a:ext cx="816826" cy="816826"/>
            <a:chOff x="7161125" y="3078684"/>
            <a:chExt cx="735900" cy="735900"/>
          </a:xfrm>
        </p:grpSpPr>
        <p:sp>
          <p:nvSpPr>
            <p:cNvPr id="547" name="Google Shape;547;p9"/>
            <p:cNvSpPr/>
            <p:nvPr/>
          </p:nvSpPr>
          <p:spPr>
            <a:xfrm>
              <a:off x="716112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8" name="Google Shape;548;p9"/>
            <p:cNvSpPr/>
            <p:nvPr/>
          </p:nvSpPr>
          <p:spPr>
            <a:xfrm>
              <a:off x="7227838" y="3140000"/>
              <a:ext cx="637900" cy="606950"/>
            </a:xfrm>
            <a:custGeom>
              <a:rect b="b" l="l" r="r" t="t"/>
              <a:pathLst>
                <a:path extrusionOk="0" h="24278" w="25516">
                  <a:moveTo>
                    <a:pt x="12252" y="0"/>
                  </a:moveTo>
                  <a:cubicBezTo>
                    <a:pt x="8989" y="12"/>
                    <a:pt x="5858" y="1310"/>
                    <a:pt x="3548" y="3608"/>
                  </a:cubicBezTo>
                  <a:cubicBezTo>
                    <a:pt x="1262" y="5894"/>
                    <a:pt x="0" y="9013"/>
                    <a:pt x="24" y="12240"/>
                  </a:cubicBezTo>
                  <a:cubicBezTo>
                    <a:pt x="12" y="15502"/>
                    <a:pt x="1334" y="18622"/>
                    <a:pt x="3679" y="20884"/>
                  </a:cubicBezTo>
                  <a:cubicBezTo>
                    <a:pt x="5953" y="23063"/>
                    <a:pt x="8965" y="24277"/>
                    <a:pt x="12121" y="24277"/>
                  </a:cubicBezTo>
                  <a:lnTo>
                    <a:pt x="12144" y="24277"/>
                  </a:lnTo>
                  <a:cubicBezTo>
                    <a:pt x="15407" y="24277"/>
                    <a:pt x="18526" y="22967"/>
                    <a:pt x="20812" y="20646"/>
                  </a:cubicBezTo>
                  <a:cubicBezTo>
                    <a:pt x="25491" y="15931"/>
                    <a:pt x="25515" y="8323"/>
                    <a:pt x="20848" y="3596"/>
                  </a:cubicBezTo>
                  <a:cubicBezTo>
                    <a:pt x="18586" y="1286"/>
                    <a:pt x="15478" y="0"/>
                    <a:pt x="1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9" name="Google Shape;549;p9"/>
            <p:cNvSpPr/>
            <p:nvPr/>
          </p:nvSpPr>
          <p:spPr>
            <a:xfrm>
              <a:off x="7250438" y="3162625"/>
              <a:ext cx="564400" cy="561700"/>
            </a:xfrm>
            <a:custGeom>
              <a:rect b="b" l="l" r="r" t="t"/>
              <a:pathLst>
                <a:path extrusionOk="0" h="22468" w="22576">
                  <a:moveTo>
                    <a:pt x="11337" y="0"/>
                  </a:moveTo>
                  <a:cubicBezTo>
                    <a:pt x="5239" y="0"/>
                    <a:pt x="1" y="4854"/>
                    <a:pt x="13" y="11335"/>
                  </a:cubicBezTo>
                  <a:cubicBezTo>
                    <a:pt x="37" y="17815"/>
                    <a:pt x="5298" y="22467"/>
                    <a:pt x="11206" y="22467"/>
                  </a:cubicBezTo>
                  <a:cubicBezTo>
                    <a:pt x="11213" y="22467"/>
                    <a:pt x="11221" y="22467"/>
                    <a:pt x="11229" y="22467"/>
                  </a:cubicBezTo>
                  <a:cubicBezTo>
                    <a:pt x="17527" y="22455"/>
                    <a:pt x="22575" y="17288"/>
                    <a:pt x="22528" y="11180"/>
                  </a:cubicBezTo>
                  <a:cubicBezTo>
                    <a:pt x="22575" y="5060"/>
                    <a:pt x="17563" y="12"/>
                    <a:pt x="11360" y="0"/>
                  </a:cubicBezTo>
                  <a:cubicBezTo>
                    <a:pt x="11352" y="0"/>
                    <a:pt x="11345" y="0"/>
                    <a:pt x="113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0" name="Google Shape;550;p9"/>
            <p:cNvSpPr/>
            <p:nvPr/>
          </p:nvSpPr>
          <p:spPr>
            <a:xfrm>
              <a:off x="7291813" y="3361250"/>
              <a:ext cx="109875" cy="109175"/>
            </a:xfrm>
            <a:custGeom>
              <a:rect b="b" l="l" r="r" t="t"/>
              <a:pathLst>
                <a:path extrusionOk="0" h="4367" w="4395">
                  <a:moveTo>
                    <a:pt x="2255" y="1"/>
                  </a:moveTo>
                  <a:cubicBezTo>
                    <a:pt x="2088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7" y="2366"/>
                  </a:cubicBezTo>
                  <a:cubicBezTo>
                    <a:pt x="13" y="2842"/>
                    <a:pt x="180" y="3307"/>
                    <a:pt x="489" y="3652"/>
                  </a:cubicBezTo>
                  <a:cubicBezTo>
                    <a:pt x="844" y="4108"/>
                    <a:pt x="1389" y="4366"/>
                    <a:pt x="1955" y="4366"/>
                  </a:cubicBezTo>
                  <a:cubicBezTo>
                    <a:pt x="2054" y="4366"/>
                    <a:pt x="2153" y="4358"/>
                    <a:pt x="2251" y="4342"/>
                  </a:cubicBezTo>
                  <a:cubicBezTo>
                    <a:pt x="2882" y="4259"/>
                    <a:pt x="3454" y="3902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1" name="Google Shape;551;p9"/>
            <p:cNvSpPr/>
            <p:nvPr/>
          </p:nvSpPr>
          <p:spPr>
            <a:xfrm>
              <a:off x="7664188" y="3361175"/>
              <a:ext cx="106300" cy="109100"/>
            </a:xfrm>
            <a:custGeom>
              <a:rect b="b" l="l" r="r" t="t"/>
              <a:pathLst>
                <a:path extrusionOk="0" h="4364" w="4252">
                  <a:moveTo>
                    <a:pt x="2053" y="0"/>
                  </a:moveTo>
                  <a:cubicBezTo>
                    <a:pt x="1897" y="0"/>
                    <a:pt x="1737" y="19"/>
                    <a:pt x="1572" y="59"/>
                  </a:cubicBezTo>
                  <a:cubicBezTo>
                    <a:pt x="608" y="285"/>
                    <a:pt x="84" y="1059"/>
                    <a:pt x="36" y="1976"/>
                  </a:cubicBezTo>
                  <a:cubicBezTo>
                    <a:pt x="1" y="2988"/>
                    <a:pt x="632" y="3905"/>
                    <a:pt x="1572" y="4238"/>
                  </a:cubicBezTo>
                  <a:cubicBezTo>
                    <a:pt x="1796" y="4322"/>
                    <a:pt x="2027" y="4364"/>
                    <a:pt x="2257" y="4364"/>
                  </a:cubicBezTo>
                  <a:cubicBezTo>
                    <a:pt x="2518" y="4364"/>
                    <a:pt x="2778" y="4310"/>
                    <a:pt x="3025" y="4203"/>
                  </a:cubicBezTo>
                  <a:cubicBezTo>
                    <a:pt x="3834" y="3845"/>
                    <a:pt x="4192" y="3179"/>
                    <a:pt x="4251" y="2321"/>
                  </a:cubicBezTo>
                  <a:cubicBezTo>
                    <a:pt x="4239" y="1678"/>
                    <a:pt x="3977" y="1071"/>
                    <a:pt x="3501" y="631"/>
                  </a:cubicBezTo>
                  <a:cubicBezTo>
                    <a:pt x="3085" y="233"/>
                    <a:pt x="2596" y="0"/>
                    <a:pt x="2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2" name="Google Shape;552;p9"/>
            <p:cNvSpPr/>
            <p:nvPr/>
          </p:nvSpPr>
          <p:spPr>
            <a:xfrm>
              <a:off x="7322788" y="3422325"/>
              <a:ext cx="414350" cy="193650"/>
            </a:xfrm>
            <a:custGeom>
              <a:rect b="b" l="l" r="r" t="t"/>
              <a:pathLst>
                <a:path extrusionOk="0" h="7746" w="16574">
                  <a:moveTo>
                    <a:pt x="1796" y="0"/>
                  </a:moveTo>
                  <a:cubicBezTo>
                    <a:pt x="1350" y="0"/>
                    <a:pt x="901" y="182"/>
                    <a:pt x="643" y="518"/>
                  </a:cubicBezTo>
                  <a:cubicBezTo>
                    <a:pt x="179" y="1137"/>
                    <a:pt x="0" y="1804"/>
                    <a:pt x="274" y="2542"/>
                  </a:cubicBezTo>
                  <a:cubicBezTo>
                    <a:pt x="345" y="2733"/>
                    <a:pt x="417" y="2911"/>
                    <a:pt x="512" y="3078"/>
                  </a:cubicBezTo>
                  <a:cubicBezTo>
                    <a:pt x="619" y="3292"/>
                    <a:pt x="750" y="3495"/>
                    <a:pt x="846" y="3721"/>
                  </a:cubicBezTo>
                  <a:cubicBezTo>
                    <a:pt x="1119" y="4269"/>
                    <a:pt x="1477" y="4781"/>
                    <a:pt x="1929" y="5209"/>
                  </a:cubicBezTo>
                  <a:cubicBezTo>
                    <a:pt x="2060" y="5328"/>
                    <a:pt x="2179" y="5459"/>
                    <a:pt x="2310" y="5590"/>
                  </a:cubicBezTo>
                  <a:cubicBezTo>
                    <a:pt x="2786" y="6090"/>
                    <a:pt x="3358" y="6495"/>
                    <a:pt x="3989" y="6781"/>
                  </a:cubicBezTo>
                  <a:cubicBezTo>
                    <a:pt x="5358" y="7400"/>
                    <a:pt x="6846" y="7733"/>
                    <a:pt x="8346" y="7745"/>
                  </a:cubicBezTo>
                  <a:cubicBezTo>
                    <a:pt x="9692" y="7722"/>
                    <a:pt x="11013" y="7448"/>
                    <a:pt x="12252" y="6948"/>
                  </a:cubicBezTo>
                  <a:cubicBezTo>
                    <a:pt x="12740" y="6769"/>
                    <a:pt x="13204" y="6519"/>
                    <a:pt x="13621" y="6198"/>
                  </a:cubicBezTo>
                  <a:cubicBezTo>
                    <a:pt x="14538" y="5495"/>
                    <a:pt x="15359" y="4709"/>
                    <a:pt x="15859" y="3650"/>
                  </a:cubicBezTo>
                  <a:cubicBezTo>
                    <a:pt x="15955" y="3447"/>
                    <a:pt x="16074" y="3257"/>
                    <a:pt x="16181" y="3054"/>
                  </a:cubicBezTo>
                  <a:cubicBezTo>
                    <a:pt x="16336" y="2769"/>
                    <a:pt x="16443" y="2447"/>
                    <a:pt x="16514" y="2126"/>
                  </a:cubicBezTo>
                  <a:cubicBezTo>
                    <a:pt x="16574" y="1840"/>
                    <a:pt x="16550" y="1554"/>
                    <a:pt x="16443" y="1280"/>
                  </a:cubicBezTo>
                  <a:cubicBezTo>
                    <a:pt x="16347" y="1066"/>
                    <a:pt x="16240" y="852"/>
                    <a:pt x="16121" y="649"/>
                  </a:cubicBezTo>
                  <a:cubicBezTo>
                    <a:pt x="15879" y="240"/>
                    <a:pt x="15383" y="5"/>
                    <a:pt x="14883" y="5"/>
                  </a:cubicBezTo>
                  <a:cubicBezTo>
                    <a:pt x="14423" y="5"/>
                    <a:pt x="13961" y="204"/>
                    <a:pt x="13692" y="649"/>
                  </a:cubicBezTo>
                  <a:cubicBezTo>
                    <a:pt x="13526" y="911"/>
                    <a:pt x="13395" y="1197"/>
                    <a:pt x="13240" y="1471"/>
                  </a:cubicBezTo>
                  <a:cubicBezTo>
                    <a:pt x="13038" y="1876"/>
                    <a:pt x="12859" y="2292"/>
                    <a:pt x="12633" y="2685"/>
                  </a:cubicBezTo>
                  <a:cubicBezTo>
                    <a:pt x="12168" y="3542"/>
                    <a:pt x="11454" y="4245"/>
                    <a:pt x="10573" y="4697"/>
                  </a:cubicBezTo>
                  <a:cubicBezTo>
                    <a:pt x="9860" y="5076"/>
                    <a:pt x="9108" y="5227"/>
                    <a:pt x="8341" y="5227"/>
                  </a:cubicBezTo>
                  <a:cubicBezTo>
                    <a:pt x="8071" y="5227"/>
                    <a:pt x="7798" y="5208"/>
                    <a:pt x="7525" y="5174"/>
                  </a:cubicBezTo>
                  <a:cubicBezTo>
                    <a:pt x="6072" y="4935"/>
                    <a:pt x="4810" y="4054"/>
                    <a:pt x="4096" y="2780"/>
                  </a:cubicBezTo>
                  <a:cubicBezTo>
                    <a:pt x="3858" y="2352"/>
                    <a:pt x="3655" y="1899"/>
                    <a:pt x="3417" y="1459"/>
                  </a:cubicBezTo>
                  <a:cubicBezTo>
                    <a:pt x="3274" y="1149"/>
                    <a:pt x="3096" y="852"/>
                    <a:pt x="2917" y="554"/>
                  </a:cubicBezTo>
                  <a:cubicBezTo>
                    <a:pt x="2669" y="176"/>
                    <a:pt x="2234" y="0"/>
                    <a:pt x="1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3" name="Google Shape;553;p9"/>
            <p:cNvSpPr/>
            <p:nvPr/>
          </p:nvSpPr>
          <p:spPr>
            <a:xfrm>
              <a:off x="7429338" y="3568000"/>
              <a:ext cx="203325" cy="52000"/>
            </a:xfrm>
            <a:custGeom>
              <a:rect b="b" l="l" r="r" t="t"/>
              <a:pathLst>
                <a:path extrusionOk="0" h="2080" w="8133">
                  <a:moveTo>
                    <a:pt x="4064" y="0"/>
                  </a:moveTo>
                  <a:cubicBezTo>
                    <a:pt x="3461" y="0"/>
                    <a:pt x="2862" y="70"/>
                    <a:pt x="2275" y="204"/>
                  </a:cubicBezTo>
                  <a:cubicBezTo>
                    <a:pt x="1596" y="359"/>
                    <a:pt x="953" y="621"/>
                    <a:pt x="370" y="990"/>
                  </a:cubicBezTo>
                  <a:cubicBezTo>
                    <a:pt x="239" y="1061"/>
                    <a:pt x="120" y="1156"/>
                    <a:pt x="36" y="1287"/>
                  </a:cubicBezTo>
                  <a:cubicBezTo>
                    <a:pt x="1" y="1335"/>
                    <a:pt x="1" y="1406"/>
                    <a:pt x="36" y="1454"/>
                  </a:cubicBezTo>
                  <a:cubicBezTo>
                    <a:pt x="60" y="1514"/>
                    <a:pt x="120" y="1549"/>
                    <a:pt x="179" y="1549"/>
                  </a:cubicBezTo>
                  <a:cubicBezTo>
                    <a:pt x="215" y="1549"/>
                    <a:pt x="239" y="1549"/>
                    <a:pt x="274" y="1537"/>
                  </a:cubicBezTo>
                  <a:cubicBezTo>
                    <a:pt x="321" y="1512"/>
                    <a:pt x="362" y="1498"/>
                    <a:pt x="399" y="1498"/>
                  </a:cubicBezTo>
                  <a:cubicBezTo>
                    <a:pt x="465" y="1498"/>
                    <a:pt x="519" y="1541"/>
                    <a:pt x="572" y="1633"/>
                  </a:cubicBezTo>
                  <a:cubicBezTo>
                    <a:pt x="644" y="1764"/>
                    <a:pt x="810" y="1775"/>
                    <a:pt x="965" y="1823"/>
                  </a:cubicBezTo>
                  <a:cubicBezTo>
                    <a:pt x="1572" y="1978"/>
                    <a:pt x="2203" y="2061"/>
                    <a:pt x="2822" y="2061"/>
                  </a:cubicBezTo>
                  <a:cubicBezTo>
                    <a:pt x="3245" y="2073"/>
                    <a:pt x="3668" y="2079"/>
                    <a:pt x="4089" y="2079"/>
                  </a:cubicBezTo>
                  <a:cubicBezTo>
                    <a:pt x="4510" y="2079"/>
                    <a:pt x="4930" y="2073"/>
                    <a:pt x="5347" y="2061"/>
                  </a:cubicBezTo>
                  <a:cubicBezTo>
                    <a:pt x="5966" y="2061"/>
                    <a:pt x="6573" y="1978"/>
                    <a:pt x="7168" y="1823"/>
                  </a:cubicBezTo>
                  <a:cubicBezTo>
                    <a:pt x="7359" y="1775"/>
                    <a:pt x="7561" y="1752"/>
                    <a:pt x="7656" y="1549"/>
                  </a:cubicBezTo>
                  <a:cubicBezTo>
                    <a:pt x="7670" y="1509"/>
                    <a:pt x="7695" y="1495"/>
                    <a:pt x="7725" y="1495"/>
                  </a:cubicBezTo>
                  <a:cubicBezTo>
                    <a:pt x="7747" y="1495"/>
                    <a:pt x="7773" y="1503"/>
                    <a:pt x="7799" y="1514"/>
                  </a:cubicBezTo>
                  <a:cubicBezTo>
                    <a:pt x="7859" y="1525"/>
                    <a:pt x="7918" y="1537"/>
                    <a:pt x="7978" y="1549"/>
                  </a:cubicBezTo>
                  <a:cubicBezTo>
                    <a:pt x="8061" y="1549"/>
                    <a:pt x="8109" y="1478"/>
                    <a:pt x="8133" y="1394"/>
                  </a:cubicBezTo>
                  <a:cubicBezTo>
                    <a:pt x="8133" y="1323"/>
                    <a:pt x="8097" y="1240"/>
                    <a:pt x="8037" y="1192"/>
                  </a:cubicBezTo>
                  <a:cubicBezTo>
                    <a:pt x="7918" y="1097"/>
                    <a:pt x="7799" y="1013"/>
                    <a:pt x="7668" y="930"/>
                  </a:cubicBezTo>
                  <a:cubicBezTo>
                    <a:pt x="6799" y="418"/>
                    <a:pt x="5823" y="109"/>
                    <a:pt x="4823" y="37"/>
                  </a:cubicBezTo>
                  <a:cubicBezTo>
                    <a:pt x="4569" y="13"/>
                    <a:pt x="4316" y="0"/>
                    <a:pt x="40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4" name="Google Shape;554;p9"/>
            <p:cNvSpPr/>
            <p:nvPr/>
          </p:nvSpPr>
          <p:spPr>
            <a:xfrm>
              <a:off x="7313838" y="3412375"/>
              <a:ext cx="434325" cy="212300"/>
            </a:xfrm>
            <a:custGeom>
              <a:rect b="b" l="l" r="r" t="t"/>
              <a:pathLst>
                <a:path extrusionOk="0" h="8492" w="17373">
                  <a:moveTo>
                    <a:pt x="15242" y="418"/>
                  </a:moveTo>
                  <a:cubicBezTo>
                    <a:pt x="15741" y="418"/>
                    <a:pt x="16238" y="656"/>
                    <a:pt x="16479" y="1071"/>
                  </a:cubicBezTo>
                  <a:cubicBezTo>
                    <a:pt x="16598" y="1273"/>
                    <a:pt x="16705" y="1488"/>
                    <a:pt x="16801" y="1702"/>
                  </a:cubicBezTo>
                  <a:cubicBezTo>
                    <a:pt x="16920" y="1976"/>
                    <a:pt x="16932" y="2262"/>
                    <a:pt x="16872" y="2547"/>
                  </a:cubicBezTo>
                  <a:cubicBezTo>
                    <a:pt x="16813" y="2869"/>
                    <a:pt x="16705" y="3178"/>
                    <a:pt x="16551" y="3476"/>
                  </a:cubicBezTo>
                  <a:cubicBezTo>
                    <a:pt x="16444" y="3679"/>
                    <a:pt x="16313" y="3869"/>
                    <a:pt x="16217" y="4071"/>
                  </a:cubicBezTo>
                  <a:cubicBezTo>
                    <a:pt x="15717" y="5131"/>
                    <a:pt x="14896" y="5917"/>
                    <a:pt x="13991" y="6619"/>
                  </a:cubicBezTo>
                  <a:cubicBezTo>
                    <a:pt x="13562" y="6941"/>
                    <a:pt x="13098" y="7191"/>
                    <a:pt x="12610" y="7369"/>
                  </a:cubicBezTo>
                  <a:cubicBezTo>
                    <a:pt x="11371" y="7869"/>
                    <a:pt x="10050" y="8131"/>
                    <a:pt x="8704" y="8155"/>
                  </a:cubicBezTo>
                  <a:lnTo>
                    <a:pt x="8704" y="8143"/>
                  </a:lnTo>
                  <a:cubicBezTo>
                    <a:pt x="7204" y="8131"/>
                    <a:pt x="5728" y="7810"/>
                    <a:pt x="4359" y="7203"/>
                  </a:cubicBezTo>
                  <a:cubicBezTo>
                    <a:pt x="3728" y="6905"/>
                    <a:pt x="3156" y="6500"/>
                    <a:pt x="2668" y="6012"/>
                  </a:cubicBezTo>
                  <a:cubicBezTo>
                    <a:pt x="2549" y="5881"/>
                    <a:pt x="2418" y="5750"/>
                    <a:pt x="2287" y="5619"/>
                  </a:cubicBezTo>
                  <a:cubicBezTo>
                    <a:pt x="1846" y="5191"/>
                    <a:pt x="1477" y="4691"/>
                    <a:pt x="1215" y="4131"/>
                  </a:cubicBezTo>
                  <a:cubicBezTo>
                    <a:pt x="1108" y="3917"/>
                    <a:pt x="977" y="3714"/>
                    <a:pt x="870" y="3500"/>
                  </a:cubicBezTo>
                  <a:cubicBezTo>
                    <a:pt x="787" y="3321"/>
                    <a:pt x="703" y="3143"/>
                    <a:pt x="644" y="2964"/>
                  </a:cubicBezTo>
                  <a:cubicBezTo>
                    <a:pt x="358" y="2214"/>
                    <a:pt x="537" y="1559"/>
                    <a:pt x="1013" y="940"/>
                  </a:cubicBezTo>
                  <a:cubicBezTo>
                    <a:pt x="1271" y="604"/>
                    <a:pt x="1720" y="422"/>
                    <a:pt x="2166" y="422"/>
                  </a:cubicBezTo>
                  <a:cubicBezTo>
                    <a:pt x="2604" y="422"/>
                    <a:pt x="3039" y="598"/>
                    <a:pt x="3287" y="976"/>
                  </a:cubicBezTo>
                  <a:cubicBezTo>
                    <a:pt x="3466" y="1262"/>
                    <a:pt x="3632" y="1571"/>
                    <a:pt x="3787" y="1881"/>
                  </a:cubicBezTo>
                  <a:cubicBezTo>
                    <a:pt x="4013" y="2309"/>
                    <a:pt x="4216" y="2762"/>
                    <a:pt x="4466" y="3190"/>
                  </a:cubicBezTo>
                  <a:cubicBezTo>
                    <a:pt x="5180" y="4476"/>
                    <a:pt x="6442" y="5357"/>
                    <a:pt x="7883" y="5595"/>
                  </a:cubicBezTo>
                  <a:cubicBezTo>
                    <a:pt x="8159" y="5630"/>
                    <a:pt x="8433" y="5648"/>
                    <a:pt x="8705" y="5648"/>
                  </a:cubicBezTo>
                  <a:cubicBezTo>
                    <a:pt x="9473" y="5648"/>
                    <a:pt x="10221" y="5498"/>
                    <a:pt x="10943" y="5119"/>
                  </a:cubicBezTo>
                  <a:cubicBezTo>
                    <a:pt x="11812" y="4667"/>
                    <a:pt x="12526" y="3964"/>
                    <a:pt x="13003" y="3095"/>
                  </a:cubicBezTo>
                  <a:cubicBezTo>
                    <a:pt x="13217" y="2702"/>
                    <a:pt x="13396" y="2297"/>
                    <a:pt x="13610" y="1893"/>
                  </a:cubicBezTo>
                  <a:cubicBezTo>
                    <a:pt x="13753" y="1619"/>
                    <a:pt x="13884" y="1333"/>
                    <a:pt x="14050" y="1071"/>
                  </a:cubicBezTo>
                  <a:cubicBezTo>
                    <a:pt x="14319" y="620"/>
                    <a:pt x="14781" y="418"/>
                    <a:pt x="15242" y="418"/>
                  </a:cubicBezTo>
                  <a:close/>
                  <a:moveTo>
                    <a:pt x="15236" y="1"/>
                  </a:moveTo>
                  <a:cubicBezTo>
                    <a:pt x="14638" y="1"/>
                    <a:pt x="14044" y="266"/>
                    <a:pt x="13705" y="821"/>
                  </a:cubicBezTo>
                  <a:cubicBezTo>
                    <a:pt x="13526" y="1119"/>
                    <a:pt x="13372" y="1428"/>
                    <a:pt x="13217" y="1726"/>
                  </a:cubicBezTo>
                  <a:cubicBezTo>
                    <a:pt x="12991" y="2155"/>
                    <a:pt x="12800" y="2595"/>
                    <a:pt x="12562" y="3012"/>
                  </a:cubicBezTo>
                  <a:cubicBezTo>
                    <a:pt x="12157" y="3726"/>
                    <a:pt x="11562" y="4310"/>
                    <a:pt x="10836" y="4679"/>
                  </a:cubicBezTo>
                  <a:cubicBezTo>
                    <a:pt x="10172" y="5025"/>
                    <a:pt x="9437" y="5200"/>
                    <a:pt x="8700" y="5200"/>
                  </a:cubicBezTo>
                  <a:cubicBezTo>
                    <a:pt x="8273" y="5200"/>
                    <a:pt x="7845" y="5142"/>
                    <a:pt x="7430" y="5024"/>
                  </a:cubicBezTo>
                  <a:cubicBezTo>
                    <a:pt x="6276" y="4726"/>
                    <a:pt x="5311" y="3952"/>
                    <a:pt x="4763" y="2893"/>
                  </a:cubicBezTo>
                  <a:cubicBezTo>
                    <a:pt x="4537" y="2488"/>
                    <a:pt x="4335" y="2071"/>
                    <a:pt x="4132" y="1643"/>
                  </a:cubicBezTo>
                  <a:cubicBezTo>
                    <a:pt x="3978" y="1309"/>
                    <a:pt x="3787" y="976"/>
                    <a:pt x="3573" y="678"/>
                  </a:cubicBezTo>
                  <a:cubicBezTo>
                    <a:pt x="3242" y="216"/>
                    <a:pt x="2687" y="3"/>
                    <a:pt x="2142" y="3"/>
                  </a:cubicBezTo>
                  <a:cubicBezTo>
                    <a:pt x="1649" y="3"/>
                    <a:pt x="1164" y="177"/>
                    <a:pt x="858" y="500"/>
                  </a:cubicBezTo>
                  <a:cubicBezTo>
                    <a:pt x="299" y="1071"/>
                    <a:pt x="1" y="1762"/>
                    <a:pt x="84" y="2583"/>
                  </a:cubicBezTo>
                  <a:cubicBezTo>
                    <a:pt x="108" y="2845"/>
                    <a:pt x="180" y="3107"/>
                    <a:pt x="275" y="3357"/>
                  </a:cubicBezTo>
                  <a:cubicBezTo>
                    <a:pt x="561" y="4107"/>
                    <a:pt x="977" y="4798"/>
                    <a:pt x="1501" y="5393"/>
                  </a:cubicBezTo>
                  <a:cubicBezTo>
                    <a:pt x="2513" y="6667"/>
                    <a:pt x="3906" y="7596"/>
                    <a:pt x="5478" y="8060"/>
                  </a:cubicBezTo>
                  <a:cubicBezTo>
                    <a:pt x="6495" y="8347"/>
                    <a:pt x="7553" y="8491"/>
                    <a:pt x="8614" y="8491"/>
                  </a:cubicBezTo>
                  <a:cubicBezTo>
                    <a:pt x="8696" y="8491"/>
                    <a:pt x="8778" y="8490"/>
                    <a:pt x="8859" y="8489"/>
                  </a:cubicBezTo>
                  <a:cubicBezTo>
                    <a:pt x="9490" y="8489"/>
                    <a:pt x="10109" y="8429"/>
                    <a:pt x="10729" y="8322"/>
                  </a:cubicBezTo>
                  <a:cubicBezTo>
                    <a:pt x="13241" y="7929"/>
                    <a:pt x="15158" y="6631"/>
                    <a:pt x="16539" y="4524"/>
                  </a:cubicBezTo>
                  <a:cubicBezTo>
                    <a:pt x="16836" y="4071"/>
                    <a:pt x="17063" y="3571"/>
                    <a:pt x="17217" y="3059"/>
                  </a:cubicBezTo>
                  <a:cubicBezTo>
                    <a:pt x="17360" y="2643"/>
                    <a:pt x="17372" y="2202"/>
                    <a:pt x="17265" y="1774"/>
                  </a:cubicBezTo>
                  <a:cubicBezTo>
                    <a:pt x="17158" y="1440"/>
                    <a:pt x="17015" y="1131"/>
                    <a:pt x="16836" y="833"/>
                  </a:cubicBezTo>
                  <a:cubicBezTo>
                    <a:pt x="16485" y="287"/>
                    <a:pt x="15858" y="1"/>
                    <a:pt x="152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5" name="Google Shape;555;p9"/>
            <p:cNvSpPr/>
            <p:nvPr/>
          </p:nvSpPr>
          <p:spPr>
            <a:xfrm>
              <a:off x="7457013" y="3360025"/>
              <a:ext cx="28025" cy="60250"/>
            </a:xfrm>
            <a:custGeom>
              <a:rect b="b" l="l" r="r" t="t"/>
              <a:pathLst>
                <a:path extrusionOk="0" h="2410" w="1121">
                  <a:moveTo>
                    <a:pt x="515" y="1"/>
                  </a:moveTo>
                  <a:cubicBezTo>
                    <a:pt x="423" y="1"/>
                    <a:pt x="332" y="43"/>
                    <a:pt x="275" y="129"/>
                  </a:cubicBezTo>
                  <a:cubicBezTo>
                    <a:pt x="179" y="236"/>
                    <a:pt x="108" y="367"/>
                    <a:pt x="72" y="510"/>
                  </a:cubicBezTo>
                  <a:cubicBezTo>
                    <a:pt x="37" y="689"/>
                    <a:pt x="13" y="867"/>
                    <a:pt x="1" y="1046"/>
                  </a:cubicBezTo>
                  <a:cubicBezTo>
                    <a:pt x="1" y="1367"/>
                    <a:pt x="60" y="1677"/>
                    <a:pt x="179" y="1974"/>
                  </a:cubicBezTo>
                  <a:cubicBezTo>
                    <a:pt x="215" y="2082"/>
                    <a:pt x="275" y="2189"/>
                    <a:pt x="346" y="2284"/>
                  </a:cubicBezTo>
                  <a:cubicBezTo>
                    <a:pt x="413" y="2368"/>
                    <a:pt x="509" y="2410"/>
                    <a:pt x="604" y="2410"/>
                  </a:cubicBezTo>
                  <a:cubicBezTo>
                    <a:pt x="712" y="2410"/>
                    <a:pt x="819" y="2356"/>
                    <a:pt x="882" y="2248"/>
                  </a:cubicBezTo>
                  <a:cubicBezTo>
                    <a:pt x="941" y="2141"/>
                    <a:pt x="989" y="2034"/>
                    <a:pt x="1025" y="1915"/>
                  </a:cubicBezTo>
                  <a:cubicBezTo>
                    <a:pt x="1120" y="1391"/>
                    <a:pt x="1072" y="843"/>
                    <a:pt x="894" y="331"/>
                  </a:cubicBezTo>
                  <a:cubicBezTo>
                    <a:pt x="858" y="260"/>
                    <a:pt x="822" y="200"/>
                    <a:pt x="775" y="141"/>
                  </a:cubicBezTo>
                  <a:cubicBezTo>
                    <a:pt x="713" y="49"/>
                    <a:pt x="614" y="1"/>
                    <a:pt x="5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6" name="Google Shape;556;p9"/>
            <p:cNvSpPr/>
            <p:nvPr/>
          </p:nvSpPr>
          <p:spPr>
            <a:xfrm>
              <a:off x="7578163" y="3360025"/>
              <a:ext cx="28300" cy="60100"/>
            </a:xfrm>
            <a:custGeom>
              <a:rect b="b" l="l" r="r" t="t"/>
              <a:pathLst>
                <a:path extrusionOk="0" h="2404" w="1132">
                  <a:moveTo>
                    <a:pt x="584" y="1"/>
                  </a:moveTo>
                  <a:cubicBezTo>
                    <a:pt x="502" y="1"/>
                    <a:pt x="420" y="37"/>
                    <a:pt x="358" y="105"/>
                  </a:cubicBezTo>
                  <a:cubicBezTo>
                    <a:pt x="263" y="236"/>
                    <a:pt x="179" y="379"/>
                    <a:pt x="144" y="546"/>
                  </a:cubicBezTo>
                  <a:cubicBezTo>
                    <a:pt x="72" y="820"/>
                    <a:pt x="48" y="1093"/>
                    <a:pt x="1" y="1379"/>
                  </a:cubicBezTo>
                  <a:cubicBezTo>
                    <a:pt x="25" y="1796"/>
                    <a:pt x="48" y="1974"/>
                    <a:pt x="156" y="2165"/>
                  </a:cubicBezTo>
                  <a:cubicBezTo>
                    <a:pt x="244" y="2323"/>
                    <a:pt x="370" y="2404"/>
                    <a:pt x="495" y="2404"/>
                  </a:cubicBezTo>
                  <a:cubicBezTo>
                    <a:pt x="605" y="2404"/>
                    <a:pt x="715" y="2341"/>
                    <a:pt x="798" y="2213"/>
                  </a:cubicBezTo>
                  <a:cubicBezTo>
                    <a:pt x="846" y="2153"/>
                    <a:pt x="882" y="2082"/>
                    <a:pt x="906" y="2022"/>
                  </a:cubicBezTo>
                  <a:cubicBezTo>
                    <a:pt x="1084" y="1534"/>
                    <a:pt x="1132" y="1022"/>
                    <a:pt x="1037" y="522"/>
                  </a:cubicBezTo>
                  <a:cubicBezTo>
                    <a:pt x="1001" y="355"/>
                    <a:pt x="918" y="200"/>
                    <a:pt x="798" y="93"/>
                  </a:cubicBezTo>
                  <a:cubicBezTo>
                    <a:pt x="736" y="31"/>
                    <a:pt x="660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57" name="Google Shape;557;p9"/>
          <p:cNvGrpSpPr/>
          <p:nvPr/>
        </p:nvGrpSpPr>
        <p:grpSpPr>
          <a:xfrm rot="-656185">
            <a:off x="209772" y="365268"/>
            <a:ext cx="938689" cy="938689"/>
            <a:chOff x="6171717" y="3078684"/>
            <a:chExt cx="735900" cy="735900"/>
          </a:xfrm>
        </p:grpSpPr>
        <p:sp>
          <p:nvSpPr>
            <p:cNvPr id="558" name="Google Shape;558;p9"/>
            <p:cNvSpPr/>
            <p:nvPr/>
          </p:nvSpPr>
          <p:spPr>
            <a:xfrm>
              <a:off x="6171717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59" name="Google Shape;559;p9"/>
            <p:cNvSpPr/>
            <p:nvPr/>
          </p:nvSpPr>
          <p:spPr>
            <a:xfrm>
              <a:off x="6196738" y="3139650"/>
              <a:ext cx="674225" cy="607575"/>
            </a:xfrm>
            <a:custGeom>
              <a:rect b="b" l="l" r="r" t="t"/>
              <a:pathLst>
                <a:path extrusionOk="0" h="24303" w="26969">
                  <a:moveTo>
                    <a:pt x="13918" y="0"/>
                  </a:moveTo>
                  <a:cubicBezTo>
                    <a:pt x="13231" y="0"/>
                    <a:pt x="12535" y="59"/>
                    <a:pt x="11836" y="181"/>
                  </a:cubicBezTo>
                  <a:lnTo>
                    <a:pt x="11788" y="193"/>
                  </a:lnTo>
                  <a:cubicBezTo>
                    <a:pt x="8621" y="741"/>
                    <a:pt x="5811" y="2515"/>
                    <a:pt x="3954" y="5122"/>
                  </a:cubicBezTo>
                  <a:cubicBezTo>
                    <a:pt x="1" y="10647"/>
                    <a:pt x="1346" y="18338"/>
                    <a:pt x="6930" y="22196"/>
                  </a:cubicBezTo>
                  <a:cubicBezTo>
                    <a:pt x="8955" y="23576"/>
                    <a:pt x="11328" y="24302"/>
                    <a:pt x="13742" y="24302"/>
                  </a:cubicBezTo>
                  <a:cubicBezTo>
                    <a:pt x="14451" y="24302"/>
                    <a:pt x="15164" y="24240"/>
                    <a:pt x="15872" y="24112"/>
                  </a:cubicBezTo>
                  <a:lnTo>
                    <a:pt x="15896" y="24112"/>
                  </a:lnTo>
                  <a:cubicBezTo>
                    <a:pt x="22527" y="22934"/>
                    <a:pt x="26968" y="16612"/>
                    <a:pt x="25802" y="10016"/>
                  </a:cubicBezTo>
                  <a:cubicBezTo>
                    <a:pt x="24780" y="4143"/>
                    <a:pt x="19681" y="0"/>
                    <a:pt x="13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0" name="Google Shape;560;p9"/>
            <p:cNvSpPr/>
            <p:nvPr/>
          </p:nvSpPr>
          <p:spPr>
            <a:xfrm>
              <a:off x="6237513" y="3162400"/>
              <a:ext cx="609350" cy="562300"/>
            </a:xfrm>
            <a:custGeom>
              <a:rect b="b" l="l" r="r" t="t"/>
              <a:pathLst>
                <a:path extrusionOk="0" h="22492" w="24374">
                  <a:moveTo>
                    <a:pt x="12266" y="0"/>
                  </a:moveTo>
                  <a:cubicBezTo>
                    <a:pt x="11636" y="0"/>
                    <a:pt x="10999" y="54"/>
                    <a:pt x="10359" y="164"/>
                  </a:cubicBezTo>
                  <a:cubicBezTo>
                    <a:pt x="4347" y="1200"/>
                    <a:pt x="1" y="6915"/>
                    <a:pt x="1132" y="13273"/>
                  </a:cubicBezTo>
                  <a:cubicBezTo>
                    <a:pt x="2128" y="18876"/>
                    <a:pt x="6921" y="22491"/>
                    <a:pt x="12134" y="22491"/>
                  </a:cubicBezTo>
                  <a:cubicBezTo>
                    <a:pt x="12780" y="22491"/>
                    <a:pt x="13433" y="22436"/>
                    <a:pt x="14086" y="22321"/>
                  </a:cubicBezTo>
                  <a:cubicBezTo>
                    <a:pt x="20206" y="21238"/>
                    <a:pt x="24373" y="15380"/>
                    <a:pt x="23290" y="9260"/>
                  </a:cubicBezTo>
                  <a:cubicBezTo>
                    <a:pt x="22343" y="3770"/>
                    <a:pt x="17563" y="0"/>
                    <a:pt x="122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1" name="Google Shape;561;p9"/>
            <p:cNvSpPr/>
            <p:nvPr/>
          </p:nvSpPr>
          <p:spPr>
            <a:xfrm>
              <a:off x="6527138" y="3478625"/>
              <a:ext cx="51225" cy="120825"/>
            </a:xfrm>
            <a:custGeom>
              <a:rect b="b" l="l" r="r" t="t"/>
              <a:pathLst>
                <a:path extrusionOk="0" h="4833" w="2049">
                  <a:moveTo>
                    <a:pt x="870" y="636"/>
                  </a:moveTo>
                  <a:cubicBezTo>
                    <a:pt x="1394" y="1529"/>
                    <a:pt x="1668" y="2433"/>
                    <a:pt x="1608" y="3410"/>
                  </a:cubicBezTo>
                  <a:cubicBezTo>
                    <a:pt x="1584" y="3636"/>
                    <a:pt x="1537" y="3850"/>
                    <a:pt x="1465" y="4065"/>
                  </a:cubicBezTo>
                  <a:cubicBezTo>
                    <a:pt x="1430" y="4160"/>
                    <a:pt x="1370" y="4243"/>
                    <a:pt x="1299" y="4327"/>
                  </a:cubicBezTo>
                  <a:cubicBezTo>
                    <a:pt x="1249" y="4376"/>
                    <a:pt x="1178" y="4405"/>
                    <a:pt x="1107" y="4405"/>
                  </a:cubicBezTo>
                  <a:cubicBezTo>
                    <a:pt x="1058" y="4405"/>
                    <a:pt x="1009" y="4391"/>
                    <a:pt x="965" y="4362"/>
                  </a:cubicBezTo>
                  <a:cubicBezTo>
                    <a:pt x="751" y="4231"/>
                    <a:pt x="584" y="4017"/>
                    <a:pt x="525" y="3767"/>
                  </a:cubicBezTo>
                  <a:cubicBezTo>
                    <a:pt x="477" y="3576"/>
                    <a:pt x="441" y="3386"/>
                    <a:pt x="441" y="3195"/>
                  </a:cubicBezTo>
                  <a:cubicBezTo>
                    <a:pt x="453" y="2386"/>
                    <a:pt x="560" y="1588"/>
                    <a:pt x="787" y="814"/>
                  </a:cubicBezTo>
                  <a:cubicBezTo>
                    <a:pt x="810" y="743"/>
                    <a:pt x="834" y="683"/>
                    <a:pt x="870" y="636"/>
                  </a:cubicBezTo>
                  <a:close/>
                  <a:moveTo>
                    <a:pt x="818" y="1"/>
                  </a:moveTo>
                  <a:cubicBezTo>
                    <a:pt x="800" y="1"/>
                    <a:pt x="782" y="2"/>
                    <a:pt x="763" y="5"/>
                  </a:cubicBezTo>
                  <a:cubicBezTo>
                    <a:pt x="608" y="40"/>
                    <a:pt x="560" y="171"/>
                    <a:pt x="525" y="302"/>
                  </a:cubicBezTo>
                  <a:cubicBezTo>
                    <a:pt x="406" y="767"/>
                    <a:pt x="263" y="1219"/>
                    <a:pt x="167" y="1683"/>
                  </a:cubicBezTo>
                  <a:cubicBezTo>
                    <a:pt x="48" y="2279"/>
                    <a:pt x="1" y="2874"/>
                    <a:pt x="48" y="3469"/>
                  </a:cubicBezTo>
                  <a:cubicBezTo>
                    <a:pt x="60" y="3922"/>
                    <a:pt x="275" y="4350"/>
                    <a:pt x="632" y="4636"/>
                  </a:cubicBezTo>
                  <a:cubicBezTo>
                    <a:pt x="799" y="4768"/>
                    <a:pt x="966" y="4833"/>
                    <a:pt x="1126" y="4833"/>
                  </a:cubicBezTo>
                  <a:cubicBezTo>
                    <a:pt x="1342" y="4833"/>
                    <a:pt x="1544" y="4714"/>
                    <a:pt x="1715" y="4481"/>
                  </a:cubicBezTo>
                  <a:cubicBezTo>
                    <a:pt x="1846" y="4267"/>
                    <a:pt x="1941" y="4017"/>
                    <a:pt x="1977" y="3767"/>
                  </a:cubicBezTo>
                  <a:cubicBezTo>
                    <a:pt x="2049" y="3267"/>
                    <a:pt x="2037" y="2755"/>
                    <a:pt x="1941" y="2255"/>
                  </a:cubicBezTo>
                  <a:cubicBezTo>
                    <a:pt x="1811" y="1517"/>
                    <a:pt x="1489" y="862"/>
                    <a:pt x="1132" y="219"/>
                  </a:cubicBezTo>
                  <a:cubicBezTo>
                    <a:pt x="1079" y="82"/>
                    <a:pt x="961" y="1"/>
                    <a:pt x="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2" name="Google Shape;562;p9"/>
            <p:cNvSpPr/>
            <p:nvPr/>
          </p:nvSpPr>
          <p:spPr>
            <a:xfrm>
              <a:off x="6707813" y="3457250"/>
              <a:ext cx="70875" cy="64250"/>
            </a:xfrm>
            <a:custGeom>
              <a:rect b="b" l="l" r="r" t="t"/>
              <a:pathLst>
                <a:path extrusionOk="0" h="2570" w="2835">
                  <a:moveTo>
                    <a:pt x="2642" y="1"/>
                  </a:moveTo>
                  <a:cubicBezTo>
                    <a:pt x="2602" y="1"/>
                    <a:pt x="2561" y="13"/>
                    <a:pt x="2525" y="38"/>
                  </a:cubicBezTo>
                  <a:cubicBezTo>
                    <a:pt x="2156" y="348"/>
                    <a:pt x="1799" y="669"/>
                    <a:pt x="1442" y="991"/>
                  </a:cubicBezTo>
                  <a:cubicBezTo>
                    <a:pt x="1025" y="1360"/>
                    <a:pt x="620" y="1729"/>
                    <a:pt x="227" y="2110"/>
                  </a:cubicBezTo>
                  <a:cubicBezTo>
                    <a:pt x="132" y="2193"/>
                    <a:pt x="72" y="2288"/>
                    <a:pt x="25" y="2395"/>
                  </a:cubicBezTo>
                  <a:cubicBezTo>
                    <a:pt x="1" y="2419"/>
                    <a:pt x="37" y="2515"/>
                    <a:pt x="72" y="2538"/>
                  </a:cubicBezTo>
                  <a:cubicBezTo>
                    <a:pt x="102" y="2561"/>
                    <a:pt x="137" y="2569"/>
                    <a:pt x="174" y="2569"/>
                  </a:cubicBezTo>
                  <a:cubicBezTo>
                    <a:pt x="195" y="2569"/>
                    <a:pt x="217" y="2567"/>
                    <a:pt x="239" y="2562"/>
                  </a:cubicBezTo>
                  <a:cubicBezTo>
                    <a:pt x="299" y="2538"/>
                    <a:pt x="346" y="2503"/>
                    <a:pt x="382" y="2467"/>
                  </a:cubicBezTo>
                  <a:lnTo>
                    <a:pt x="2585" y="550"/>
                  </a:lnTo>
                  <a:cubicBezTo>
                    <a:pt x="2656" y="490"/>
                    <a:pt x="2715" y="431"/>
                    <a:pt x="2775" y="360"/>
                  </a:cubicBezTo>
                  <a:cubicBezTo>
                    <a:pt x="2799" y="312"/>
                    <a:pt x="2823" y="252"/>
                    <a:pt x="2835" y="193"/>
                  </a:cubicBezTo>
                  <a:cubicBezTo>
                    <a:pt x="2826" y="68"/>
                    <a:pt x="2736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3" name="Google Shape;563;p9"/>
            <p:cNvSpPr/>
            <p:nvPr/>
          </p:nvSpPr>
          <p:spPr>
            <a:xfrm>
              <a:off x="6310738" y="3490075"/>
              <a:ext cx="61050" cy="68875"/>
            </a:xfrm>
            <a:custGeom>
              <a:rect b="b" l="l" r="r" t="t"/>
              <a:pathLst>
                <a:path extrusionOk="0" h="2755" w="2442">
                  <a:moveTo>
                    <a:pt x="2250" y="0"/>
                  </a:moveTo>
                  <a:cubicBezTo>
                    <a:pt x="2225" y="0"/>
                    <a:pt x="2200" y="7"/>
                    <a:pt x="2180" y="23"/>
                  </a:cubicBezTo>
                  <a:cubicBezTo>
                    <a:pt x="2085" y="70"/>
                    <a:pt x="2001" y="142"/>
                    <a:pt x="1930" y="213"/>
                  </a:cubicBezTo>
                  <a:cubicBezTo>
                    <a:pt x="1739" y="440"/>
                    <a:pt x="1537" y="666"/>
                    <a:pt x="1334" y="892"/>
                  </a:cubicBezTo>
                  <a:cubicBezTo>
                    <a:pt x="953" y="1344"/>
                    <a:pt x="572" y="1809"/>
                    <a:pt x="191" y="2273"/>
                  </a:cubicBezTo>
                  <a:cubicBezTo>
                    <a:pt x="108" y="2368"/>
                    <a:pt x="49" y="2464"/>
                    <a:pt x="1" y="2571"/>
                  </a:cubicBezTo>
                  <a:cubicBezTo>
                    <a:pt x="1" y="2630"/>
                    <a:pt x="13" y="2678"/>
                    <a:pt x="60" y="2726"/>
                  </a:cubicBezTo>
                  <a:cubicBezTo>
                    <a:pt x="95" y="2743"/>
                    <a:pt x="137" y="2754"/>
                    <a:pt x="175" y="2754"/>
                  </a:cubicBezTo>
                  <a:cubicBezTo>
                    <a:pt x="189" y="2754"/>
                    <a:pt x="202" y="2753"/>
                    <a:pt x="215" y="2749"/>
                  </a:cubicBezTo>
                  <a:cubicBezTo>
                    <a:pt x="299" y="2702"/>
                    <a:pt x="358" y="2642"/>
                    <a:pt x="418" y="2571"/>
                  </a:cubicBezTo>
                  <a:cubicBezTo>
                    <a:pt x="787" y="2154"/>
                    <a:pt x="1144" y="1725"/>
                    <a:pt x="1513" y="1309"/>
                  </a:cubicBezTo>
                  <a:cubicBezTo>
                    <a:pt x="1787" y="999"/>
                    <a:pt x="2073" y="690"/>
                    <a:pt x="2346" y="368"/>
                  </a:cubicBezTo>
                  <a:cubicBezTo>
                    <a:pt x="2382" y="320"/>
                    <a:pt x="2418" y="273"/>
                    <a:pt x="2442" y="213"/>
                  </a:cubicBezTo>
                  <a:cubicBezTo>
                    <a:pt x="2442" y="92"/>
                    <a:pt x="2340" y="0"/>
                    <a:pt x="2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4" name="Google Shape;564;p9"/>
            <p:cNvSpPr/>
            <p:nvPr/>
          </p:nvSpPr>
          <p:spPr>
            <a:xfrm>
              <a:off x="6336388" y="3504500"/>
              <a:ext cx="59525" cy="64175"/>
            </a:xfrm>
            <a:custGeom>
              <a:rect b="b" l="l" r="r" t="t"/>
              <a:pathLst>
                <a:path extrusionOk="0" h="2567" w="2381">
                  <a:moveTo>
                    <a:pt x="2148" y="1"/>
                  </a:moveTo>
                  <a:cubicBezTo>
                    <a:pt x="2130" y="1"/>
                    <a:pt x="2112" y="2"/>
                    <a:pt x="2094" y="5"/>
                  </a:cubicBezTo>
                  <a:cubicBezTo>
                    <a:pt x="2023" y="29"/>
                    <a:pt x="1963" y="77"/>
                    <a:pt x="1916" y="136"/>
                  </a:cubicBezTo>
                  <a:cubicBezTo>
                    <a:pt x="1332" y="791"/>
                    <a:pt x="749" y="1446"/>
                    <a:pt x="166" y="2113"/>
                  </a:cubicBezTo>
                  <a:cubicBezTo>
                    <a:pt x="106" y="2184"/>
                    <a:pt x="58" y="2256"/>
                    <a:pt x="35" y="2339"/>
                  </a:cubicBezTo>
                  <a:cubicBezTo>
                    <a:pt x="1" y="2463"/>
                    <a:pt x="95" y="2566"/>
                    <a:pt x="207" y="2566"/>
                  </a:cubicBezTo>
                  <a:cubicBezTo>
                    <a:pt x="213" y="2566"/>
                    <a:pt x="219" y="2566"/>
                    <a:pt x="225" y="2565"/>
                  </a:cubicBezTo>
                  <a:cubicBezTo>
                    <a:pt x="273" y="2530"/>
                    <a:pt x="320" y="2494"/>
                    <a:pt x="368" y="2458"/>
                  </a:cubicBezTo>
                  <a:cubicBezTo>
                    <a:pt x="975" y="1791"/>
                    <a:pt x="1570" y="1125"/>
                    <a:pt x="2166" y="458"/>
                  </a:cubicBezTo>
                  <a:cubicBezTo>
                    <a:pt x="2225" y="386"/>
                    <a:pt x="2285" y="315"/>
                    <a:pt x="2332" y="244"/>
                  </a:cubicBezTo>
                  <a:cubicBezTo>
                    <a:pt x="2380" y="184"/>
                    <a:pt x="2368" y="89"/>
                    <a:pt x="2297" y="41"/>
                  </a:cubicBezTo>
                  <a:cubicBezTo>
                    <a:pt x="2252" y="14"/>
                    <a:pt x="2201" y="1"/>
                    <a:pt x="2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5" name="Google Shape;565;p9"/>
            <p:cNvSpPr/>
            <p:nvPr/>
          </p:nvSpPr>
          <p:spPr>
            <a:xfrm>
              <a:off x="6679538" y="3451050"/>
              <a:ext cx="61050" cy="59450"/>
            </a:xfrm>
            <a:custGeom>
              <a:rect b="b" l="l" r="r" t="t"/>
              <a:pathLst>
                <a:path extrusionOk="0" h="2378" w="2442">
                  <a:moveTo>
                    <a:pt x="2192" y="0"/>
                  </a:moveTo>
                  <a:cubicBezTo>
                    <a:pt x="2144" y="0"/>
                    <a:pt x="2084" y="48"/>
                    <a:pt x="2049" y="96"/>
                  </a:cubicBezTo>
                  <a:cubicBezTo>
                    <a:pt x="1406" y="715"/>
                    <a:pt x="763" y="1346"/>
                    <a:pt x="120" y="1977"/>
                  </a:cubicBezTo>
                  <a:cubicBezTo>
                    <a:pt x="60" y="2036"/>
                    <a:pt x="25" y="2096"/>
                    <a:pt x="1" y="2167"/>
                  </a:cubicBezTo>
                  <a:cubicBezTo>
                    <a:pt x="1" y="2239"/>
                    <a:pt x="25" y="2310"/>
                    <a:pt x="72" y="2358"/>
                  </a:cubicBezTo>
                  <a:cubicBezTo>
                    <a:pt x="82" y="2373"/>
                    <a:pt x="104" y="2377"/>
                    <a:pt x="129" y="2377"/>
                  </a:cubicBezTo>
                  <a:cubicBezTo>
                    <a:pt x="163" y="2377"/>
                    <a:pt x="205" y="2370"/>
                    <a:pt x="239" y="2370"/>
                  </a:cubicBezTo>
                  <a:cubicBezTo>
                    <a:pt x="263" y="2370"/>
                    <a:pt x="287" y="2334"/>
                    <a:pt x="310" y="2322"/>
                  </a:cubicBezTo>
                  <a:cubicBezTo>
                    <a:pt x="953" y="1715"/>
                    <a:pt x="1584" y="1096"/>
                    <a:pt x="2227" y="488"/>
                  </a:cubicBezTo>
                  <a:cubicBezTo>
                    <a:pt x="2299" y="429"/>
                    <a:pt x="2346" y="357"/>
                    <a:pt x="2394" y="286"/>
                  </a:cubicBezTo>
                  <a:cubicBezTo>
                    <a:pt x="2418" y="227"/>
                    <a:pt x="2442" y="155"/>
                    <a:pt x="2442" y="96"/>
                  </a:cubicBezTo>
                  <a:cubicBezTo>
                    <a:pt x="2370" y="48"/>
                    <a:pt x="2287" y="24"/>
                    <a:pt x="2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6" name="Google Shape;566;p9"/>
            <p:cNvSpPr/>
            <p:nvPr/>
          </p:nvSpPr>
          <p:spPr>
            <a:xfrm>
              <a:off x="6564063" y="3295075"/>
              <a:ext cx="195575" cy="169175"/>
            </a:xfrm>
            <a:custGeom>
              <a:rect b="b" l="l" r="r" t="t"/>
              <a:pathLst>
                <a:path extrusionOk="0" h="6767" w="7823">
                  <a:moveTo>
                    <a:pt x="6045" y="1"/>
                  </a:moveTo>
                  <a:cubicBezTo>
                    <a:pt x="5980" y="1"/>
                    <a:pt x="5913" y="4"/>
                    <a:pt x="5846" y="12"/>
                  </a:cubicBezTo>
                  <a:cubicBezTo>
                    <a:pt x="5263" y="48"/>
                    <a:pt x="4739" y="370"/>
                    <a:pt x="4453" y="881"/>
                  </a:cubicBezTo>
                  <a:cubicBezTo>
                    <a:pt x="4310" y="1143"/>
                    <a:pt x="4203" y="1417"/>
                    <a:pt x="4036" y="1763"/>
                  </a:cubicBezTo>
                  <a:cubicBezTo>
                    <a:pt x="3941" y="1608"/>
                    <a:pt x="3882" y="1513"/>
                    <a:pt x="3810" y="1417"/>
                  </a:cubicBezTo>
                  <a:cubicBezTo>
                    <a:pt x="3691" y="1251"/>
                    <a:pt x="3572" y="1072"/>
                    <a:pt x="3441" y="905"/>
                  </a:cubicBezTo>
                  <a:cubicBezTo>
                    <a:pt x="3167" y="565"/>
                    <a:pt x="2587" y="294"/>
                    <a:pt x="1999" y="294"/>
                  </a:cubicBezTo>
                  <a:cubicBezTo>
                    <a:pt x="1743" y="294"/>
                    <a:pt x="1485" y="346"/>
                    <a:pt x="1250" y="465"/>
                  </a:cubicBezTo>
                  <a:cubicBezTo>
                    <a:pt x="488" y="858"/>
                    <a:pt x="119" y="1501"/>
                    <a:pt x="36" y="2334"/>
                  </a:cubicBezTo>
                  <a:cubicBezTo>
                    <a:pt x="0" y="2810"/>
                    <a:pt x="167" y="3275"/>
                    <a:pt x="500" y="3608"/>
                  </a:cubicBezTo>
                  <a:cubicBezTo>
                    <a:pt x="750" y="3882"/>
                    <a:pt x="1060" y="4108"/>
                    <a:pt x="1405" y="4275"/>
                  </a:cubicBezTo>
                  <a:cubicBezTo>
                    <a:pt x="1679" y="4406"/>
                    <a:pt x="1977" y="4537"/>
                    <a:pt x="2250" y="4680"/>
                  </a:cubicBezTo>
                  <a:cubicBezTo>
                    <a:pt x="2774" y="4930"/>
                    <a:pt x="3167" y="5382"/>
                    <a:pt x="3346" y="5930"/>
                  </a:cubicBezTo>
                  <a:cubicBezTo>
                    <a:pt x="3417" y="6132"/>
                    <a:pt x="3477" y="6335"/>
                    <a:pt x="3560" y="6525"/>
                  </a:cubicBezTo>
                  <a:cubicBezTo>
                    <a:pt x="3623" y="6697"/>
                    <a:pt x="3680" y="6767"/>
                    <a:pt x="3801" y="6767"/>
                  </a:cubicBezTo>
                  <a:cubicBezTo>
                    <a:pt x="3863" y="6767"/>
                    <a:pt x="3942" y="6748"/>
                    <a:pt x="4048" y="6716"/>
                  </a:cubicBezTo>
                  <a:cubicBezTo>
                    <a:pt x="4132" y="6513"/>
                    <a:pt x="4203" y="6299"/>
                    <a:pt x="4298" y="6096"/>
                  </a:cubicBezTo>
                  <a:cubicBezTo>
                    <a:pt x="4584" y="5525"/>
                    <a:pt x="5001" y="5037"/>
                    <a:pt x="5513" y="4668"/>
                  </a:cubicBezTo>
                  <a:cubicBezTo>
                    <a:pt x="5787" y="4453"/>
                    <a:pt x="6060" y="4251"/>
                    <a:pt x="6334" y="4049"/>
                  </a:cubicBezTo>
                  <a:cubicBezTo>
                    <a:pt x="6680" y="3799"/>
                    <a:pt x="6989" y="3501"/>
                    <a:pt x="7251" y="3179"/>
                  </a:cubicBezTo>
                  <a:cubicBezTo>
                    <a:pt x="7656" y="2703"/>
                    <a:pt x="7823" y="2072"/>
                    <a:pt x="7715" y="1465"/>
                  </a:cubicBezTo>
                  <a:cubicBezTo>
                    <a:pt x="7594" y="615"/>
                    <a:pt x="6879" y="1"/>
                    <a:pt x="6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7" name="Google Shape;567;p9"/>
            <p:cNvSpPr/>
            <p:nvPr/>
          </p:nvSpPr>
          <p:spPr>
            <a:xfrm>
              <a:off x="6298063" y="3332900"/>
              <a:ext cx="199650" cy="175100"/>
            </a:xfrm>
            <a:custGeom>
              <a:rect b="b" l="l" r="r" t="t"/>
              <a:pathLst>
                <a:path extrusionOk="0" h="7004" w="7986">
                  <a:moveTo>
                    <a:pt x="6348" y="0"/>
                  </a:moveTo>
                  <a:cubicBezTo>
                    <a:pt x="6224" y="0"/>
                    <a:pt x="6091" y="15"/>
                    <a:pt x="5949" y="47"/>
                  </a:cubicBezTo>
                  <a:cubicBezTo>
                    <a:pt x="5616" y="119"/>
                    <a:pt x="5294" y="285"/>
                    <a:pt x="5044" y="523"/>
                  </a:cubicBezTo>
                  <a:cubicBezTo>
                    <a:pt x="4675" y="881"/>
                    <a:pt x="4389" y="1309"/>
                    <a:pt x="4235" y="1797"/>
                  </a:cubicBezTo>
                  <a:lnTo>
                    <a:pt x="4104" y="2155"/>
                  </a:lnTo>
                  <a:cubicBezTo>
                    <a:pt x="3985" y="2047"/>
                    <a:pt x="3889" y="1952"/>
                    <a:pt x="3794" y="1857"/>
                  </a:cubicBezTo>
                  <a:cubicBezTo>
                    <a:pt x="3389" y="1488"/>
                    <a:pt x="2889" y="1262"/>
                    <a:pt x="2341" y="1214"/>
                  </a:cubicBezTo>
                  <a:cubicBezTo>
                    <a:pt x="2276" y="1207"/>
                    <a:pt x="2212" y="1204"/>
                    <a:pt x="2148" y="1204"/>
                  </a:cubicBezTo>
                  <a:cubicBezTo>
                    <a:pt x="931" y="1204"/>
                    <a:pt x="0" y="2362"/>
                    <a:pt x="306" y="3583"/>
                  </a:cubicBezTo>
                  <a:cubicBezTo>
                    <a:pt x="460" y="4250"/>
                    <a:pt x="889" y="4691"/>
                    <a:pt x="1591" y="4798"/>
                  </a:cubicBezTo>
                  <a:cubicBezTo>
                    <a:pt x="1865" y="4833"/>
                    <a:pt x="2127" y="4857"/>
                    <a:pt x="2401" y="4881"/>
                  </a:cubicBezTo>
                  <a:cubicBezTo>
                    <a:pt x="2592" y="4893"/>
                    <a:pt x="2794" y="4893"/>
                    <a:pt x="2984" y="4917"/>
                  </a:cubicBezTo>
                  <a:cubicBezTo>
                    <a:pt x="3627" y="4964"/>
                    <a:pt x="4127" y="5250"/>
                    <a:pt x="4449" y="5822"/>
                  </a:cubicBezTo>
                  <a:cubicBezTo>
                    <a:pt x="4592" y="6096"/>
                    <a:pt x="4723" y="6381"/>
                    <a:pt x="4854" y="6667"/>
                  </a:cubicBezTo>
                  <a:cubicBezTo>
                    <a:pt x="4889" y="6762"/>
                    <a:pt x="4949" y="6858"/>
                    <a:pt x="5008" y="6941"/>
                  </a:cubicBezTo>
                  <a:cubicBezTo>
                    <a:pt x="5046" y="6983"/>
                    <a:pt x="5097" y="7003"/>
                    <a:pt x="5147" y="7003"/>
                  </a:cubicBezTo>
                  <a:cubicBezTo>
                    <a:pt x="5224" y="7003"/>
                    <a:pt x="5301" y="6956"/>
                    <a:pt x="5330" y="6869"/>
                  </a:cubicBezTo>
                  <a:cubicBezTo>
                    <a:pt x="5354" y="6750"/>
                    <a:pt x="5366" y="6631"/>
                    <a:pt x="5378" y="6512"/>
                  </a:cubicBezTo>
                  <a:cubicBezTo>
                    <a:pt x="5401" y="6167"/>
                    <a:pt x="5413" y="5822"/>
                    <a:pt x="5461" y="5476"/>
                  </a:cubicBezTo>
                  <a:cubicBezTo>
                    <a:pt x="5497" y="5060"/>
                    <a:pt x="5687" y="4667"/>
                    <a:pt x="5985" y="4369"/>
                  </a:cubicBezTo>
                  <a:cubicBezTo>
                    <a:pt x="6199" y="4155"/>
                    <a:pt x="6437" y="3964"/>
                    <a:pt x="6652" y="3762"/>
                  </a:cubicBezTo>
                  <a:cubicBezTo>
                    <a:pt x="6913" y="3536"/>
                    <a:pt x="7164" y="3298"/>
                    <a:pt x="7402" y="3036"/>
                  </a:cubicBezTo>
                  <a:cubicBezTo>
                    <a:pt x="7973" y="2333"/>
                    <a:pt x="7985" y="1333"/>
                    <a:pt x="7449" y="607"/>
                  </a:cubicBezTo>
                  <a:cubicBezTo>
                    <a:pt x="7184" y="228"/>
                    <a:pt x="6829" y="0"/>
                    <a:pt x="6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68" name="Google Shape;568;p9"/>
            <p:cNvSpPr/>
            <p:nvPr/>
          </p:nvSpPr>
          <p:spPr>
            <a:xfrm>
              <a:off x="6537863" y="3494500"/>
              <a:ext cx="30975" cy="94475"/>
            </a:xfrm>
            <a:custGeom>
              <a:rect b="b" l="l" r="r" t="t"/>
              <a:pathLst>
                <a:path extrusionOk="0" h="3779" w="1239">
                  <a:moveTo>
                    <a:pt x="441" y="1"/>
                  </a:moveTo>
                  <a:cubicBezTo>
                    <a:pt x="405" y="60"/>
                    <a:pt x="369" y="120"/>
                    <a:pt x="334" y="179"/>
                  </a:cubicBezTo>
                  <a:cubicBezTo>
                    <a:pt x="119" y="953"/>
                    <a:pt x="0" y="1751"/>
                    <a:pt x="0" y="2560"/>
                  </a:cubicBezTo>
                  <a:cubicBezTo>
                    <a:pt x="0" y="2751"/>
                    <a:pt x="24" y="2953"/>
                    <a:pt x="84" y="3132"/>
                  </a:cubicBezTo>
                  <a:cubicBezTo>
                    <a:pt x="143" y="3382"/>
                    <a:pt x="310" y="3596"/>
                    <a:pt x="524" y="3727"/>
                  </a:cubicBezTo>
                  <a:cubicBezTo>
                    <a:pt x="569" y="3762"/>
                    <a:pt x="620" y="3778"/>
                    <a:pt x="670" y="3778"/>
                  </a:cubicBezTo>
                  <a:cubicBezTo>
                    <a:pt x="740" y="3778"/>
                    <a:pt x="809" y="3747"/>
                    <a:pt x="858" y="3692"/>
                  </a:cubicBezTo>
                  <a:cubicBezTo>
                    <a:pt x="929" y="3620"/>
                    <a:pt x="989" y="3537"/>
                    <a:pt x="1024" y="3430"/>
                  </a:cubicBezTo>
                  <a:cubicBezTo>
                    <a:pt x="1096" y="3227"/>
                    <a:pt x="1143" y="3001"/>
                    <a:pt x="1167" y="2787"/>
                  </a:cubicBezTo>
                  <a:cubicBezTo>
                    <a:pt x="1239" y="1798"/>
                    <a:pt x="965" y="894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69" name="Google Shape;569;p9"/>
          <p:cNvGrpSpPr/>
          <p:nvPr/>
        </p:nvGrpSpPr>
        <p:grpSpPr>
          <a:xfrm>
            <a:off x="7964888" y="799484"/>
            <a:ext cx="735900" cy="735900"/>
            <a:chOff x="4192900" y="3078684"/>
            <a:chExt cx="735900" cy="735900"/>
          </a:xfrm>
        </p:grpSpPr>
        <p:sp>
          <p:nvSpPr>
            <p:cNvPr id="570" name="Google Shape;570;p9"/>
            <p:cNvSpPr/>
            <p:nvPr/>
          </p:nvSpPr>
          <p:spPr>
            <a:xfrm>
              <a:off x="4192900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1" name="Google Shape;571;p9"/>
            <p:cNvSpPr/>
            <p:nvPr/>
          </p:nvSpPr>
          <p:spPr>
            <a:xfrm>
              <a:off x="4219413" y="3137450"/>
              <a:ext cx="688200" cy="612250"/>
            </a:xfrm>
            <a:custGeom>
              <a:rect b="b" l="l" r="r" t="t"/>
              <a:pathLst>
                <a:path extrusionOk="0" h="24490" w="27528">
                  <a:moveTo>
                    <a:pt x="13748" y="0"/>
                  </a:moveTo>
                  <a:cubicBezTo>
                    <a:pt x="8508" y="0"/>
                    <a:pt x="3654" y="3377"/>
                    <a:pt x="2025" y="8651"/>
                  </a:cubicBezTo>
                  <a:cubicBezTo>
                    <a:pt x="1" y="15092"/>
                    <a:pt x="3537" y="21819"/>
                    <a:pt x="10061" y="23950"/>
                  </a:cubicBezTo>
                  <a:lnTo>
                    <a:pt x="10085" y="23962"/>
                  </a:lnTo>
                  <a:lnTo>
                    <a:pt x="10097" y="23962"/>
                  </a:lnTo>
                  <a:cubicBezTo>
                    <a:pt x="11317" y="24319"/>
                    <a:pt x="12542" y="24490"/>
                    <a:pt x="13741" y="24490"/>
                  </a:cubicBezTo>
                  <a:cubicBezTo>
                    <a:pt x="19057" y="24490"/>
                    <a:pt x="23862" y="21137"/>
                    <a:pt x="25504" y="15842"/>
                  </a:cubicBezTo>
                  <a:cubicBezTo>
                    <a:pt x="27528" y="9401"/>
                    <a:pt x="23920" y="2555"/>
                    <a:pt x="17467" y="579"/>
                  </a:cubicBezTo>
                  <a:cubicBezTo>
                    <a:pt x="16231" y="187"/>
                    <a:pt x="14978" y="0"/>
                    <a:pt x="137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2" name="Google Shape;572;p9"/>
            <p:cNvSpPr/>
            <p:nvPr/>
          </p:nvSpPr>
          <p:spPr>
            <a:xfrm>
              <a:off x="4245913" y="3160000"/>
              <a:ext cx="636100" cy="566875"/>
            </a:xfrm>
            <a:custGeom>
              <a:rect b="b" l="l" r="r" t="t"/>
              <a:pathLst>
                <a:path extrusionOk="0" h="22675" w="25444">
                  <a:moveTo>
                    <a:pt x="12686" y="1"/>
                  </a:moveTo>
                  <a:cubicBezTo>
                    <a:pt x="7834" y="1"/>
                    <a:pt x="3336" y="3132"/>
                    <a:pt x="1834" y="8023"/>
                  </a:cubicBezTo>
                  <a:cubicBezTo>
                    <a:pt x="0" y="13845"/>
                    <a:pt x="3108" y="20167"/>
                    <a:pt x="9287" y="22179"/>
                  </a:cubicBezTo>
                  <a:cubicBezTo>
                    <a:pt x="10431" y="22516"/>
                    <a:pt x="11568" y="22675"/>
                    <a:pt x="12674" y="22675"/>
                  </a:cubicBezTo>
                  <a:cubicBezTo>
                    <a:pt x="17709" y="22675"/>
                    <a:pt x="22110" y="19391"/>
                    <a:pt x="23575" y="14666"/>
                  </a:cubicBezTo>
                  <a:cubicBezTo>
                    <a:pt x="25444" y="8713"/>
                    <a:pt x="22110" y="2379"/>
                    <a:pt x="16157" y="546"/>
                  </a:cubicBezTo>
                  <a:cubicBezTo>
                    <a:pt x="15004" y="176"/>
                    <a:pt x="13835" y="1"/>
                    <a:pt x="126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3" name="Google Shape;573;p9"/>
            <p:cNvSpPr/>
            <p:nvPr/>
          </p:nvSpPr>
          <p:spPr>
            <a:xfrm>
              <a:off x="4381038" y="3360850"/>
              <a:ext cx="165525" cy="86675"/>
            </a:xfrm>
            <a:custGeom>
              <a:rect b="b" l="l" r="r" t="t"/>
              <a:pathLst>
                <a:path extrusionOk="0" h="3467" w="6621">
                  <a:moveTo>
                    <a:pt x="108" y="1"/>
                  </a:moveTo>
                  <a:cubicBezTo>
                    <a:pt x="96" y="1"/>
                    <a:pt x="60" y="13"/>
                    <a:pt x="1" y="36"/>
                  </a:cubicBezTo>
                  <a:cubicBezTo>
                    <a:pt x="155" y="1037"/>
                    <a:pt x="679" y="1953"/>
                    <a:pt x="1465" y="2584"/>
                  </a:cubicBezTo>
                  <a:cubicBezTo>
                    <a:pt x="2176" y="3174"/>
                    <a:pt x="3045" y="3466"/>
                    <a:pt x="3912" y="3466"/>
                  </a:cubicBezTo>
                  <a:cubicBezTo>
                    <a:pt x="4831" y="3466"/>
                    <a:pt x="5749" y="3138"/>
                    <a:pt x="6478" y="2489"/>
                  </a:cubicBezTo>
                  <a:cubicBezTo>
                    <a:pt x="6525" y="2418"/>
                    <a:pt x="6585" y="2346"/>
                    <a:pt x="6621" y="2275"/>
                  </a:cubicBezTo>
                  <a:cubicBezTo>
                    <a:pt x="4430" y="1513"/>
                    <a:pt x="2275" y="751"/>
                    <a:pt x="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4" name="Google Shape;574;p9"/>
            <p:cNvSpPr/>
            <p:nvPr/>
          </p:nvSpPr>
          <p:spPr>
            <a:xfrm>
              <a:off x="4592088" y="3432000"/>
              <a:ext cx="168200" cy="80075"/>
            </a:xfrm>
            <a:custGeom>
              <a:rect b="b" l="l" r="r" t="t"/>
              <a:pathLst>
                <a:path extrusionOk="0" h="3203" w="6728">
                  <a:moveTo>
                    <a:pt x="0" y="0"/>
                  </a:moveTo>
                  <a:lnTo>
                    <a:pt x="0" y="0"/>
                  </a:lnTo>
                  <a:cubicBezTo>
                    <a:pt x="95" y="1465"/>
                    <a:pt x="1429" y="2822"/>
                    <a:pt x="3072" y="3132"/>
                  </a:cubicBezTo>
                  <a:cubicBezTo>
                    <a:pt x="3315" y="3179"/>
                    <a:pt x="3560" y="3202"/>
                    <a:pt x="3803" y="3202"/>
                  </a:cubicBezTo>
                  <a:cubicBezTo>
                    <a:pt x="4420" y="3202"/>
                    <a:pt x="5030" y="3053"/>
                    <a:pt x="5584" y="2763"/>
                  </a:cubicBezTo>
                  <a:cubicBezTo>
                    <a:pt x="6156" y="2489"/>
                    <a:pt x="6584" y="2155"/>
                    <a:pt x="6727" y="185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5" name="Google Shape;575;p9"/>
            <p:cNvSpPr/>
            <p:nvPr/>
          </p:nvSpPr>
          <p:spPr>
            <a:xfrm>
              <a:off x="4398013" y="3358050"/>
              <a:ext cx="118775" cy="91075"/>
            </a:xfrm>
            <a:custGeom>
              <a:rect b="b" l="l" r="r" t="t"/>
              <a:pathLst>
                <a:path extrusionOk="0" h="3643" w="4751">
                  <a:moveTo>
                    <a:pt x="2838" y="1"/>
                  </a:moveTo>
                  <a:cubicBezTo>
                    <a:pt x="2810" y="1"/>
                    <a:pt x="2781" y="6"/>
                    <a:pt x="2751" y="17"/>
                  </a:cubicBezTo>
                  <a:cubicBezTo>
                    <a:pt x="2655" y="53"/>
                    <a:pt x="2560" y="113"/>
                    <a:pt x="2489" y="184"/>
                  </a:cubicBezTo>
                  <a:cubicBezTo>
                    <a:pt x="1882" y="708"/>
                    <a:pt x="1286" y="1232"/>
                    <a:pt x="655" y="1732"/>
                  </a:cubicBezTo>
                  <a:cubicBezTo>
                    <a:pt x="381" y="1946"/>
                    <a:pt x="179" y="2244"/>
                    <a:pt x="60" y="2565"/>
                  </a:cubicBezTo>
                  <a:cubicBezTo>
                    <a:pt x="0" y="2649"/>
                    <a:pt x="12" y="2744"/>
                    <a:pt x="72" y="2827"/>
                  </a:cubicBezTo>
                  <a:cubicBezTo>
                    <a:pt x="111" y="2882"/>
                    <a:pt x="176" y="2911"/>
                    <a:pt x="246" y="2911"/>
                  </a:cubicBezTo>
                  <a:cubicBezTo>
                    <a:pt x="283" y="2911"/>
                    <a:pt x="321" y="2903"/>
                    <a:pt x="358" y="2887"/>
                  </a:cubicBezTo>
                  <a:cubicBezTo>
                    <a:pt x="429" y="2863"/>
                    <a:pt x="489" y="2827"/>
                    <a:pt x="560" y="2780"/>
                  </a:cubicBezTo>
                  <a:cubicBezTo>
                    <a:pt x="594" y="2756"/>
                    <a:pt x="635" y="2743"/>
                    <a:pt x="676" y="2743"/>
                  </a:cubicBezTo>
                  <a:cubicBezTo>
                    <a:pt x="737" y="2743"/>
                    <a:pt x="798" y="2770"/>
                    <a:pt x="834" y="2827"/>
                  </a:cubicBezTo>
                  <a:cubicBezTo>
                    <a:pt x="929" y="2923"/>
                    <a:pt x="1012" y="3030"/>
                    <a:pt x="1096" y="3137"/>
                  </a:cubicBezTo>
                  <a:cubicBezTo>
                    <a:pt x="1191" y="3268"/>
                    <a:pt x="1274" y="3411"/>
                    <a:pt x="1370" y="3554"/>
                  </a:cubicBezTo>
                  <a:cubicBezTo>
                    <a:pt x="1417" y="3608"/>
                    <a:pt x="1484" y="3643"/>
                    <a:pt x="1552" y="3643"/>
                  </a:cubicBezTo>
                  <a:cubicBezTo>
                    <a:pt x="1587" y="3643"/>
                    <a:pt x="1623" y="3633"/>
                    <a:pt x="1655" y="3613"/>
                  </a:cubicBezTo>
                  <a:cubicBezTo>
                    <a:pt x="1727" y="3577"/>
                    <a:pt x="1786" y="3542"/>
                    <a:pt x="1846" y="3494"/>
                  </a:cubicBezTo>
                  <a:cubicBezTo>
                    <a:pt x="2679" y="2911"/>
                    <a:pt x="3465" y="2280"/>
                    <a:pt x="4215" y="1601"/>
                  </a:cubicBezTo>
                  <a:cubicBezTo>
                    <a:pt x="4370" y="1458"/>
                    <a:pt x="4513" y="1303"/>
                    <a:pt x="4644" y="1137"/>
                  </a:cubicBezTo>
                  <a:cubicBezTo>
                    <a:pt x="4751" y="1029"/>
                    <a:pt x="4751" y="875"/>
                    <a:pt x="4644" y="768"/>
                  </a:cubicBezTo>
                  <a:cubicBezTo>
                    <a:pt x="4590" y="726"/>
                    <a:pt x="4525" y="705"/>
                    <a:pt x="4459" y="705"/>
                  </a:cubicBezTo>
                  <a:cubicBezTo>
                    <a:pt x="4394" y="705"/>
                    <a:pt x="4328" y="726"/>
                    <a:pt x="4275" y="768"/>
                  </a:cubicBezTo>
                  <a:cubicBezTo>
                    <a:pt x="4227" y="803"/>
                    <a:pt x="4191" y="863"/>
                    <a:pt x="4168" y="922"/>
                  </a:cubicBezTo>
                  <a:cubicBezTo>
                    <a:pt x="4084" y="1196"/>
                    <a:pt x="3846" y="1339"/>
                    <a:pt x="3632" y="1506"/>
                  </a:cubicBezTo>
                  <a:cubicBezTo>
                    <a:pt x="3614" y="1519"/>
                    <a:pt x="3593" y="1526"/>
                    <a:pt x="3572" y="1526"/>
                  </a:cubicBezTo>
                  <a:cubicBezTo>
                    <a:pt x="3537" y="1526"/>
                    <a:pt x="3504" y="1507"/>
                    <a:pt x="3489" y="1470"/>
                  </a:cubicBezTo>
                  <a:cubicBezTo>
                    <a:pt x="3465" y="1434"/>
                    <a:pt x="3465" y="1387"/>
                    <a:pt x="3441" y="1351"/>
                  </a:cubicBezTo>
                  <a:cubicBezTo>
                    <a:pt x="3385" y="1238"/>
                    <a:pt x="3334" y="1185"/>
                    <a:pt x="3255" y="1185"/>
                  </a:cubicBezTo>
                  <a:cubicBezTo>
                    <a:pt x="3217" y="1185"/>
                    <a:pt x="3173" y="1197"/>
                    <a:pt x="3120" y="1220"/>
                  </a:cubicBezTo>
                  <a:cubicBezTo>
                    <a:pt x="3072" y="1232"/>
                    <a:pt x="3036" y="1256"/>
                    <a:pt x="3001" y="1280"/>
                  </a:cubicBezTo>
                  <a:cubicBezTo>
                    <a:pt x="2964" y="1300"/>
                    <a:pt x="2925" y="1310"/>
                    <a:pt x="2886" y="1310"/>
                  </a:cubicBezTo>
                  <a:cubicBezTo>
                    <a:pt x="2836" y="1310"/>
                    <a:pt x="2786" y="1294"/>
                    <a:pt x="2739" y="1268"/>
                  </a:cubicBezTo>
                  <a:cubicBezTo>
                    <a:pt x="2667" y="1244"/>
                    <a:pt x="2632" y="1149"/>
                    <a:pt x="2679" y="1089"/>
                  </a:cubicBezTo>
                  <a:cubicBezTo>
                    <a:pt x="2739" y="1006"/>
                    <a:pt x="2822" y="934"/>
                    <a:pt x="2894" y="851"/>
                  </a:cubicBezTo>
                  <a:cubicBezTo>
                    <a:pt x="2965" y="791"/>
                    <a:pt x="3001" y="696"/>
                    <a:pt x="3001" y="613"/>
                  </a:cubicBezTo>
                  <a:cubicBezTo>
                    <a:pt x="2977" y="470"/>
                    <a:pt x="2989" y="339"/>
                    <a:pt x="3025" y="208"/>
                  </a:cubicBezTo>
                  <a:cubicBezTo>
                    <a:pt x="3044" y="93"/>
                    <a:pt x="2954" y="1"/>
                    <a:pt x="2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6" name="Google Shape;576;p9"/>
            <p:cNvSpPr/>
            <p:nvPr/>
          </p:nvSpPr>
          <p:spPr>
            <a:xfrm>
              <a:off x="4608463" y="3424550"/>
              <a:ext cx="117000" cy="95575"/>
            </a:xfrm>
            <a:custGeom>
              <a:rect b="b" l="l" r="r" t="t"/>
              <a:pathLst>
                <a:path extrusionOk="0" h="3823" w="4680">
                  <a:moveTo>
                    <a:pt x="3419" y="1"/>
                  </a:moveTo>
                  <a:cubicBezTo>
                    <a:pt x="3359" y="1"/>
                    <a:pt x="3290" y="32"/>
                    <a:pt x="3227" y="96"/>
                  </a:cubicBezTo>
                  <a:cubicBezTo>
                    <a:pt x="3060" y="251"/>
                    <a:pt x="2905" y="417"/>
                    <a:pt x="2739" y="572"/>
                  </a:cubicBezTo>
                  <a:cubicBezTo>
                    <a:pt x="2048" y="1203"/>
                    <a:pt x="1322" y="1798"/>
                    <a:pt x="583" y="2382"/>
                  </a:cubicBezTo>
                  <a:cubicBezTo>
                    <a:pt x="405" y="2513"/>
                    <a:pt x="250" y="2691"/>
                    <a:pt x="83" y="2834"/>
                  </a:cubicBezTo>
                  <a:cubicBezTo>
                    <a:pt x="24" y="2894"/>
                    <a:pt x="0" y="2965"/>
                    <a:pt x="24" y="3049"/>
                  </a:cubicBezTo>
                  <a:cubicBezTo>
                    <a:pt x="55" y="3152"/>
                    <a:pt x="149" y="3220"/>
                    <a:pt x="252" y="3220"/>
                  </a:cubicBezTo>
                  <a:cubicBezTo>
                    <a:pt x="267" y="3220"/>
                    <a:pt x="282" y="3218"/>
                    <a:pt x="298" y="3215"/>
                  </a:cubicBezTo>
                  <a:cubicBezTo>
                    <a:pt x="453" y="3180"/>
                    <a:pt x="619" y="3120"/>
                    <a:pt x="774" y="3061"/>
                  </a:cubicBezTo>
                  <a:cubicBezTo>
                    <a:pt x="798" y="3049"/>
                    <a:pt x="828" y="3043"/>
                    <a:pt x="857" y="3043"/>
                  </a:cubicBezTo>
                  <a:cubicBezTo>
                    <a:pt x="887" y="3043"/>
                    <a:pt x="917" y="3049"/>
                    <a:pt x="941" y="3061"/>
                  </a:cubicBezTo>
                  <a:cubicBezTo>
                    <a:pt x="1036" y="3144"/>
                    <a:pt x="1167" y="3203"/>
                    <a:pt x="1203" y="3299"/>
                  </a:cubicBezTo>
                  <a:cubicBezTo>
                    <a:pt x="1250" y="3442"/>
                    <a:pt x="1357" y="3561"/>
                    <a:pt x="1488" y="3632"/>
                  </a:cubicBezTo>
                  <a:cubicBezTo>
                    <a:pt x="1572" y="3692"/>
                    <a:pt x="1596" y="3823"/>
                    <a:pt x="1726" y="3823"/>
                  </a:cubicBezTo>
                  <a:cubicBezTo>
                    <a:pt x="1846" y="3811"/>
                    <a:pt x="1965" y="3763"/>
                    <a:pt x="2060" y="3692"/>
                  </a:cubicBezTo>
                  <a:cubicBezTo>
                    <a:pt x="2107" y="3668"/>
                    <a:pt x="2155" y="3632"/>
                    <a:pt x="2203" y="3596"/>
                  </a:cubicBezTo>
                  <a:cubicBezTo>
                    <a:pt x="2929" y="3120"/>
                    <a:pt x="3608" y="2596"/>
                    <a:pt x="4286" y="2072"/>
                  </a:cubicBezTo>
                  <a:cubicBezTo>
                    <a:pt x="4393" y="1989"/>
                    <a:pt x="4501" y="1894"/>
                    <a:pt x="4596" y="1798"/>
                  </a:cubicBezTo>
                  <a:cubicBezTo>
                    <a:pt x="4679" y="1715"/>
                    <a:pt x="4679" y="1584"/>
                    <a:pt x="4620" y="1501"/>
                  </a:cubicBezTo>
                  <a:cubicBezTo>
                    <a:pt x="4581" y="1446"/>
                    <a:pt x="4521" y="1417"/>
                    <a:pt x="4461" y="1417"/>
                  </a:cubicBezTo>
                  <a:cubicBezTo>
                    <a:pt x="4430" y="1417"/>
                    <a:pt x="4398" y="1425"/>
                    <a:pt x="4370" y="1441"/>
                  </a:cubicBezTo>
                  <a:cubicBezTo>
                    <a:pt x="4311" y="1477"/>
                    <a:pt x="4245" y="1494"/>
                    <a:pt x="4178" y="1494"/>
                  </a:cubicBezTo>
                  <a:cubicBezTo>
                    <a:pt x="4067" y="1494"/>
                    <a:pt x="3956" y="1447"/>
                    <a:pt x="3882" y="1358"/>
                  </a:cubicBezTo>
                  <a:cubicBezTo>
                    <a:pt x="3842" y="1308"/>
                    <a:pt x="3777" y="1284"/>
                    <a:pt x="3716" y="1284"/>
                  </a:cubicBezTo>
                  <a:cubicBezTo>
                    <a:pt x="3703" y="1284"/>
                    <a:pt x="3691" y="1285"/>
                    <a:pt x="3679" y="1287"/>
                  </a:cubicBezTo>
                  <a:cubicBezTo>
                    <a:pt x="3644" y="1294"/>
                    <a:pt x="3609" y="1297"/>
                    <a:pt x="3575" y="1297"/>
                  </a:cubicBezTo>
                  <a:cubicBezTo>
                    <a:pt x="3407" y="1297"/>
                    <a:pt x="3247" y="1224"/>
                    <a:pt x="3063" y="1224"/>
                  </a:cubicBezTo>
                  <a:cubicBezTo>
                    <a:pt x="3042" y="1224"/>
                    <a:pt x="3022" y="1225"/>
                    <a:pt x="3000" y="1227"/>
                  </a:cubicBezTo>
                  <a:cubicBezTo>
                    <a:pt x="3024" y="1001"/>
                    <a:pt x="3131" y="798"/>
                    <a:pt x="3286" y="655"/>
                  </a:cubicBezTo>
                  <a:cubicBezTo>
                    <a:pt x="3405" y="572"/>
                    <a:pt x="3489" y="477"/>
                    <a:pt x="3560" y="358"/>
                  </a:cubicBezTo>
                  <a:cubicBezTo>
                    <a:pt x="3620" y="251"/>
                    <a:pt x="3596" y="108"/>
                    <a:pt x="3501" y="24"/>
                  </a:cubicBezTo>
                  <a:cubicBezTo>
                    <a:pt x="3477" y="9"/>
                    <a:pt x="3449" y="1"/>
                    <a:pt x="34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9"/>
            <p:cNvSpPr/>
            <p:nvPr/>
          </p:nvSpPr>
          <p:spPr>
            <a:xfrm>
              <a:off x="4455463" y="3512625"/>
              <a:ext cx="155700" cy="75125"/>
            </a:xfrm>
            <a:custGeom>
              <a:rect b="b" l="l" r="r" t="t"/>
              <a:pathLst>
                <a:path extrusionOk="0" h="3005" w="6228">
                  <a:moveTo>
                    <a:pt x="203" y="0"/>
                  </a:moveTo>
                  <a:cubicBezTo>
                    <a:pt x="195" y="0"/>
                    <a:pt x="187" y="1"/>
                    <a:pt x="179" y="2"/>
                  </a:cubicBezTo>
                  <a:cubicBezTo>
                    <a:pt x="72" y="14"/>
                    <a:pt x="0" y="109"/>
                    <a:pt x="12" y="228"/>
                  </a:cubicBezTo>
                  <a:cubicBezTo>
                    <a:pt x="24" y="359"/>
                    <a:pt x="48" y="490"/>
                    <a:pt x="84" y="621"/>
                  </a:cubicBezTo>
                  <a:cubicBezTo>
                    <a:pt x="250" y="1133"/>
                    <a:pt x="560" y="1585"/>
                    <a:pt x="977" y="1919"/>
                  </a:cubicBezTo>
                  <a:cubicBezTo>
                    <a:pt x="1465" y="2312"/>
                    <a:pt x="2024" y="2586"/>
                    <a:pt x="2632" y="2728"/>
                  </a:cubicBezTo>
                  <a:cubicBezTo>
                    <a:pt x="2822" y="2788"/>
                    <a:pt x="3001" y="2859"/>
                    <a:pt x="3191" y="2907"/>
                  </a:cubicBezTo>
                  <a:cubicBezTo>
                    <a:pt x="3480" y="2971"/>
                    <a:pt x="3773" y="3004"/>
                    <a:pt x="4065" y="3004"/>
                  </a:cubicBezTo>
                  <a:cubicBezTo>
                    <a:pt x="4314" y="3004"/>
                    <a:pt x="4564" y="2980"/>
                    <a:pt x="4810" y="2931"/>
                  </a:cubicBezTo>
                  <a:cubicBezTo>
                    <a:pt x="5275" y="2836"/>
                    <a:pt x="5703" y="2609"/>
                    <a:pt x="6049" y="2288"/>
                  </a:cubicBezTo>
                  <a:cubicBezTo>
                    <a:pt x="6120" y="2228"/>
                    <a:pt x="6168" y="2157"/>
                    <a:pt x="6215" y="2074"/>
                  </a:cubicBezTo>
                  <a:cubicBezTo>
                    <a:pt x="6227" y="2002"/>
                    <a:pt x="6203" y="1931"/>
                    <a:pt x="6156" y="1871"/>
                  </a:cubicBezTo>
                  <a:cubicBezTo>
                    <a:pt x="6111" y="1844"/>
                    <a:pt x="6060" y="1831"/>
                    <a:pt x="6007" y="1831"/>
                  </a:cubicBezTo>
                  <a:cubicBezTo>
                    <a:pt x="5989" y="1831"/>
                    <a:pt x="5971" y="1832"/>
                    <a:pt x="5953" y="1835"/>
                  </a:cubicBezTo>
                  <a:cubicBezTo>
                    <a:pt x="5894" y="1871"/>
                    <a:pt x="5822" y="1919"/>
                    <a:pt x="5775" y="1978"/>
                  </a:cubicBezTo>
                  <a:cubicBezTo>
                    <a:pt x="5369" y="2361"/>
                    <a:pt x="4817" y="2574"/>
                    <a:pt x="4260" y="2574"/>
                  </a:cubicBezTo>
                  <a:cubicBezTo>
                    <a:pt x="4245" y="2574"/>
                    <a:pt x="4230" y="2574"/>
                    <a:pt x="4215" y="2574"/>
                  </a:cubicBezTo>
                  <a:cubicBezTo>
                    <a:pt x="3679" y="2574"/>
                    <a:pt x="3155" y="2490"/>
                    <a:pt x="2655" y="2312"/>
                  </a:cubicBezTo>
                  <a:cubicBezTo>
                    <a:pt x="2191" y="2169"/>
                    <a:pt x="1750" y="1955"/>
                    <a:pt x="1346" y="1681"/>
                  </a:cubicBezTo>
                  <a:cubicBezTo>
                    <a:pt x="893" y="1347"/>
                    <a:pt x="560" y="871"/>
                    <a:pt x="429" y="311"/>
                  </a:cubicBezTo>
                  <a:cubicBezTo>
                    <a:pt x="429" y="252"/>
                    <a:pt x="405" y="192"/>
                    <a:pt x="393" y="145"/>
                  </a:cubicBezTo>
                  <a:cubicBezTo>
                    <a:pt x="371" y="58"/>
                    <a:pt x="290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8" name="Google Shape;578;p9"/>
            <p:cNvSpPr/>
            <p:nvPr/>
          </p:nvSpPr>
          <p:spPr>
            <a:xfrm>
              <a:off x="4466463" y="3247025"/>
              <a:ext cx="68200" cy="81850"/>
            </a:xfrm>
            <a:custGeom>
              <a:rect b="b" l="l" r="r" t="t"/>
              <a:pathLst>
                <a:path extrusionOk="0" h="3274" w="2728">
                  <a:moveTo>
                    <a:pt x="184" y="1"/>
                  </a:moveTo>
                  <a:cubicBezTo>
                    <a:pt x="145" y="1"/>
                    <a:pt x="105" y="10"/>
                    <a:pt x="72" y="29"/>
                  </a:cubicBezTo>
                  <a:cubicBezTo>
                    <a:pt x="25" y="77"/>
                    <a:pt x="1" y="148"/>
                    <a:pt x="1" y="220"/>
                  </a:cubicBezTo>
                  <a:cubicBezTo>
                    <a:pt x="60" y="339"/>
                    <a:pt x="144" y="458"/>
                    <a:pt x="227" y="565"/>
                  </a:cubicBezTo>
                  <a:cubicBezTo>
                    <a:pt x="775" y="1244"/>
                    <a:pt x="1322" y="1934"/>
                    <a:pt x="1870" y="2613"/>
                  </a:cubicBezTo>
                  <a:cubicBezTo>
                    <a:pt x="2013" y="2780"/>
                    <a:pt x="2132" y="2946"/>
                    <a:pt x="2275" y="3113"/>
                  </a:cubicBezTo>
                  <a:cubicBezTo>
                    <a:pt x="2323" y="3184"/>
                    <a:pt x="2394" y="3244"/>
                    <a:pt x="2477" y="3268"/>
                  </a:cubicBezTo>
                  <a:cubicBezTo>
                    <a:pt x="2489" y="3272"/>
                    <a:pt x="2501" y="3273"/>
                    <a:pt x="2514" y="3273"/>
                  </a:cubicBezTo>
                  <a:cubicBezTo>
                    <a:pt x="2579" y="3273"/>
                    <a:pt x="2656" y="3230"/>
                    <a:pt x="2715" y="3220"/>
                  </a:cubicBezTo>
                  <a:cubicBezTo>
                    <a:pt x="2727" y="3161"/>
                    <a:pt x="2727" y="3101"/>
                    <a:pt x="2715" y="3054"/>
                  </a:cubicBezTo>
                  <a:cubicBezTo>
                    <a:pt x="2680" y="2982"/>
                    <a:pt x="2644" y="2911"/>
                    <a:pt x="2596" y="2863"/>
                  </a:cubicBezTo>
                  <a:cubicBezTo>
                    <a:pt x="1882" y="1958"/>
                    <a:pt x="1168" y="1053"/>
                    <a:pt x="441" y="160"/>
                  </a:cubicBezTo>
                  <a:cubicBezTo>
                    <a:pt x="406" y="101"/>
                    <a:pt x="346" y="53"/>
                    <a:pt x="275" y="17"/>
                  </a:cubicBezTo>
                  <a:cubicBezTo>
                    <a:pt x="248" y="7"/>
                    <a:pt x="216" y="1"/>
                    <a:pt x="1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9" name="Google Shape;579;p9"/>
            <p:cNvSpPr/>
            <p:nvPr/>
          </p:nvSpPr>
          <p:spPr>
            <a:xfrm>
              <a:off x="4654288" y="3333475"/>
              <a:ext cx="99750" cy="36325"/>
            </a:xfrm>
            <a:custGeom>
              <a:rect b="b" l="l" r="r" t="t"/>
              <a:pathLst>
                <a:path extrusionOk="0" h="1453" w="3990">
                  <a:moveTo>
                    <a:pt x="3763" y="0"/>
                  </a:moveTo>
                  <a:cubicBezTo>
                    <a:pt x="3644" y="12"/>
                    <a:pt x="3525" y="36"/>
                    <a:pt x="3418" y="84"/>
                  </a:cubicBezTo>
                  <a:cubicBezTo>
                    <a:pt x="2870" y="238"/>
                    <a:pt x="2322" y="405"/>
                    <a:pt x="1763" y="572"/>
                  </a:cubicBezTo>
                  <a:cubicBezTo>
                    <a:pt x="1287" y="715"/>
                    <a:pt x="810" y="858"/>
                    <a:pt x="334" y="1000"/>
                  </a:cubicBezTo>
                  <a:cubicBezTo>
                    <a:pt x="239" y="1036"/>
                    <a:pt x="144" y="1084"/>
                    <a:pt x="60" y="1143"/>
                  </a:cubicBezTo>
                  <a:cubicBezTo>
                    <a:pt x="13" y="1191"/>
                    <a:pt x="1" y="1250"/>
                    <a:pt x="13" y="1310"/>
                  </a:cubicBezTo>
                  <a:cubicBezTo>
                    <a:pt x="13" y="1346"/>
                    <a:pt x="72" y="1393"/>
                    <a:pt x="120" y="1453"/>
                  </a:cubicBezTo>
                  <a:cubicBezTo>
                    <a:pt x="227" y="1441"/>
                    <a:pt x="346" y="1417"/>
                    <a:pt x="465" y="1393"/>
                  </a:cubicBezTo>
                  <a:cubicBezTo>
                    <a:pt x="1036" y="1227"/>
                    <a:pt x="1596" y="1060"/>
                    <a:pt x="2156" y="893"/>
                  </a:cubicBezTo>
                  <a:cubicBezTo>
                    <a:pt x="2644" y="750"/>
                    <a:pt x="3120" y="608"/>
                    <a:pt x="3596" y="465"/>
                  </a:cubicBezTo>
                  <a:cubicBezTo>
                    <a:pt x="3692" y="429"/>
                    <a:pt x="3799" y="393"/>
                    <a:pt x="3894" y="346"/>
                  </a:cubicBezTo>
                  <a:cubicBezTo>
                    <a:pt x="3965" y="286"/>
                    <a:pt x="3989" y="191"/>
                    <a:pt x="3954" y="107"/>
                  </a:cubicBezTo>
                  <a:cubicBezTo>
                    <a:pt x="3906" y="48"/>
                    <a:pt x="3834" y="12"/>
                    <a:pt x="3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0" name="Google Shape;580;p9"/>
            <p:cNvSpPr/>
            <p:nvPr/>
          </p:nvSpPr>
          <p:spPr>
            <a:xfrm>
              <a:off x="4341763" y="3305800"/>
              <a:ext cx="472700" cy="250900"/>
            </a:xfrm>
            <a:custGeom>
              <a:rect b="b" l="l" r="r" t="t"/>
              <a:pathLst>
                <a:path extrusionOk="0" h="10036" w="18908">
                  <a:moveTo>
                    <a:pt x="1679" y="2203"/>
                  </a:moveTo>
                  <a:cubicBezTo>
                    <a:pt x="3834" y="2953"/>
                    <a:pt x="6001" y="3715"/>
                    <a:pt x="8192" y="4477"/>
                  </a:cubicBezTo>
                  <a:cubicBezTo>
                    <a:pt x="8144" y="4548"/>
                    <a:pt x="8096" y="4620"/>
                    <a:pt x="8037" y="4691"/>
                  </a:cubicBezTo>
                  <a:cubicBezTo>
                    <a:pt x="7306" y="5342"/>
                    <a:pt x="6389" y="5670"/>
                    <a:pt x="5471" y="5670"/>
                  </a:cubicBezTo>
                  <a:cubicBezTo>
                    <a:pt x="4608" y="5670"/>
                    <a:pt x="3745" y="5381"/>
                    <a:pt x="3036" y="4798"/>
                  </a:cubicBezTo>
                  <a:cubicBezTo>
                    <a:pt x="2250" y="4155"/>
                    <a:pt x="1726" y="3239"/>
                    <a:pt x="1572" y="2238"/>
                  </a:cubicBezTo>
                  <a:cubicBezTo>
                    <a:pt x="1631" y="2215"/>
                    <a:pt x="1667" y="2203"/>
                    <a:pt x="1679" y="2203"/>
                  </a:cubicBezTo>
                  <a:close/>
                  <a:moveTo>
                    <a:pt x="10013" y="5048"/>
                  </a:moveTo>
                  <a:lnTo>
                    <a:pt x="16740" y="6906"/>
                  </a:lnTo>
                  <a:cubicBezTo>
                    <a:pt x="16597" y="7191"/>
                    <a:pt x="16169" y="7537"/>
                    <a:pt x="15597" y="7811"/>
                  </a:cubicBezTo>
                  <a:cubicBezTo>
                    <a:pt x="15034" y="8105"/>
                    <a:pt x="14414" y="8255"/>
                    <a:pt x="13788" y="8255"/>
                  </a:cubicBezTo>
                  <a:cubicBezTo>
                    <a:pt x="13554" y="8255"/>
                    <a:pt x="13319" y="8234"/>
                    <a:pt x="13085" y="8192"/>
                  </a:cubicBezTo>
                  <a:cubicBezTo>
                    <a:pt x="11442" y="7870"/>
                    <a:pt x="10108" y="6513"/>
                    <a:pt x="10013" y="5048"/>
                  </a:cubicBezTo>
                  <a:close/>
                  <a:moveTo>
                    <a:pt x="536" y="0"/>
                  </a:moveTo>
                  <a:cubicBezTo>
                    <a:pt x="357" y="214"/>
                    <a:pt x="250" y="488"/>
                    <a:pt x="214" y="762"/>
                  </a:cubicBezTo>
                  <a:cubicBezTo>
                    <a:pt x="0" y="2143"/>
                    <a:pt x="238" y="3453"/>
                    <a:pt x="774" y="4715"/>
                  </a:cubicBezTo>
                  <a:cubicBezTo>
                    <a:pt x="1226" y="5786"/>
                    <a:pt x="2048" y="6465"/>
                    <a:pt x="3143" y="6799"/>
                  </a:cubicBezTo>
                  <a:cubicBezTo>
                    <a:pt x="3658" y="6948"/>
                    <a:pt x="4195" y="7032"/>
                    <a:pt x="4730" y="7032"/>
                  </a:cubicBezTo>
                  <a:cubicBezTo>
                    <a:pt x="4876" y="7032"/>
                    <a:pt x="5022" y="7026"/>
                    <a:pt x="5167" y="7013"/>
                  </a:cubicBezTo>
                  <a:cubicBezTo>
                    <a:pt x="6251" y="6977"/>
                    <a:pt x="7311" y="6810"/>
                    <a:pt x="8346" y="6525"/>
                  </a:cubicBezTo>
                  <a:cubicBezTo>
                    <a:pt x="8430" y="6513"/>
                    <a:pt x="8501" y="6501"/>
                    <a:pt x="8573" y="6489"/>
                  </a:cubicBezTo>
                  <a:cubicBezTo>
                    <a:pt x="8644" y="6560"/>
                    <a:pt x="8704" y="6620"/>
                    <a:pt x="8763" y="6691"/>
                  </a:cubicBezTo>
                  <a:cubicBezTo>
                    <a:pt x="9477" y="7525"/>
                    <a:pt x="10275" y="8275"/>
                    <a:pt x="11144" y="8930"/>
                  </a:cubicBezTo>
                  <a:cubicBezTo>
                    <a:pt x="11740" y="9394"/>
                    <a:pt x="12430" y="9739"/>
                    <a:pt x="13168" y="9930"/>
                  </a:cubicBezTo>
                  <a:cubicBezTo>
                    <a:pt x="13480" y="9999"/>
                    <a:pt x="13788" y="10036"/>
                    <a:pt x="14092" y="10036"/>
                  </a:cubicBezTo>
                  <a:cubicBezTo>
                    <a:pt x="14683" y="10036"/>
                    <a:pt x="15257" y="9895"/>
                    <a:pt x="15800" y="9573"/>
                  </a:cubicBezTo>
                  <a:cubicBezTo>
                    <a:pt x="17062" y="8858"/>
                    <a:pt x="18086" y="7775"/>
                    <a:pt x="18717" y="6477"/>
                  </a:cubicBezTo>
                  <a:cubicBezTo>
                    <a:pt x="18860" y="6239"/>
                    <a:pt x="18907" y="5965"/>
                    <a:pt x="18860" y="5703"/>
                  </a:cubicBezTo>
                  <a:cubicBezTo>
                    <a:pt x="18800" y="5667"/>
                    <a:pt x="18752" y="5632"/>
                    <a:pt x="18693" y="5608"/>
                  </a:cubicBezTo>
                  <a:cubicBezTo>
                    <a:pt x="18169" y="5453"/>
                    <a:pt x="17645" y="5298"/>
                    <a:pt x="17109" y="5179"/>
                  </a:cubicBezTo>
                  <a:cubicBezTo>
                    <a:pt x="16216" y="4965"/>
                    <a:pt x="15312" y="4774"/>
                    <a:pt x="14407" y="4572"/>
                  </a:cubicBezTo>
                  <a:cubicBezTo>
                    <a:pt x="13097" y="4274"/>
                    <a:pt x="11775" y="3977"/>
                    <a:pt x="10466" y="3691"/>
                  </a:cubicBezTo>
                  <a:cubicBezTo>
                    <a:pt x="9823" y="3560"/>
                    <a:pt x="9204" y="3358"/>
                    <a:pt x="8596" y="3108"/>
                  </a:cubicBezTo>
                  <a:cubicBezTo>
                    <a:pt x="7727" y="2750"/>
                    <a:pt x="6858" y="2405"/>
                    <a:pt x="5989" y="2060"/>
                  </a:cubicBezTo>
                  <a:cubicBezTo>
                    <a:pt x="5144" y="1715"/>
                    <a:pt x="4298" y="1357"/>
                    <a:pt x="3453" y="1024"/>
                  </a:cubicBezTo>
                  <a:cubicBezTo>
                    <a:pt x="2584" y="679"/>
                    <a:pt x="1703" y="357"/>
                    <a:pt x="822" y="36"/>
                  </a:cubicBezTo>
                  <a:cubicBezTo>
                    <a:pt x="726" y="12"/>
                    <a:pt x="631" y="0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1" name="Google Shape;581;p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Book 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id="582" name="Google Shape;582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56257" y="1559787"/>
            <a:ext cx="2031485" cy="1689100"/>
          </a:xfrm>
          <a:prstGeom prst="rect">
            <a:avLst/>
          </a:prstGeom>
          <a:noFill/>
          <a:ln>
            <a:noFill/>
          </a:ln>
        </p:spPr>
      </p:pic>
      <p:sp>
        <p:nvSpPr>
          <p:cNvPr id="583" name="Google Shape;583;p9"/>
          <p:cNvSpPr txBox="1"/>
          <p:nvPr/>
        </p:nvSpPr>
        <p:spPr>
          <a:xfrm>
            <a:off x="2285999" y="3790949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 read my </a:t>
            </a:r>
            <a:r>
              <a:rPr b="1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book</a:t>
            </a: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0" i="0" sz="18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1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Sharpener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descr="sharpener clipart #5869967 | Clipart ..." id="589" name="Google Shape;589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00436" y="1489158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590" name="Google Shape;590;p10"/>
          <p:cNvSpPr txBox="1"/>
          <p:nvPr/>
        </p:nvSpPr>
        <p:spPr>
          <a:xfrm>
            <a:off x="2285999" y="3632283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 have a </a:t>
            </a:r>
            <a:r>
              <a:rPr b="1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sharpener</a:t>
            </a: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 in my pencil case </a:t>
            </a:r>
            <a:endParaRPr b="0" i="0" sz="18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5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4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95" name="Google Shape;595;p11"/>
          <p:cNvGrpSpPr/>
          <p:nvPr/>
        </p:nvGrpSpPr>
        <p:grpSpPr>
          <a:xfrm flipH="1" rot="-689572">
            <a:off x="7477450" y="431786"/>
            <a:ext cx="926681" cy="926681"/>
            <a:chOff x="1224675" y="3078684"/>
            <a:chExt cx="735900" cy="735900"/>
          </a:xfrm>
        </p:grpSpPr>
        <p:sp>
          <p:nvSpPr>
            <p:cNvPr id="596" name="Google Shape;596;p11"/>
            <p:cNvSpPr/>
            <p:nvPr/>
          </p:nvSpPr>
          <p:spPr>
            <a:xfrm>
              <a:off x="122467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7" name="Google Shape;597;p11"/>
            <p:cNvSpPr/>
            <p:nvPr/>
          </p:nvSpPr>
          <p:spPr>
            <a:xfrm>
              <a:off x="1266963" y="3140000"/>
              <a:ext cx="631650" cy="607225"/>
            </a:xfrm>
            <a:custGeom>
              <a:rect b="b" l="l" r="r" t="t"/>
              <a:pathLst>
                <a:path extrusionOk="0" h="24289" w="25266">
                  <a:moveTo>
                    <a:pt x="13193" y="0"/>
                  </a:moveTo>
                  <a:cubicBezTo>
                    <a:pt x="9752" y="36"/>
                    <a:pt x="6597" y="1381"/>
                    <a:pt x="4299" y="3786"/>
                  </a:cubicBezTo>
                  <a:cubicBezTo>
                    <a:pt x="941" y="7287"/>
                    <a:pt x="1" y="12442"/>
                    <a:pt x="1894" y="16907"/>
                  </a:cubicBezTo>
                  <a:cubicBezTo>
                    <a:pt x="3787" y="21360"/>
                    <a:pt x="8156" y="24265"/>
                    <a:pt x="13002" y="24289"/>
                  </a:cubicBezTo>
                  <a:lnTo>
                    <a:pt x="13050" y="24289"/>
                  </a:lnTo>
                  <a:cubicBezTo>
                    <a:pt x="19777" y="24289"/>
                    <a:pt x="25135" y="18955"/>
                    <a:pt x="25266" y="12145"/>
                  </a:cubicBezTo>
                  <a:lnTo>
                    <a:pt x="25266" y="12121"/>
                  </a:lnTo>
                  <a:cubicBezTo>
                    <a:pt x="25182" y="5358"/>
                    <a:pt x="20003" y="131"/>
                    <a:pt x="13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8" name="Google Shape;598;p11"/>
            <p:cNvSpPr/>
            <p:nvPr/>
          </p:nvSpPr>
          <p:spPr>
            <a:xfrm>
              <a:off x="1311313" y="3162325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431" y="0"/>
                  </a:moveTo>
                  <a:cubicBezTo>
                    <a:pt x="4620" y="72"/>
                    <a:pt x="12" y="5537"/>
                    <a:pt x="60" y="11275"/>
                  </a:cubicBezTo>
                  <a:cubicBezTo>
                    <a:pt x="1" y="17457"/>
                    <a:pt x="5002" y="22491"/>
                    <a:pt x="11163" y="22491"/>
                  </a:cubicBezTo>
                  <a:cubicBezTo>
                    <a:pt x="11185" y="22491"/>
                    <a:pt x="11206" y="22491"/>
                    <a:pt x="11228" y="22491"/>
                  </a:cubicBezTo>
                  <a:cubicBezTo>
                    <a:pt x="11243" y="22491"/>
                    <a:pt x="11258" y="22491"/>
                    <a:pt x="11273" y="22491"/>
                  </a:cubicBezTo>
                  <a:cubicBezTo>
                    <a:pt x="17408" y="22491"/>
                    <a:pt x="22468" y="17642"/>
                    <a:pt x="22587" y="11240"/>
                  </a:cubicBezTo>
                  <a:cubicBezTo>
                    <a:pt x="22515" y="5001"/>
                    <a:pt x="17693" y="131"/>
                    <a:pt x="11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9" name="Google Shape;599;p11"/>
            <p:cNvSpPr/>
            <p:nvPr/>
          </p:nvSpPr>
          <p:spPr>
            <a:xfrm>
              <a:off x="1421738" y="3399000"/>
              <a:ext cx="342925" cy="177975"/>
            </a:xfrm>
            <a:custGeom>
              <a:rect b="b" l="l" r="r" t="t"/>
              <a:pathLst>
                <a:path extrusionOk="0" h="7119" w="13717">
                  <a:moveTo>
                    <a:pt x="6860" y="0"/>
                  </a:moveTo>
                  <a:cubicBezTo>
                    <a:pt x="6695" y="0"/>
                    <a:pt x="6531" y="19"/>
                    <a:pt x="6371" y="58"/>
                  </a:cubicBezTo>
                  <a:cubicBezTo>
                    <a:pt x="5954" y="165"/>
                    <a:pt x="5537" y="308"/>
                    <a:pt x="5144" y="487"/>
                  </a:cubicBezTo>
                  <a:cubicBezTo>
                    <a:pt x="3763" y="1154"/>
                    <a:pt x="2525" y="2094"/>
                    <a:pt x="1525" y="3249"/>
                  </a:cubicBezTo>
                  <a:cubicBezTo>
                    <a:pt x="1144" y="3678"/>
                    <a:pt x="810" y="4142"/>
                    <a:pt x="525" y="4642"/>
                  </a:cubicBezTo>
                  <a:cubicBezTo>
                    <a:pt x="310" y="4987"/>
                    <a:pt x="156" y="5357"/>
                    <a:pt x="60" y="5761"/>
                  </a:cubicBezTo>
                  <a:cubicBezTo>
                    <a:pt x="25" y="5976"/>
                    <a:pt x="1" y="6202"/>
                    <a:pt x="1" y="6428"/>
                  </a:cubicBezTo>
                  <a:cubicBezTo>
                    <a:pt x="1" y="6630"/>
                    <a:pt x="120" y="6809"/>
                    <a:pt x="298" y="6892"/>
                  </a:cubicBezTo>
                  <a:cubicBezTo>
                    <a:pt x="382" y="6940"/>
                    <a:pt x="465" y="6976"/>
                    <a:pt x="548" y="7000"/>
                  </a:cubicBezTo>
                  <a:cubicBezTo>
                    <a:pt x="762" y="7085"/>
                    <a:pt x="981" y="7117"/>
                    <a:pt x="1202" y="7117"/>
                  </a:cubicBezTo>
                  <a:cubicBezTo>
                    <a:pt x="1413" y="7117"/>
                    <a:pt x="1625" y="7088"/>
                    <a:pt x="1834" y="7047"/>
                  </a:cubicBezTo>
                  <a:cubicBezTo>
                    <a:pt x="2346" y="6940"/>
                    <a:pt x="2834" y="6738"/>
                    <a:pt x="3275" y="6440"/>
                  </a:cubicBezTo>
                  <a:cubicBezTo>
                    <a:pt x="3787" y="6142"/>
                    <a:pt x="4275" y="5833"/>
                    <a:pt x="4763" y="5511"/>
                  </a:cubicBezTo>
                  <a:cubicBezTo>
                    <a:pt x="5192" y="5237"/>
                    <a:pt x="5644" y="4999"/>
                    <a:pt x="6132" y="4821"/>
                  </a:cubicBezTo>
                  <a:cubicBezTo>
                    <a:pt x="6335" y="4749"/>
                    <a:pt x="6561" y="4702"/>
                    <a:pt x="6787" y="4702"/>
                  </a:cubicBezTo>
                  <a:cubicBezTo>
                    <a:pt x="6815" y="4701"/>
                    <a:pt x="6843" y="4700"/>
                    <a:pt x="6870" y="4700"/>
                  </a:cubicBezTo>
                  <a:cubicBezTo>
                    <a:pt x="7174" y="4700"/>
                    <a:pt x="7468" y="4760"/>
                    <a:pt x="7752" y="4880"/>
                  </a:cubicBezTo>
                  <a:cubicBezTo>
                    <a:pt x="8216" y="5083"/>
                    <a:pt x="8669" y="5321"/>
                    <a:pt x="9085" y="5607"/>
                  </a:cubicBezTo>
                  <a:cubicBezTo>
                    <a:pt x="9716" y="6035"/>
                    <a:pt x="10383" y="6428"/>
                    <a:pt x="11062" y="6773"/>
                  </a:cubicBezTo>
                  <a:cubicBezTo>
                    <a:pt x="11490" y="6988"/>
                    <a:pt x="11967" y="7107"/>
                    <a:pt x="12455" y="7119"/>
                  </a:cubicBezTo>
                  <a:cubicBezTo>
                    <a:pt x="12598" y="7107"/>
                    <a:pt x="12752" y="7107"/>
                    <a:pt x="12895" y="7083"/>
                  </a:cubicBezTo>
                  <a:cubicBezTo>
                    <a:pt x="13002" y="7059"/>
                    <a:pt x="13098" y="7035"/>
                    <a:pt x="13193" y="6988"/>
                  </a:cubicBezTo>
                  <a:cubicBezTo>
                    <a:pt x="13610" y="6833"/>
                    <a:pt x="13717" y="6666"/>
                    <a:pt x="13717" y="6202"/>
                  </a:cubicBezTo>
                  <a:cubicBezTo>
                    <a:pt x="13693" y="5845"/>
                    <a:pt x="13610" y="5487"/>
                    <a:pt x="13455" y="5166"/>
                  </a:cubicBezTo>
                  <a:cubicBezTo>
                    <a:pt x="13217" y="4630"/>
                    <a:pt x="12907" y="4130"/>
                    <a:pt x="12538" y="3678"/>
                  </a:cubicBezTo>
                  <a:cubicBezTo>
                    <a:pt x="11693" y="2618"/>
                    <a:pt x="10669" y="1713"/>
                    <a:pt x="9526" y="999"/>
                  </a:cubicBezTo>
                  <a:cubicBezTo>
                    <a:pt x="8919" y="618"/>
                    <a:pt x="8252" y="308"/>
                    <a:pt x="7561" y="118"/>
                  </a:cubicBezTo>
                  <a:cubicBezTo>
                    <a:pt x="7336" y="40"/>
                    <a:pt x="7098" y="0"/>
                    <a:pt x="68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0" name="Google Shape;600;p11"/>
            <p:cNvSpPr/>
            <p:nvPr/>
          </p:nvSpPr>
          <p:spPr>
            <a:xfrm>
              <a:off x="1520563" y="3448325"/>
              <a:ext cx="144400" cy="103275"/>
            </a:xfrm>
            <a:custGeom>
              <a:rect b="b" l="l" r="r" t="t"/>
              <a:pathLst>
                <a:path extrusionOk="0" h="4131" w="5776">
                  <a:moveTo>
                    <a:pt x="2063" y="0"/>
                  </a:moveTo>
                  <a:cubicBezTo>
                    <a:pt x="1923" y="0"/>
                    <a:pt x="1770" y="50"/>
                    <a:pt x="1584" y="145"/>
                  </a:cubicBezTo>
                  <a:cubicBezTo>
                    <a:pt x="1525" y="181"/>
                    <a:pt x="1453" y="216"/>
                    <a:pt x="1406" y="276"/>
                  </a:cubicBezTo>
                  <a:cubicBezTo>
                    <a:pt x="1084" y="526"/>
                    <a:pt x="822" y="847"/>
                    <a:pt x="632" y="1193"/>
                  </a:cubicBezTo>
                  <a:cubicBezTo>
                    <a:pt x="251" y="1919"/>
                    <a:pt x="108" y="2693"/>
                    <a:pt x="24" y="3479"/>
                  </a:cubicBezTo>
                  <a:cubicBezTo>
                    <a:pt x="13" y="3574"/>
                    <a:pt x="13" y="3669"/>
                    <a:pt x="13" y="3753"/>
                  </a:cubicBezTo>
                  <a:cubicBezTo>
                    <a:pt x="1" y="3895"/>
                    <a:pt x="24" y="4026"/>
                    <a:pt x="167" y="4098"/>
                  </a:cubicBezTo>
                  <a:cubicBezTo>
                    <a:pt x="206" y="4112"/>
                    <a:pt x="245" y="4119"/>
                    <a:pt x="283" y="4119"/>
                  </a:cubicBezTo>
                  <a:cubicBezTo>
                    <a:pt x="377" y="4119"/>
                    <a:pt x="465" y="4079"/>
                    <a:pt x="525" y="4003"/>
                  </a:cubicBezTo>
                  <a:cubicBezTo>
                    <a:pt x="644" y="3884"/>
                    <a:pt x="775" y="3776"/>
                    <a:pt x="917" y="3693"/>
                  </a:cubicBezTo>
                  <a:cubicBezTo>
                    <a:pt x="1429" y="3336"/>
                    <a:pt x="2025" y="3181"/>
                    <a:pt x="2620" y="3038"/>
                  </a:cubicBezTo>
                  <a:cubicBezTo>
                    <a:pt x="2714" y="3018"/>
                    <a:pt x="2809" y="3009"/>
                    <a:pt x="2903" y="3009"/>
                  </a:cubicBezTo>
                  <a:cubicBezTo>
                    <a:pt x="3035" y="3009"/>
                    <a:pt x="3167" y="3027"/>
                    <a:pt x="3299" y="3062"/>
                  </a:cubicBezTo>
                  <a:cubicBezTo>
                    <a:pt x="3608" y="3157"/>
                    <a:pt x="3930" y="3241"/>
                    <a:pt x="4239" y="3360"/>
                  </a:cubicBezTo>
                  <a:cubicBezTo>
                    <a:pt x="4620" y="3491"/>
                    <a:pt x="4966" y="3705"/>
                    <a:pt x="5263" y="3991"/>
                  </a:cubicBezTo>
                  <a:cubicBezTo>
                    <a:pt x="5299" y="4038"/>
                    <a:pt x="5347" y="4074"/>
                    <a:pt x="5394" y="4110"/>
                  </a:cubicBezTo>
                  <a:cubicBezTo>
                    <a:pt x="5431" y="4124"/>
                    <a:pt x="5468" y="4131"/>
                    <a:pt x="5505" y="4131"/>
                  </a:cubicBezTo>
                  <a:cubicBezTo>
                    <a:pt x="5621" y="4131"/>
                    <a:pt x="5727" y="4061"/>
                    <a:pt x="5763" y="3943"/>
                  </a:cubicBezTo>
                  <a:cubicBezTo>
                    <a:pt x="5775" y="3848"/>
                    <a:pt x="5775" y="3765"/>
                    <a:pt x="5775" y="3669"/>
                  </a:cubicBezTo>
                  <a:cubicBezTo>
                    <a:pt x="5751" y="2872"/>
                    <a:pt x="5573" y="2086"/>
                    <a:pt x="5251" y="1371"/>
                  </a:cubicBezTo>
                  <a:cubicBezTo>
                    <a:pt x="5085" y="1014"/>
                    <a:pt x="4858" y="693"/>
                    <a:pt x="4573" y="419"/>
                  </a:cubicBezTo>
                  <a:cubicBezTo>
                    <a:pt x="4442" y="276"/>
                    <a:pt x="4275" y="169"/>
                    <a:pt x="4096" y="97"/>
                  </a:cubicBezTo>
                  <a:cubicBezTo>
                    <a:pt x="3951" y="38"/>
                    <a:pt x="3829" y="7"/>
                    <a:pt x="3719" y="7"/>
                  </a:cubicBezTo>
                  <a:cubicBezTo>
                    <a:pt x="3520" y="7"/>
                    <a:pt x="3359" y="105"/>
                    <a:pt x="3168" y="312"/>
                  </a:cubicBezTo>
                  <a:cubicBezTo>
                    <a:pt x="3072" y="407"/>
                    <a:pt x="3037" y="538"/>
                    <a:pt x="2906" y="609"/>
                  </a:cubicBezTo>
                  <a:cubicBezTo>
                    <a:pt x="2775" y="562"/>
                    <a:pt x="2739" y="431"/>
                    <a:pt x="2656" y="347"/>
                  </a:cubicBezTo>
                  <a:cubicBezTo>
                    <a:pt x="2449" y="112"/>
                    <a:pt x="2271" y="0"/>
                    <a:pt x="20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1" name="Google Shape;601;p11"/>
            <p:cNvSpPr/>
            <p:nvPr/>
          </p:nvSpPr>
          <p:spPr>
            <a:xfrm>
              <a:off x="1436913" y="3317150"/>
              <a:ext cx="48250" cy="88075"/>
            </a:xfrm>
            <a:custGeom>
              <a:rect b="b" l="l" r="r" t="t"/>
              <a:pathLst>
                <a:path extrusionOk="0" h="3523" w="1930">
                  <a:moveTo>
                    <a:pt x="858" y="1"/>
                  </a:moveTo>
                  <a:cubicBezTo>
                    <a:pt x="775" y="1"/>
                    <a:pt x="690" y="19"/>
                    <a:pt x="608" y="58"/>
                  </a:cubicBezTo>
                  <a:cubicBezTo>
                    <a:pt x="394" y="129"/>
                    <a:pt x="227" y="284"/>
                    <a:pt x="144" y="499"/>
                  </a:cubicBezTo>
                  <a:cubicBezTo>
                    <a:pt x="72" y="677"/>
                    <a:pt x="25" y="868"/>
                    <a:pt x="25" y="1070"/>
                  </a:cubicBezTo>
                  <a:cubicBezTo>
                    <a:pt x="1" y="1808"/>
                    <a:pt x="215" y="2535"/>
                    <a:pt x="632" y="3142"/>
                  </a:cubicBezTo>
                  <a:cubicBezTo>
                    <a:pt x="805" y="3414"/>
                    <a:pt x="984" y="3523"/>
                    <a:pt x="1154" y="3523"/>
                  </a:cubicBezTo>
                  <a:cubicBezTo>
                    <a:pt x="1370" y="3523"/>
                    <a:pt x="1569" y="3346"/>
                    <a:pt x="1715" y="3106"/>
                  </a:cubicBezTo>
                  <a:cubicBezTo>
                    <a:pt x="1811" y="2939"/>
                    <a:pt x="1870" y="2749"/>
                    <a:pt x="1906" y="2570"/>
                  </a:cubicBezTo>
                  <a:cubicBezTo>
                    <a:pt x="1930" y="2451"/>
                    <a:pt x="1930" y="2332"/>
                    <a:pt x="1930" y="2213"/>
                  </a:cubicBezTo>
                  <a:cubicBezTo>
                    <a:pt x="1906" y="1594"/>
                    <a:pt x="1739" y="999"/>
                    <a:pt x="1442" y="451"/>
                  </a:cubicBezTo>
                  <a:cubicBezTo>
                    <a:pt x="1406" y="368"/>
                    <a:pt x="1346" y="296"/>
                    <a:pt x="1299" y="225"/>
                  </a:cubicBezTo>
                  <a:cubicBezTo>
                    <a:pt x="1194" y="80"/>
                    <a:pt x="1030" y="1"/>
                    <a:pt x="8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2" name="Google Shape;602;p11"/>
            <p:cNvSpPr/>
            <p:nvPr/>
          </p:nvSpPr>
          <p:spPr>
            <a:xfrm>
              <a:off x="1700063" y="3317100"/>
              <a:ext cx="48825" cy="87975"/>
            </a:xfrm>
            <a:custGeom>
              <a:rect b="b" l="l" r="r" t="t"/>
              <a:pathLst>
                <a:path extrusionOk="0" h="3519" w="1953">
                  <a:moveTo>
                    <a:pt x="1150" y="0"/>
                  </a:moveTo>
                  <a:cubicBezTo>
                    <a:pt x="931" y="0"/>
                    <a:pt x="716" y="122"/>
                    <a:pt x="572" y="370"/>
                  </a:cubicBezTo>
                  <a:cubicBezTo>
                    <a:pt x="191" y="1001"/>
                    <a:pt x="0" y="1739"/>
                    <a:pt x="36" y="2477"/>
                  </a:cubicBezTo>
                  <a:cubicBezTo>
                    <a:pt x="48" y="2727"/>
                    <a:pt x="131" y="2977"/>
                    <a:pt x="286" y="3179"/>
                  </a:cubicBezTo>
                  <a:cubicBezTo>
                    <a:pt x="447" y="3406"/>
                    <a:pt x="619" y="3519"/>
                    <a:pt x="792" y="3519"/>
                  </a:cubicBezTo>
                  <a:cubicBezTo>
                    <a:pt x="965" y="3519"/>
                    <a:pt x="1137" y="3406"/>
                    <a:pt x="1298" y="3179"/>
                  </a:cubicBezTo>
                  <a:cubicBezTo>
                    <a:pt x="1322" y="3156"/>
                    <a:pt x="1334" y="3132"/>
                    <a:pt x="1346" y="3108"/>
                  </a:cubicBezTo>
                  <a:cubicBezTo>
                    <a:pt x="1691" y="2572"/>
                    <a:pt x="1893" y="1953"/>
                    <a:pt x="1941" y="1322"/>
                  </a:cubicBezTo>
                  <a:cubicBezTo>
                    <a:pt x="1953" y="941"/>
                    <a:pt x="1929" y="620"/>
                    <a:pt x="1738" y="346"/>
                  </a:cubicBezTo>
                  <a:cubicBezTo>
                    <a:pt x="1580" y="116"/>
                    <a:pt x="1363" y="0"/>
                    <a:pt x="1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3" name="Google Shape;603;p11"/>
            <p:cNvSpPr/>
            <p:nvPr/>
          </p:nvSpPr>
          <p:spPr>
            <a:xfrm>
              <a:off x="1404788" y="3237625"/>
              <a:ext cx="83350" cy="66100"/>
            </a:xfrm>
            <a:custGeom>
              <a:rect b="b" l="l" r="r" t="t"/>
              <a:pathLst>
                <a:path extrusionOk="0" h="2644" w="3334">
                  <a:moveTo>
                    <a:pt x="3143" y="1"/>
                  </a:moveTo>
                  <a:cubicBezTo>
                    <a:pt x="3072" y="12"/>
                    <a:pt x="3012" y="48"/>
                    <a:pt x="2953" y="96"/>
                  </a:cubicBezTo>
                  <a:cubicBezTo>
                    <a:pt x="2929" y="131"/>
                    <a:pt x="2929" y="179"/>
                    <a:pt x="2929" y="227"/>
                  </a:cubicBezTo>
                  <a:cubicBezTo>
                    <a:pt x="2893" y="501"/>
                    <a:pt x="2774" y="751"/>
                    <a:pt x="2584" y="953"/>
                  </a:cubicBezTo>
                  <a:cubicBezTo>
                    <a:pt x="2143" y="1501"/>
                    <a:pt x="1548" y="1906"/>
                    <a:pt x="869" y="2120"/>
                  </a:cubicBezTo>
                  <a:cubicBezTo>
                    <a:pt x="703" y="2167"/>
                    <a:pt x="524" y="2203"/>
                    <a:pt x="345" y="2215"/>
                  </a:cubicBezTo>
                  <a:cubicBezTo>
                    <a:pt x="274" y="2215"/>
                    <a:pt x="203" y="2227"/>
                    <a:pt x="131" y="2251"/>
                  </a:cubicBezTo>
                  <a:cubicBezTo>
                    <a:pt x="60" y="2287"/>
                    <a:pt x="24" y="2346"/>
                    <a:pt x="0" y="2417"/>
                  </a:cubicBezTo>
                  <a:cubicBezTo>
                    <a:pt x="12" y="2489"/>
                    <a:pt x="60" y="2560"/>
                    <a:pt x="119" y="2596"/>
                  </a:cubicBezTo>
                  <a:cubicBezTo>
                    <a:pt x="191" y="2620"/>
                    <a:pt x="274" y="2644"/>
                    <a:pt x="345" y="2644"/>
                  </a:cubicBezTo>
                  <a:cubicBezTo>
                    <a:pt x="441" y="2644"/>
                    <a:pt x="500" y="2644"/>
                    <a:pt x="560" y="2632"/>
                  </a:cubicBezTo>
                  <a:cubicBezTo>
                    <a:pt x="1619" y="2429"/>
                    <a:pt x="2548" y="1798"/>
                    <a:pt x="3131" y="893"/>
                  </a:cubicBezTo>
                  <a:cubicBezTo>
                    <a:pt x="3251" y="715"/>
                    <a:pt x="3322" y="512"/>
                    <a:pt x="3334" y="298"/>
                  </a:cubicBezTo>
                  <a:cubicBezTo>
                    <a:pt x="3334" y="227"/>
                    <a:pt x="3322" y="155"/>
                    <a:pt x="3286" y="84"/>
                  </a:cubicBezTo>
                  <a:cubicBezTo>
                    <a:pt x="3251" y="36"/>
                    <a:pt x="3203" y="1"/>
                    <a:pt x="3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4" name="Google Shape;604;p11"/>
            <p:cNvSpPr/>
            <p:nvPr/>
          </p:nvSpPr>
          <p:spPr>
            <a:xfrm>
              <a:off x="1698263" y="3237600"/>
              <a:ext cx="83375" cy="66725"/>
            </a:xfrm>
            <a:custGeom>
              <a:rect b="b" l="l" r="r" t="t"/>
              <a:pathLst>
                <a:path extrusionOk="0" h="2669" w="3335">
                  <a:moveTo>
                    <a:pt x="192" y="0"/>
                  </a:moveTo>
                  <a:cubicBezTo>
                    <a:pt x="184" y="0"/>
                    <a:pt x="176" y="1"/>
                    <a:pt x="167" y="2"/>
                  </a:cubicBezTo>
                  <a:cubicBezTo>
                    <a:pt x="72" y="13"/>
                    <a:pt x="1" y="85"/>
                    <a:pt x="13" y="180"/>
                  </a:cubicBezTo>
                  <a:cubicBezTo>
                    <a:pt x="1" y="335"/>
                    <a:pt x="24" y="478"/>
                    <a:pt x="72" y="621"/>
                  </a:cubicBezTo>
                  <a:cubicBezTo>
                    <a:pt x="144" y="811"/>
                    <a:pt x="251" y="990"/>
                    <a:pt x="382" y="1156"/>
                  </a:cubicBezTo>
                  <a:cubicBezTo>
                    <a:pt x="882" y="1799"/>
                    <a:pt x="1572" y="2276"/>
                    <a:pt x="2346" y="2526"/>
                  </a:cubicBezTo>
                  <a:cubicBezTo>
                    <a:pt x="2537" y="2585"/>
                    <a:pt x="2739" y="2633"/>
                    <a:pt x="2953" y="2669"/>
                  </a:cubicBezTo>
                  <a:lnTo>
                    <a:pt x="2953" y="2645"/>
                  </a:lnTo>
                  <a:lnTo>
                    <a:pt x="3049" y="2645"/>
                  </a:lnTo>
                  <a:cubicBezTo>
                    <a:pt x="3215" y="2621"/>
                    <a:pt x="3334" y="2514"/>
                    <a:pt x="3323" y="2407"/>
                  </a:cubicBezTo>
                  <a:cubicBezTo>
                    <a:pt x="3311" y="2299"/>
                    <a:pt x="3215" y="2228"/>
                    <a:pt x="3061" y="2228"/>
                  </a:cubicBezTo>
                  <a:cubicBezTo>
                    <a:pt x="2834" y="2228"/>
                    <a:pt x="2608" y="2192"/>
                    <a:pt x="2394" y="2121"/>
                  </a:cubicBezTo>
                  <a:cubicBezTo>
                    <a:pt x="1775" y="1895"/>
                    <a:pt x="1215" y="1514"/>
                    <a:pt x="786" y="1014"/>
                  </a:cubicBezTo>
                  <a:cubicBezTo>
                    <a:pt x="572" y="799"/>
                    <a:pt x="429" y="525"/>
                    <a:pt x="394" y="228"/>
                  </a:cubicBezTo>
                  <a:cubicBezTo>
                    <a:pt x="382" y="192"/>
                    <a:pt x="382" y="168"/>
                    <a:pt x="370" y="132"/>
                  </a:cubicBezTo>
                  <a:cubicBezTo>
                    <a:pt x="348" y="56"/>
                    <a:pt x="276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5" name="Google Shape;605;p11"/>
            <p:cNvSpPr/>
            <p:nvPr/>
          </p:nvSpPr>
          <p:spPr>
            <a:xfrm>
              <a:off x="1562838" y="3609700"/>
              <a:ext cx="61050" cy="11100"/>
            </a:xfrm>
            <a:custGeom>
              <a:rect b="b" l="l" r="r" t="t"/>
              <a:pathLst>
                <a:path extrusionOk="0" h="444" w="2442">
                  <a:moveTo>
                    <a:pt x="155" y="0"/>
                  </a:moveTo>
                  <a:cubicBezTo>
                    <a:pt x="72" y="0"/>
                    <a:pt x="12" y="60"/>
                    <a:pt x="0" y="131"/>
                  </a:cubicBezTo>
                  <a:cubicBezTo>
                    <a:pt x="12" y="203"/>
                    <a:pt x="48" y="274"/>
                    <a:pt x="96" y="322"/>
                  </a:cubicBezTo>
                  <a:cubicBezTo>
                    <a:pt x="155" y="357"/>
                    <a:pt x="238" y="381"/>
                    <a:pt x="310" y="381"/>
                  </a:cubicBezTo>
                  <a:cubicBezTo>
                    <a:pt x="474" y="421"/>
                    <a:pt x="645" y="438"/>
                    <a:pt x="817" y="438"/>
                  </a:cubicBezTo>
                  <a:cubicBezTo>
                    <a:pt x="958" y="438"/>
                    <a:pt x="1099" y="427"/>
                    <a:pt x="1239" y="405"/>
                  </a:cubicBezTo>
                  <a:cubicBezTo>
                    <a:pt x="1346" y="433"/>
                    <a:pt x="1452" y="443"/>
                    <a:pt x="1557" y="443"/>
                  </a:cubicBezTo>
                  <a:cubicBezTo>
                    <a:pt x="1766" y="443"/>
                    <a:pt x="1973" y="401"/>
                    <a:pt x="2179" y="369"/>
                  </a:cubicBezTo>
                  <a:cubicBezTo>
                    <a:pt x="2263" y="346"/>
                    <a:pt x="2334" y="298"/>
                    <a:pt x="2393" y="227"/>
                  </a:cubicBezTo>
                  <a:cubicBezTo>
                    <a:pt x="2441" y="191"/>
                    <a:pt x="2405" y="60"/>
                    <a:pt x="2346" y="36"/>
                  </a:cubicBezTo>
                  <a:cubicBezTo>
                    <a:pt x="2310" y="24"/>
                    <a:pt x="2263" y="12"/>
                    <a:pt x="2215" y="0"/>
                  </a:cubicBezTo>
                  <a:cubicBezTo>
                    <a:pt x="1846" y="12"/>
                    <a:pt x="1477" y="24"/>
                    <a:pt x="1096" y="24"/>
                  </a:cubicBezTo>
                  <a:cubicBezTo>
                    <a:pt x="786" y="24"/>
                    <a:pt x="465" y="0"/>
                    <a:pt x="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6" name="Google Shape;606;p11"/>
            <p:cNvSpPr/>
            <p:nvPr/>
          </p:nvSpPr>
          <p:spPr>
            <a:xfrm>
              <a:off x="1410138" y="3387650"/>
              <a:ext cx="364950" cy="199500"/>
            </a:xfrm>
            <a:custGeom>
              <a:rect b="b" l="l" r="r" t="t"/>
              <a:pathLst>
                <a:path extrusionOk="0" h="7980" w="14598">
                  <a:moveTo>
                    <a:pt x="7324" y="454"/>
                  </a:moveTo>
                  <a:cubicBezTo>
                    <a:pt x="7562" y="454"/>
                    <a:pt x="7800" y="494"/>
                    <a:pt x="8025" y="572"/>
                  </a:cubicBezTo>
                  <a:cubicBezTo>
                    <a:pt x="8716" y="774"/>
                    <a:pt x="9371" y="1072"/>
                    <a:pt x="9990" y="1453"/>
                  </a:cubicBezTo>
                  <a:cubicBezTo>
                    <a:pt x="11133" y="2167"/>
                    <a:pt x="12157" y="3072"/>
                    <a:pt x="13002" y="4132"/>
                  </a:cubicBezTo>
                  <a:cubicBezTo>
                    <a:pt x="13371" y="4584"/>
                    <a:pt x="13681" y="5084"/>
                    <a:pt x="13919" y="5620"/>
                  </a:cubicBezTo>
                  <a:cubicBezTo>
                    <a:pt x="14074" y="5941"/>
                    <a:pt x="14157" y="6299"/>
                    <a:pt x="14181" y="6668"/>
                  </a:cubicBezTo>
                  <a:cubicBezTo>
                    <a:pt x="14181" y="7120"/>
                    <a:pt x="14074" y="7287"/>
                    <a:pt x="13657" y="7442"/>
                  </a:cubicBezTo>
                  <a:cubicBezTo>
                    <a:pt x="13562" y="7489"/>
                    <a:pt x="13466" y="7513"/>
                    <a:pt x="13359" y="7537"/>
                  </a:cubicBezTo>
                  <a:cubicBezTo>
                    <a:pt x="13216" y="7561"/>
                    <a:pt x="13062" y="7561"/>
                    <a:pt x="12919" y="7573"/>
                  </a:cubicBezTo>
                  <a:cubicBezTo>
                    <a:pt x="12431" y="7561"/>
                    <a:pt x="11954" y="7442"/>
                    <a:pt x="11526" y="7227"/>
                  </a:cubicBezTo>
                  <a:cubicBezTo>
                    <a:pt x="10835" y="6882"/>
                    <a:pt x="10180" y="6489"/>
                    <a:pt x="9549" y="6061"/>
                  </a:cubicBezTo>
                  <a:cubicBezTo>
                    <a:pt x="9133" y="5775"/>
                    <a:pt x="8680" y="5537"/>
                    <a:pt x="8216" y="5334"/>
                  </a:cubicBezTo>
                  <a:cubicBezTo>
                    <a:pt x="7932" y="5214"/>
                    <a:pt x="7628" y="5154"/>
                    <a:pt x="7332" y="5154"/>
                  </a:cubicBezTo>
                  <a:cubicBezTo>
                    <a:pt x="7305" y="5154"/>
                    <a:pt x="7278" y="5155"/>
                    <a:pt x="7251" y="5156"/>
                  </a:cubicBezTo>
                  <a:cubicBezTo>
                    <a:pt x="7025" y="5168"/>
                    <a:pt x="6799" y="5203"/>
                    <a:pt x="6596" y="5275"/>
                  </a:cubicBezTo>
                  <a:cubicBezTo>
                    <a:pt x="6108" y="5453"/>
                    <a:pt x="5656" y="5691"/>
                    <a:pt x="5227" y="5965"/>
                  </a:cubicBezTo>
                  <a:cubicBezTo>
                    <a:pt x="4739" y="6287"/>
                    <a:pt x="4239" y="6596"/>
                    <a:pt x="3739" y="6894"/>
                  </a:cubicBezTo>
                  <a:cubicBezTo>
                    <a:pt x="3298" y="7192"/>
                    <a:pt x="2810" y="7394"/>
                    <a:pt x="2298" y="7513"/>
                  </a:cubicBezTo>
                  <a:cubicBezTo>
                    <a:pt x="2095" y="7547"/>
                    <a:pt x="1889" y="7573"/>
                    <a:pt x="1684" y="7573"/>
                  </a:cubicBezTo>
                  <a:cubicBezTo>
                    <a:pt x="1457" y="7573"/>
                    <a:pt x="1231" y="7541"/>
                    <a:pt x="1012" y="7454"/>
                  </a:cubicBezTo>
                  <a:cubicBezTo>
                    <a:pt x="929" y="7430"/>
                    <a:pt x="846" y="7394"/>
                    <a:pt x="762" y="7346"/>
                  </a:cubicBezTo>
                  <a:cubicBezTo>
                    <a:pt x="584" y="7263"/>
                    <a:pt x="465" y="7084"/>
                    <a:pt x="465" y="6882"/>
                  </a:cubicBezTo>
                  <a:cubicBezTo>
                    <a:pt x="465" y="6656"/>
                    <a:pt x="489" y="6430"/>
                    <a:pt x="524" y="6215"/>
                  </a:cubicBezTo>
                  <a:cubicBezTo>
                    <a:pt x="620" y="5811"/>
                    <a:pt x="774" y="5441"/>
                    <a:pt x="989" y="5096"/>
                  </a:cubicBezTo>
                  <a:cubicBezTo>
                    <a:pt x="1262" y="4596"/>
                    <a:pt x="1608" y="4132"/>
                    <a:pt x="1989" y="3715"/>
                  </a:cubicBezTo>
                  <a:cubicBezTo>
                    <a:pt x="2989" y="2548"/>
                    <a:pt x="4227" y="1608"/>
                    <a:pt x="5608" y="941"/>
                  </a:cubicBezTo>
                  <a:cubicBezTo>
                    <a:pt x="6001" y="762"/>
                    <a:pt x="6418" y="619"/>
                    <a:pt x="6835" y="512"/>
                  </a:cubicBezTo>
                  <a:cubicBezTo>
                    <a:pt x="6995" y="473"/>
                    <a:pt x="7159" y="454"/>
                    <a:pt x="7324" y="454"/>
                  </a:cubicBezTo>
                  <a:close/>
                  <a:moveTo>
                    <a:pt x="7299" y="0"/>
                  </a:moveTo>
                  <a:cubicBezTo>
                    <a:pt x="7049" y="24"/>
                    <a:pt x="6799" y="72"/>
                    <a:pt x="6549" y="143"/>
                  </a:cubicBezTo>
                  <a:cubicBezTo>
                    <a:pt x="5894" y="346"/>
                    <a:pt x="5263" y="631"/>
                    <a:pt x="4656" y="977"/>
                  </a:cubicBezTo>
                  <a:cubicBezTo>
                    <a:pt x="3406" y="1715"/>
                    <a:pt x="2286" y="2667"/>
                    <a:pt x="1370" y="3798"/>
                  </a:cubicBezTo>
                  <a:cubicBezTo>
                    <a:pt x="1001" y="4251"/>
                    <a:pt x="679" y="4751"/>
                    <a:pt x="417" y="5275"/>
                  </a:cubicBezTo>
                  <a:cubicBezTo>
                    <a:pt x="227" y="5644"/>
                    <a:pt x="108" y="6049"/>
                    <a:pt x="36" y="6465"/>
                  </a:cubicBezTo>
                  <a:cubicBezTo>
                    <a:pt x="0" y="6727"/>
                    <a:pt x="36" y="7001"/>
                    <a:pt x="119" y="7263"/>
                  </a:cubicBezTo>
                  <a:cubicBezTo>
                    <a:pt x="167" y="7442"/>
                    <a:pt x="298" y="7585"/>
                    <a:pt x="465" y="7656"/>
                  </a:cubicBezTo>
                  <a:cubicBezTo>
                    <a:pt x="855" y="7823"/>
                    <a:pt x="1244" y="7980"/>
                    <a:pt x="1673" y="7980"/>
                  </a:cubicBezTo>
                  <a:cubicBezTo>
                    <a:pt x="1703" y="7980"/>
                    <a:pt x="1733" y="7979"/>
                    <a:pt x="1763" y="7977"/>
                  </a:cubicBezTo>
                  <a:cubicBezTo>
                    <a:pt x="2215" y="7977"/>
                    <a:pt x="2656" y="7882"/>
                    <a:pt x="3072" y="7704"/>
                  </a:cubicBezTo>
                  <a:cubicBezTo>
                    <a:pt x="3418" y="7537"/>
                    <a:pt x="3751" y="7370"/>
                    <a:pt x="4072" y="7180"/>
                  </a:cubicBezTo>
                  <a:cubicBezTo>
                    <a:pt x="4525" y="6918"/>
                    <a:pt x="4965" y="6632"/>
                    <a:pt x="5406" y="6346"/>
                  </a:cubicBezTo>
                  <a:cubicBezTo>
                    <a:pt x="5787" y="6096"/>
                    <a:pt x="6180" y="5882"/>
                    <a:pt x="6596" y="5715"/>
                  </a:cubicBezTo>
                  <a:cubicBezTo>
                    <a:pt x="6829" y="5614"/>
                    <a:pt x="7076" y="5563"/>
                    <a:pt x="7321" y="5563"/>
                  </a:cubicBezTo>
                  <a:cubicBezTo>
                    <a:pt x="7567" y="5563"/>
                    <a:pt x="7811" y="5614"/>
                    <a:pt x="8037" y="5715"/>
                  </a:cubicBezTo>
                  <a:cubicBezTo>
                    <a:pt x="8501" y="5906"/>
                    <a:pt x="8930" y="6144"/>
                    <a:pt x="9347" y="6418"/>
                  </a:cubicBezTo>
                  <a:cubicBezTo>
                    <a:pt x="10049" y="6870"/>
                    <a:pt x="10752" y="7346"/>
                    <a:pt x="11526" y="7680"/>
                  </a:cubicBezTo>
                  <a:cubicBezTo>
                    <a:pt x="11931" y="7873"/>
                    <a:pt x="12372" y="7969"/>
                    <a:pt x="12815" y="7969"/>
                  </a:cubicBezTo>
                  <a:cubicBezTo>
                    <a:pt x="13192" y="7969"/>
                    <a:pt x="13570" y="7900"/>
                    <a:pt x="13931" y="7763"/>
                  </a:cubicBezTo>
                  <a:cubicBezTo>
                    <a:pt x="14300" y="7656"/>
                    <a:pt x="14562" y="7323"/>
                    <a:pt x="14574" y="6942"/>
                  </a:cubicBezTo>
                  <a:cubicBezTo>
                    <a:pt x="14597" y="6715"/>
                    <a:pt x="14586" y="6489"/>
                    <a:pt x="14550" y="6275"/>
                  </a:cubicBezTo>
                  <a:cubicBezTo>
                    <a:pt x="14478" y="5977"/>
                    <a:pt x="14383" y="5691"/>
                    <a:pt x="14276" y="5418"/>
                  </a:cubicBezTo>
                  <a:cubicBezTo>
                    <a:pt x="14062" y="4918"/>
                    <a:pt x="13776" y="4453"/>
                    <a:pt x="13443" y="4025"/>
                  </a:cubicBezTo>
                  <a:cubicBezTo>
                    <a:pt x="12097" y="2322"/>
                    <a:pt x="10466" y="1000"/>
                    <a:pt x="8406" y="238"/>
                  </a:cubicBezTo>
                  <a:cubicBezTo>
                    <a:pt x="8049" y="107"/>
                    <a:pt x="7680" y="24"/>
                    <a:pt x="7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07" name="Google Shape;607;p11"/>
          <p:cNvGrpSpPr/>
          <p:nvPr/>
        </p:nvGrpSpPr>
        <p:grpSpPr>
          <a:xfrm flipH="1">
            <a:off x="8088048" y="995862"/>
            <a:ext cx="716472" cy="716546"/>
            <a:chOff x="1224675" y="1263025"/>
            <a:chExt cx="735900" cy="735900"/>
          </a:xfrm>
        </p:grpSpPr>
        <p:sp>
          <p:nvSpPr>
            <p:cNvPr id="608" name="Google Shape;608;p11"/>
            <p:cNvSpPr/>
            <p:nvPr/>
          </p:nvSpPr>
          <p:spPr>
            <a:xfrm>
              <a:off x="1224675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9" name="Google Shape;609;p11"/>
            <p:cNvSpPr/>
            <p:nvPr/>
          </p:nvSpPr>
          <p:spPr>
            <a:xfrm>
              <a:off x="1285413" y="1327375"/>
              <a:ext cx="620050" cy="607600"/>
            </a:xfrm>
            <a:custGeom>
              <a:rect b="b" l="l" r="r" t="t"/>
              <a:pathLst>
                <a:path extrusionOk="0" h="24304" w="24802">
                  <a:moveTo>
                    <a:pt x="12392" y="1"/>
                  </a:moveTo>
                  <a:cubicBezTo>
                    <a:pt x="11610" y="1"/>
                    <a:pt x="10829" y="75"/>
                    <a:pt x="10061" y="223"/>
                  </a:cubicBezTo>
                  <a:cubicBezTo>
                    <a:pt x="9788" y="282"/>
                    <a:pt x="9514" y="342"/>
                    <a:pt x="9240" y="425"/>
                  </a:cubicBezTo>
                  <a:cubicBezTo>
                    <a:pt x="4870" y="1616"/>
                    <a:pt x="1513" y="5116"/>
                    <a:pt x="513" y="9545"/>
                  </a:cubicBezTo>
                  <a:cubicBezTo>
                    <a:pt x="1" y="11748"/>
                    <a:pt x="132" y="14058"/>
                    <a:pt x="894" y="16201"/>
                  </a:cubicBezTo>
                  <a:cubicBezTo>
                    <a:pt x="1953" y="19189"/>
                    <a:pt x="3882" y="21439"/>
                    <a:pt x="6656" y="22904"/>
                  </a:cubicBezTo>
                  <a:cubicBezTo>
                    <a:pt x="8391" y="23830"/>
                    <a:pt x="10316" y="24304"/>
                    <a:pt x="12255" y="24304"/>
                  </a:cubicBezTo>
                  <a:cubicBezTo>
                    <a:pt x="13058" y="24304"/>
                    <a:pt x="13863" y="24223"/>
                    <a:pt x="14657" y="24059"/>
                  </a:cubicBezTo>
                  <a:lnTo>
                    <a:pt x="14872" y="24011"/>
                  </a:lnTo>
                  <a:cubicBezTo>
                    <a:pt x="15503" y="23892"/>
                    <a:pt x="16134" y="23702"/>
                    <a:pt x="16741" y="23464"/>
                  </a:cubicBezTo>
                  <a:cubicBezTo>
                    <a:pt x="19539" y="22344"/>
                    <a:pt x="21658" y="20439"/>
                    <a:pt x="23063" y="17844"/>
                  </a:cubicBezTo>
                  <a:cubicBezTo>
                    <a:pt x="24373" y="15403"/>
                    <a:pt x="24801" y="12712"/>
                    <a:pt x="24313" y="9843"/>
                  </a:cubicBezTo>
                  <a:cubicBezTo>
                    <a:pt x="24194" y="9140"/>
                    <a:pt x="23992" y="8438"/>
                    <a:pt x="23718" y="7771"/>
                  </a:cubicBezTo>
                  <a:cubicBezTo>
                    <a:pt x="22837" y="5414"/>
                    <a:pt x="21230" y="3402"/>
                    <a:pt x="19122" y="2020"/>
                  </a:cubicBezTo>
                  <a:cubicBezTo>
                    <a:pt x="17753" y="1104"/>
                    <a:pt x="16217" y="485"/>
                    <a:pt x="14586" y="199"/>
                  </a:cubicBezTo>
                  <a:cubicBezTo>
                    <a:pt x="13860" y="66"/>
                    <a:pt x="13125" y="1"/>
                    <a:pt x="12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11"/>
            <p:cNvSpPr/>
            <p:nvPr/>
          </p:nvSpPr>
          <p:spPr>
            <a:xfrm>
              <a:off x="1308338" y="1349775"/>
              <a:ext cx="574200" cy="562675"/>
            </a:xfrm>
            <a:custGeom>
              <a:rect b="b" l="l" r="r" t="t"/>
              <a:pathLst>
                <a:path extrusionOk="0" h="22507" w="22968">
                  <a:moveTo>
                    <a:pt x="11486" y="0"/>
                  </a:moveTo>
                  <a:cubicBezTo>
                    <a:pt x="6294" y="0"/>
                    <a:pt x="1647" y="3598"/>
                    <a:pt x="477" y="8840"/>
                  </a:cubicBezTo>
                  <a:cubicBezTo>
                    <a:pt x="0" y="10888"/>
                    <a:pt x="120" y="13031"/>
                    <a:pt x="834" y="15007"/>
                  </a:cubicBezTo>
                  <a:cubicBezTo>
                    <a:pt x="1798" y="17757"/>
                    <a:pt x="3584" y="19841"/>
                    <a:pt x="6156" y="21210"/>
                  </a:cubicBezTo>
                  <a:cubicBezTo>
                    <a:pt x="7757" y="22065"/>
                    <a:pt x="9534" y="22507"/>
                    <a:pt x="11326" y="22507"/>
                  </a:cubicBezTo>
                  <a:cubicBezTo>
                    <a:pt x="12081" y="22507"/>
                    <a:pt x="12838" y="22429"/>
                    <a:pt x="13586" y="22270"/>
                  </a:cubicBezTo>
                  <a:cubicBezTo>
                    <a:pt x="14228" y="22151"/>
                    <a:pt x="14871" y="21972"/>
                    <a:pt x="15491" y="21722"/>
                  </a:cubicBezTo>
                  <a:cubicBezTo>
                    <a:pt x="18062" y="20686"/>
                    <a:pt x="20039" y="18960"/>
                    <a:pt x="21360" y="16519"/>
                  </a:cubicBezTo>
                  <a:cubicBezTo>
                    <a:pt x="22610" y="14186"/>
                    <a:pt x="22968" y="11697"/>
                    <a:pt x="22515" y="9102"/>
                  </a:cubicBezTo>
                  <a:cubicBezTo>
                    <a:pt x="22396" y="8447"/>
                    <a:pt x="22206" y="7816"/>
                    <a:pt x="21968" y="7197"/>
                  </a:cubicBezTo>
                  <a:cubicBezTo>
                    <a:pt x="21146" y="5018"/>
                    <a:pt x="19658" y="3148"/>
                    <a:pt x="17705" y="1863"/>
                  </a:cubicBezTo>
                  <a:cubicBezTo>
                    <a:pt x="16443" y="1017"/>
                    <a:pt x="15014" y="446"/>
                    <a:pt x="13514" y="184"/>
                  </a:cubicBezTo>
                  <a:cubicBezTo>
                    <a:pt x="12833" y="60"/>
                    <a:pt x="12155" y="0"/>
                    <a:pt x="114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11"/>
            <p:cNvSpPr/>
            <p:nvPr/>
          </p:nvSpPr>
          <p:spPr>
            <a:xfrm>
              <a:off x="1459238" y="1561000"/>
              <a:ext cx="47950" cy="91375"/>
            </a:xfrm>
            <a:custGeom>
              <a:rect b="b" l="l" r="r" t="t"/>
              <a:pathLst>
                <a:path extrusionOk="0" h="3655" w="1918">
                  <a:moveTo>
                    <a:pt x="653" y="0"/>
                  </a:moveTo>
                  <a:cubicBezTo>
                    <a:pt x="456" y="0"/>
                    <a:pt x="260" y="98"/>
                    <a:pt x="144" y="284"/>
                  </a:cubicBezTo>
                  <a:cubicBezTo>
                    <a:pt x="37" y="486"/>
                    <a:pt x="1" y="712"/>
                    <a:pt x="37" y="938"/>
                  </a:cubicBezTo>
                  <a:cubicBezTo>
                    <a:pt x="60" y="1141"/>
                    <a:pt x="96" y="1355"/>
                    <a:pt x="144" y="1557"/>
                  </a:cubicBezTo>
                  <a:cubicBezTo>
                    <a:pt x="263" y="2093"/>
                    <a:pt x="453" y="2617"/>
                    <a:pt x="703" y="3105"/>
                  </a:cubicBezTo>
                  <a:cubicBezTo>
                    <a:pt x="799" y="3296"/>
                    <a:pt x="942" y="3462"/>
                    <a:pt x="1108" y="3582"/>
                  </a:cubicBezTo>
                  <a:cubicBezTo>
                    <a:pt x="1186" y="3631"/>
                    <a:pt x="1273" y="3654"/>
                    <a:pt x="1359" y="3654"/>
                  </a:cubicBezTo>
                  <a:cubicBezTo>
                    <a:pt x="1524" y="3654"/>
                    <a:pt x="1685" y="3567"/>
                    <a:pt x="1763" y="3403"/>
                  </a:cubicBezTo>
                  <a:cubicBezTo>
                    <a:pt x="1823" y="3272"/>
                    <a:pt x="1870" y="3129"/>
                    <a:pt x="1882" y="2974"/>
                  </a:cubicBezTo>
                  <a:cubicBezTo>
                    <a:pt x="1918" y="2558"/>
                    <a:pt x="1894" y="2141"/>
                    <a:pt x="1811" y="1736"/>
                  </a:cubicBezTo>
                  <a:cubicBezTo>
                    <a:pt x="1751" y="1534"/>
                    <a:pt x="1668" y="1236"/>
                    <a:pt x="1549" y="962"/>
                  </a:cubicBezTo>
                  <a:cubicBezTo>
                    <a:pt x="1442" y="665"/>
                    <a:pt x="1275" y="403"/>
                    <a:pt x="1061" y="164"/>
                  </a:cubicBezTo>
                  <a:cubicBezTo>
                    <a:pt x="944" y="53"/>
                    <a:pt x="798" y="0"/>
                    <a:pt x="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2" name="Google Shape;612;p11"/>
            <p:cNvSpPr/>
            <p:nvPr/>
          </p:nvSpPr>
          <p:spPr>
            <a:xfrm>
              <a:off x="1675038" y="1517375"/>
              <a:ext cx="42900" cy="92775"/>
            </a:xfrm>
            <a:custGeom>
              <a:rect b="b" l="l" r="r" t="t"/>
              <a:pathLst>
                <a:path extrusionOk="0" h="3711" w="1716">
                  <a:moveTo>
                    <a:pt x="781" y="0"/>
                  </a:moveTo>
                  <a:cubicBezTo>
                    <a:pt x="724" y="0"/>
                    <a:pt x="665" y="9"/>
                    <a:pt x="608" y="28"/>
                  </a:cubicBezTo>
                  <a:cubicBezTo>
                    <a:pt x="406" y="64"/>
                    <a:pt x="251" y="207"/>
                    <a:pt x="191" y="397"/>
                  </a:cubicBezTo>
                  <a:cubicBezTo>
                    <a:pt x="156" y="516"/>
                    <a:pt x="120" y="659"/>
                    <a:pt x="108" y="790"/>
                  </a:cubicBezTo>
                  <a:cubicBezTo>
                    <a:pt x="1" y="1576"/>
                    <a:pt x="132" y="2386"/>
                    <a:pt x="465" y="3112"/>
                  </a:cubicBezTo>
                  <a:cubicBezTo>
                    <a:pt x="525" y="3231"/>
                    <a:pt x="584" y="3350"/>
                    <a:pt x="668" y="3457"/>
                  </a:cubicBezTo>
                  <a:cubicBezTo>
                    <a:pt x="764" y="3618"/>
                    <a:pt x="928" y="3711"/>
                    <a:pt x="1107" y="3711"/>
                  </a:cubicBezTo>
                  <a:cubicBezTo>
                    <a:pt x="1127" y="3711"/>
                    <a:pt x="1147" y="3710"/>
                    <a:pt x="1168" y="3707"/>
                  </a:cubicBezTo>
                  <a:cubicBezTo>
                    <a:pt x="1382" y="3683"/>
                    <a:pt x="1549" y="3517"/>
                    <a:pt x="1596" y="3302"/>
                  </a:cubicBezTo>
                  <a:cubicBezTo>
                    <a:pt x="1644" y="3124"/>
                    <a:pt x="1668" y="2945"/>
                    <a:pt x="1692" y="2767"/>
                  </a:cubicBezTo>
                  <a:cubicBezTo>
                    <a:pt x="1715" y="2267"/>
                    <a:pt x="1680" y="1755"/>
                    <a:pt x="1573" y="1255"/>
                  </a:cubicBezTo>
                  <a:cubicBezTo>
                    <a:pt x="1537" y="1064"/>
                    <a:pt x="1513" y="862"/>
                    <a:pt x="1454" y="683"/>
                  </a:cubicBezTo>
                  <a:cubicBezTo>
                    <a:pt x="1418" y="540"/>
                    <a:pt x="1346" y="397"/>
                    <a:pt x="1263" y="278"/>
                  </a:cubicBezTo>
                  <a:cubicBezTo>
                    <a:pt x="1162" y="104"/>
                    <a:pt x="976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3" name="Google Shape;613;p11"/>
            <p:cNvSpPr/>
            <p:nvPr/>
          </p:nvSpPr>
          <p:spPr>
            <a:xfrm>
              <a:off x="1513113" y="1752325"/>
              <a:ext cx="32475" cy="83075"/>
            </a:xfrm>
            <a:custGeom>
              <a:rect b="b" l="l" r="r" t="t"/>
              <a:pathLst>
                <a:path extrusionOk="0" h="3323" w="1299">
                  <a:moveTo>
                    <a:pt x="25" y="0"/>
                  </a:moveTo>
                  <a:lnTo>
                    <a:pt x="1" y="3322"/>
                  </a:lnTo>
                  <a:lnTo>
                    <a:pt x="1" y="3322"/>
                  </a:lnTo>
                  <a:lnTo>
                    <a:pt x="572" y="3203"/>
                  </a:lnTo>
                  <a:lnTo>
                    <a:pt x="1299" y="35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4" name="Google Shape;614;p11"/>
            <p:cNvSpPr/>
            <p:nvPr/>
          </p:nvSpPr>
          <p:spPr>
            <a:xfrm>
              <a:off x="1433938" y="1716200"/>
              <a:ext cx="195300" cy="167875"/>
            </a:xfrm>
            <a:custGeom>
              <a:rect b="b" l="l" r="r" t="t"/>
              <a:pathLst>
                <a:path extrusionOk="0" h="6715" w="7812">
                  <a:moveTo>
                    <a:pt x="648" y="0"/>
                  </a:moveTo>
                  <a:cubicBezTo>
                    <a:pt x="588" y="0"/>
                    <a:pt x="525" y="25"/>
                    <a:pt x="489" y="76"/>
                  </a:cubicBezTo>
                  <a:cubicBezTo>
                    <a:pt x="453" y="124"/>
                    <a:pt x="418" y="171"/>
                    <a:pt x="406" y="231"/>
                  </a:cubicBezTo>
                  <a:cubicBezTo>
                    <a:pt x="346" y="386"/>
                    <a:pt x="287" y="541"/>
                    <a:pt x="251" y="707"/>
                  </a:cubicBezTo>
                  <a:cubicBezTo>
                    <a:pt x="13" y="1672"/>
                    <a:pt x="1" y="2672"/>
                    <a:pt x="227" y="3648"/>
                  </a:cubicBezTo>
                  <a:cubicBezTo>
                    <a:pt x="394" y="4374"/>
                    <a:pt x="739" y="5053"/>
                    <a:pt x="1239" y="5625"/>
                  </a:cubicBezTo>
                  <a:cubicBezTo>
                    <a:pt x="1846" y="6334"/>
                    <a:pt x="2719" y="6715"/>
                    <a:pt x="3610" y="6715"/>
                  </a:cubicBezTo>
                  <a:cubicBezTo>
                    <a:pt x="4064" y="6715"/>
                    <a:pt x="4523" y="6616"/>
                    <a:pt x="4954" y="6410"/>
                  </a:cubicBezTo>
                  <a:cubicBezTo>
                    <a:pt x="5775" y="6029"/>
                    <a:pt x="6466" y="5410"/>
                    <a:pt x="6930" y="4624"/>
                  </a:cubicBezTo>
                  <a:cubicBezTo>
                    <a:pt x="7335" y="3981"/>
                    <a:pt x="7621" y="3255"/>
                    <a:pt x="7752" y="2505"/>
                  </a:cubicBezTo>
                  <a:cubicBezTo>
                    <a:pt x="7776" y="2350"/>
                    <a:pt x="7800" y="2207"/>
                    <a:pt x="7811" y="2053"/>
                  </a:cubicBezTo>
                  <a:cubicBezTo>
                    <a:pt x="7811" y="1934"/>
                    <a:pt x="7740" y="1815"/>
                    <a:pt x="7609" y="1791"/>
                  </a:cubicBezTo>
                  <a:cubicBezTo>
                    <a:pt x="7569" y="1771"/>
                    <a:pt x="7527" y="1761"/>
                    <a:pt x="7485" y="1761"/>
                  </a:cubicBezTo>
                  <a:cubicBezTo>
                    <a:pt x="7426" y="1761"/>
                    <a:pt x="7367" y="1780"/>
                    <a:pt x="7311" y="1815"/>
                  </a:cubicBezTo>
                  <a:cubicBezTo>
                    <a:pt x="7172" y="1898"/>
                    <a:pt x="7012" y="1945"/>
                    <a:pt x="6852" y="1945"/>
                  </a:cubicBezTo>
                  <a:cubicBezTo>
                    <a:pt x="6806" y="1945"/>
                    <a:pt x="6761" y="1942"/>
                    <a:pt x="6716" y="1934"/>
                  </a:cubicBezTo>
                  <a:cubicBezTo>
                    <a:pt x="6609" y="1922"/>
                    <a:pt x="6502" y="1922"/>
                    <a:pt x="6395" y="1922"/>
                  </a:cubicBezTo>
                  <a:cubicBezTo>
                    <a:pt x="5692" y="1886"/>
                    <a:pt x="5002" y="1743"/>
                    <a:pt x="4311" y="1636"/>
                  </a:cubicBezTo>
                  <a:cubicBezTo>
                    <a:pt x="4252" y="1629"/>
                    <a:pt x="4197" y="1609"/>
                    <a:pt x="4138" y="1609"/>
                  </a:cubicBezTo>
                  <a:cubicBezTo>
                    <a:pt x="4089" y="1609"/>
                    <a:pt x="4037" y="1623"/>
                    <a:pt x="3978" y="1672"/>
                  </a:cubicBezTo>
                  <a:cubicBezTo>
                    <a:pt x="4109" y="1850"/>
                    <a:pt x="4073" y="2076"/>
                    <a:pt x="4037" y="2303"/>
                  </a:cubicBezTo>
                  <a:cubicBezTo>
                    <a:pt x="3954" y="2862"/>
                    <a:pt x="3835" y="3422"/>
                    <a:pt x="3692" y="3970"/>
                  </a:cubicBezTo>
                  <a:cubicBezTo>
                    <a:pt x="3644" y="4148"/>
                    <a:pt x="3585" y="4315"/>
                    <a:pt x="3513" y="4482"/>
                  </a:cubicBezTo>
                  <a:cubicBezTo>
                    <a:pt x="3476" y="4575"/>
                    <a:pt x="3424" y="4624"/>
                    <a:pt x="3369" y="4624"/>
                  </a:cubicBezTo>
                  <a:cubicBezTo>
                    <a:pt x="3354" y="4624"/>
                    <a:pt x="3338" y="4620"/>
                    <a:pt x="3323" y="4613"/>
                  </a:cubicBezTo>
                  <a:cubicBezTo>
                    <a:pt x="3251" y="4589"/>
                    <a:pt x="3216" y="4505"/>
                    <a:pt x="3228" y="4434"/>
                  </a:cubicBezTo>
                  <a:cubicBezTo>
                    <a:pt x="3239" y="4374"/>
                    <a:pt x="3239" y="4315"/>
                    <a:pt x="3239" y="4255"/>
                  </a:cubicBezTo>
                  <a:cubicBezTo>
                    <a:pt x="3299" y="3577"/>
                    <a:pt x="3370" y="2910"/>
                    <a:pt x="3442" y="2243"/>
                  </a:cubicBezTo>
                  <a:cubicBezTo>
                    <a:pt x="3442" y="2005"/>
                    <a:pt x="3513" y="1767"/>
                    <a:pt x="3656" y="1576"/>
                  </a:cubicBezTo>
                  <a:cubicBezTo>
                    <a:pt x="3561" y="1505"/>
                    <a:pt x="3454" y="1469"/>
                    <a:pt x="3347" y="1469"/>
                  </a:cubicBezTo>
                  <a:cubicBezTo>
                    <a:pt x="2954" y="1410"/>
                    <a:pt x="2585" y="1291"/>
                    <a:pt x="2227" y="1112"/>
                  </a:cubicBezTo>
                  <a:cubicBezTo>
                    <a:pt x="1870" y="945"/>
                    <a:pt x="1537" y="755"/>
                    <a:pt x="1192" y="576"/>
                  </a:cubicBezTo>
                  <a:cubicBezTo>
                    <a:pt x="1001" y="481"/>
                    <a:pt x="834" y="374"/>
                    <a:pt x="811" y="124"/>
                  </a:cubicBezTo>
                  <a:cubicBezTo>
                    <a:pt x="804" y="43"/>
                    <a:pt x="728" y="0"/>
                    <a:pt x="6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5" name="Google Shape;615;p11"/>
            <p:cNvSpPr/>
            <p:nvPr/>
          </p:nvSpPr>
          <p:spPr>
            <a:xfrm>
              <a:off x="1386313" y="1552600"/>
              <a:ext cx="417950" cy="214925"/>
            </a:xfrm>
            <a:custGeom>
              <a:rect b="b" l="l" r="r" t="t"/>
              <a:pathLst>
                <a:path extrusionOk="0" h="8597" w="16718">
                  <a:moveTo>
                    <a:pt x="16372" y="0"/>
                  </a:moveTo>
                  <a:cubicBezTo>
                    <a:pt x="16301" y="24"/>
                    <a:pt x="16241" y="72"/>
                    <a:pt x="16217" y="143"/>
                  </a:cubicBezTo>
                  <a:cubicBezTo>
                    <a:pt x="16205" y="262"/>
                    <a:pt x="16217" y="381"/>
                    <a:pt x="16229" y="500"/>
                  </a:cubicBezTo>
                  <a:cubicBezTo>
                    <a:pt x="16324" y="1322"/>
                    <a:pt x="16205" y="2155"/>
                    <a:pt x="15896" y="2917"/>
                  </a:cubicBezTo>
                  <a:cubicBezTo>
                    <a:pt x="15705" y="3394"/>
                    <a:pt x="15467" y="3846"/>
                    <a:pt x="15181" y="4275"/>
                  </a:cubicBezTo>
                  <a:cubicBezTo>
                    <a:pt x="13550" y="6608"/>
                    <a:pt x="11288" y="7882"/>
                    <a:pt x="8478" y="8156"/>
                  </a:cubicBezTo>
                  <a:cubicBezTo>
                    <a:pt x="8218" y="8179"/>
                    <a:pt x="7958" y="8191"/>
                    <a:pt x="7699" y="8191"/>
                  </a:cubicBezTo>
                  <a:cubicBezTo>
                    <a:pt x="6367" y="8191"/>
                    <a:pt x="5053" y="7885"/>
                    <a:pt x="3847" y="7287"/>
                  </a:cubicBezTo>
                  <a:cubicBezTo>
                    <a:pt x="3108" y="6942"/>
                    <a:pt x="2442" y="6477"/>
                    <a:pt x="1858" y="5918"/>
                  </a:cubicBezTo>
                  <a:cubicBezTo>
                    <a:pt x="1168" y="5287"/>
                    <a:pt x="668" y="4465"/>
                    <a:pt x="430" y="3560"/>
                  </a:cubicBezTo>
                  <a:cubicBezTo>
                    <a:pt x="418" y="3477"/>
                    <a:pt x="382" y="3394"/>
                    <a:pt x="322" y="3322"/>
                  </a:cubicBezTo>
                  <a:cubicBezTo>
                    <a:pt x="283" y="3283"/>
                    <a:pt x="227" y="3260"/>
                    <a:pt x="169" y="3260"/>
                  </a:cubicBezTo>
                  <a:cubicBezTo>
                    <a:pt x="156" y="3260"/>
                    <a:pt x="144" y="3261"/>
                    <a:pt x="132" y="3263"/>
                  </a:cubicBezTo>
                  <a:cubicBezTo>
                    <a:pt x="72" y="3287"/>
                    <a:pt x="13" y="3334"/>
                    <a:pt x="1" y="3406"/>
                  </a:cubicBezTo>
                  <a:cubicBezTo>
                    <a:pt x="1" y="3560"/>
                    <a:pt x="25" y="3703"/>
                    <a:pt x="72" y="3858"/>
                  </a:cubicBezTo>
                  <a:cubicBezTo>
                    <a:pt x="203" y="4287"/>
                    <a:pt x="394" y="4691"/>
                    <a:pt x="632" y="5072"/>
                  </a:cubicBezTo>
                  <a:cubicBezTo>
                    <a:pt x="1215" y="5977"/>
                    <a:pt x="2001" y="6727"/>
                    <a:pt x="2930" y="7263"/>
                  </a:cubicBezTo>
                  <a:cubicBezTo>
                    <a:pt x="4442" y="8159"/>
                    <a:pt x="6037" y="8597"/>
                    <a:pt x="7757" y="8597"/>
                  </a:cubicBezTo>
                  <a:cubicBezTo>
                    <a:pt x="8392" y="8597"/>
                    <a:pt x="9045" y="8537"/>
                    <a:pt x="9716" y="8418"/>
                  </a:cubicBezTo>
                  <a:cubicBezTo>
                    <a:pt x="9978" y="8347"/>
                    <a:pt x="10359" y="8251"/>
                    <a:pt x="10728" y="8120"/>
                  </a:cubicBezTo>
                  <a:cubicBezTo>
                    <a:pt x="12538" y="7525"/>
                    <a:pt x="14122" y="6394"/>
                    <a:pt x="15265" y="4870"/>
                  </a:cubicBezTo>
                  <a:cubicBezTo>
                    <a:pt x="15943" y="4001"/>
                    <a:pt x="16408" y="2989"/>
                    <a:pt x="16610" y="1905"/>
                  </a:cubicBezTo>
                  <a:cubicBezTo>
                    <a:pt x="16705" y="1405"/>
                    <a:pt x="16717" y="881"/>
                    <a:pt x="16634" y="381"/>
                  </a:cubicBezTo>
                  <a:cubicBezTo>
                    <a:pt x="16622" y="274"/>
                    <a:pt x="16598" y="179"/>
                    <a:pt x="16551" y="84"/>
                  </a:cubicBezTo>
                  <a:cubicBezTo>
                    <a:pt x="16503" y="24"/>
                    <a:pt x="16432" y="0"/>
                    <a:pt x="16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6" name="Google Shape;616;p11"/>
          <p:cNvGrpSpPr/>
          <p:nvPr/>
        </p:nvGrpSpPr>
        <p:grpSpPr>
          <a:xfrm rot="591477">
            <a:off x="8216070" y="3922788"/>
            <a:ext cx="735874" cy="735874"/>
            <a:chOff x="2214083" y="1263025"/>
            <a:chExt cx="735900" cy="735900"/>
          </a:xfrm>
        </p:grpSpPr>
        <p:sp>
          <p:nvSpPr>
            <p:cNvPr id="617" name="Google Shape;617;p11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11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9" name="Google Shape;619;p11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0" name="Google Shape;620;p11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1" name="Google Shape;621;p11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2" name="Google Shape;622;p11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11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4" name="Google Shape;624;p11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25" name="Google Shape;625;p1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Backpack 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id="626" name="Google Shape;626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2800" y="1099133"/>
            <a:ext cx="2195513" cy="2634616"/>
          </a:xfrm>
          <a:prstGeom prst="rect">
            <a:avLst/>
          </a:prstGeom>
          <a:noFill/>
          <a:ln>
            <a:noFill/>
          </a:ln>
        </p:spPr>
      </p:pic>
      <p:sp>
        <p:nvSpPr>
          <p:cNvPr id="627" name="Google Shape;627;p11"/>
          <p:cNvSpPr txBox="1"/>
          <p:nvPr/>
        </p:nvSpPr>
        <p:spPr>
          <a:xfrm>
            <a:off x="2286000" y="3733749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My </a:t>
            </a:r>
            <a:r>
              <a:rPr b="1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backpack </a:t>
            </a: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is red.</a:t>
            </a:r>
            <a:endParaRPr b="0" i="0" sz="18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2" name="Google Shape;632;p12"/>
          <p:cNvGrpSpPr/>
          <p:nvPr/>
        </p:nvGrpSpPr>
        <p:grpSpPr>
          <a:xfrm rot="1503340">
            <a:off x="8198667" y="3768462"/>
            <a:ext cx="735903" cy="735903"/>
            <a:chOff x="3203492" y="1263025"/>
            <a:chExt cx="735900" cy="735900"/>
          </a:xfrm>
        </p:grpSpPr>
        <p:sp>
          <p:nvSpPr>
            <p:cNvPr id="633" name="Google Shape;633;p12"/>
            <p:cNvSpPr/>
            <p:nvPr/>
          </p:nvSpPr>
          <p:spPr>
            <a:xfrm>
              <a:off x="3203492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4" name="Google Shape;634;p12"/>
            <p:cNvSpPr/>
            <p:nvPr/>
          </p:nvSpPr>
          <p:spPr>
            <a:xfrm>
              <a:off x="3227913" y="1327300"/>
              <a:ext cx="674225" cy="607500"/>
            </a:xfrm>
            <a:custGeom>
              <a:rect b="b" l="l" r="r" t="t"/>
              <a:pathLst>
                <a:path extrusionOk="0" h="24300" w="26969">
                  <a:moveTo>
                    <a:pt x="13904" y="1"/>
                  </a:moveTo>
                  <a:cubicBezTo>
                    <a:pt x="13222" y="1"/>
                    <a:pt x="12531" y="58"/>
                    <a:pt x="11836" y="178"/>
                  </a:cubicBezTo>
                  <a:lnTo>
                    <a:pt x="11776" y="190"/>
                  </a:lnTo>
                  <a:cubicBezTo>
                    <a:pt x="8621" y="738"/>
                    <a:pt x="5811" y="2512"/>
                    <a:pt x="3942" y="5119"/>
                  </a:cubicBezTo>
                  <a:cubicBezTo>
                    <a:pt x="1" y="10644"/>
                    <a:pt x="1334" y="18335"/>
                    <a:pt x="6930" y="22204"/>
                  </a:cubicBezTo>
                  <a:cubicBezTo>
                    <a:pt x="8954" y="23575"/>
                    <a:pt x="11327" y="24299"/>
                    <a:pt x="13740" y="24299"/>
                  </a:cubicBezTo>
                  <a:cubicBezTo>
                    <a:pt x="14450" y="24299"/>
                    <a:pt x="15163" y="24237"/>
                    <a:pt x="15872" y="24109"/>
                  </a:cubicBezTo>
                  <a:lnTo>
                    <a:pt x="15884" y="24109"/>
                  </a:lnTo>
                  <a:cubicBezTo>
                    <a:pt x="22528" y="22931"/>
                    <a:pt x="26969" y="16609"/>
                    <a:pt x="25802" y="10013"/>
                  </a:cubicBezTo>
                  <a:cubicBezTo>
                    <a:pt x="24780" y="4135"/>
                    <a:pt x="19673" y="1"/>
                    <a:pt x="1390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5" name="Google Shape;635;p12"/>
            <p:cNvSpPr/>
            <p:nvPr/>
          </p:nvSpPr>
          <p:spPr>
            <a:xfrm>
              <a:off x="3268413" y="1349975"/>
              <a:ext cx="609325" cy="562300"/>
            </a:xfrm>
            <a:custGeom>
              <a:rect b="b" l="l" r="r" t="t"/>
              <a:pathLst>
                <a:path extrusionOk="0" h="22492" w="24373">
                  <a:moveTo>
                    <a:pt x="12269" y="0"/>
                  </a:moveTo>
                  <a:cubicBezTo>
                    <a:pt x="11638" y="0"/>
                    <a:pt x="10999" y="54"/>
                    <a:pt x="10359" y="164"/>
                  </a:cubicBezTo>
                  <a:cubicBezTo>
                    <a:pt x="4346" y="1200"/>
                    <a:pt x="0" y="6915"/>
                    <a:pt x="1131" y="13273"/>
                  </a:cubicBezTo>
                  <a:cubicBezTo>
                    <a:pt x="2127" y="18876"/>
                    <a:pt x="6930" y="22491"/>
                    <a:pt x="12145" y="22491"/>
                  </a:cubicBezTo>
                  <a:cubicBezTo>
                    <a:pt x="12791" y="22491"/>
                    <a:pt x="13444" y="22436"/>
                    <a:pt x="14097" y="22321"/>
                  </a:cubicBezTo>
                  <a:cubicBezTo>
                    <a:pt x="20217" y="21238"/>
                    <a:pt x="24372" y="15380"/>
                    <a:pt x="23289" y="9260"/>
                  </a:cubicBezTo>
                  <a:cubicBezTo>
                    <a:pt x="22342" y="3761"/>
                    <a:pt x="17565" y="0"/>
                    <a:pt x="12269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6" name="Google Shape;636;p12"/>
            <p:cNvSpPr/>
            <p:nvPr/>
          </p:nvSpPr>
          <p:spPr>
            <a:xfrm>
              <a:off x="3341638" y="1677650"/>
              <a:ext cx="61325" cy="68875"/>
            </a:xfrm>
            <a:custGeom>
              <a:rect b="b" l="l" r="r" t="t"/>
              <a:pathLst>
                <a:path extrusionOk="0" h="2755" w="2453">
                  <a:moveTo>
                    <a:pt x="2259" y="0"/>
                  </a:moveTo>
                  <a:cubicBezTo>
                    <a:pt x="2235" y="0"/>
                    <a:pt x="2212" y="7"/>
                    <a:pt x="2191" y="23"/>
                  </a:cubicBezTo>
                  <a:cubicBezTo>
                    <a:pt x="2096" y="70"/>
                    <a:pt x="2012" y="142"/>
                    <a:pt x="1941" y="213"/>
                  </a:cubicBezTo>
                  <a:cubicBezTo>
                    <a:pt x="1738" y="440"/>
                    <a:pt x="1536" y="666"/>
                    <a:pt x="1345" y="892"/>
                  </a:cubicBezTo>
                  <a:cubicBezTo>
                    <a:pt x="964" y="1344"/>
                    <a:pt x="572" y="1809"/>
                    <a:pt x="191" y="2273"/>
                  </a:cubicBezTo>
                  <a:cubicBezTo>
                    <a:pt x="119" y="2368"/>
                    <a:pt x="60" y="2464"/>
                    <a:pt x="12" y="2571"/>
                  </a:cubicBezTo>
                  <a:cubicBezTo>
                    <a:pt x="0" y="2630"/>
                    <a:pt x="24" y="2678"/>
                    <a:pt x="60" y="2726"/>
                  </a:cubicBezTo>
                  <a:cubicBezTo>
                    <a:pt x="94" y="2743"/>
                    <a:pt x="136" y="2754"/>
                    <a:pt x="179" y="2754"/>
                  </a:cubicBezTo>
                  <a:cubicBezTo>
                    <a:pt x="194" y="2754"/>
                    <a:pt x="210" y="2753"/>
                    <a:pt x="226" y="2749"/>
                  </a:cubicBezTo>
                  <a:cubicBezTo>
                    <a:pt x="298" y="2702"/>
                    <a:pt x="369" y="2642"/>
                    <a:pt x="429" y="2571"/>
                  </a:cubicBezTo>
                  <a:cubicBezTo>
                    <a:pt x="786" y="2154"/>
                    <a:pt x="1155" y="1725"/>
                    <a:pt x="1524" y="1309"/>
                  </a:cubicBezTo>
                  <a:cubicBezTo>
                    <a:pt x="1798" y="999"/>
                    <a:pt x="2084" y="690"/>
                    <a:pt x="2358" y="368"/>
                  </a:cubicBezTo>
                  <a:cubicBezTo>
                    <a:pt x="2393" y="320"/>
                    <a:pt x="2429" y="273"/>
                    <a:pt x="2453" y="213"/>
                  </a:cubicBezTo>
                  <a:cubicBezTo>
                    <a:pt x="2443" y="92"/>
                    <a:pt x="2347" y="0"/>
                    <a:pt x="22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12"/>
            <p:cNvSpPr/>
            <p:nvPr/>
          </p:nvSpPr>
          <p:spPr>
            <a:xfrm>
              <a:off x="3367563" y="1692075"/>
              <a:ext cx="59225" cy="64175"/>
            </a:xfrm>
            <a:custGeom>
              <a:rect b="b" l="l" r="r" t="t"/>
              <a:pathLst>
                <a:path extrusionOk="0" h="2567" w="2369">
                  <a:moveTo>
                    <a:pt x="2148" y="1"/>
                  </a:moveTo>
                  <a:cubicBezTo>
                    <a:pt x="2130" y="1"/>
                    <a:pt x="2112" y="2"/>
                    <a:pt x="2094" y="5"/>
                  </a:cubicBezTo>
                  <a:cubicBezTo>
                    <a:pt x="2023" y="29"/>
                    <a:pt x="1963" y="77"/>
                    <a:pt x="1916" y="136"/>
                  </a:cubicBezTo>
                  <a:cubicBezTo>
                    <a:pt x="1321" y="791"/>
                    <a:pt x="749" y="1446"/>
                    <a:pt x="166" y="2113"/>
                  </a:cubicBezTo>
                  <a:cubicBezTo>
                    <a:pt x="106" y="2184"/>
                    <a:pt x="58" y="2256"/>
                    <a:pt x="23" y="2339"/>
                  </a:cubicBezTo>
                  <a:cubicBezTo>
                    <a:pt x="0" y="2453"/>
                    <a:pt x="86" y="2566"/>
                    <a:pt x="197" y="2566"/>
                  </a:cubicBezTo>
                  <a:cubicBezTo>
                    <a:pt x="202" y="2566"/>
                    <a:pt x="208" y="2566"/>
                    <a:pt x="213" y="2565"/>
                  </a:cubicBezTo>
                  <a:cubicBezTo>
                    <a:pt x="273" y="2530"/>
                    <a:pt x="320" y="2494"/>
                    <a:pt x="368" y="2458"/>
                  </a:cubicBezTo>
                  <a:cubicBezTo>
                    <a:pt x="975" y="1791"/>
                    <a:pt x="1571" y="1125"/>
                    <a:pt x="2166" y="458"/>
                  </a:cubicBezTo>
                  <a:cubicBezTo>
                    <a:pt x="2225" y="386"/>
                    <a:pt x="2285" y="315"/>
                    <a:pt x="2333" y="244"/>
                  </a:cubicBezTo>
                  <a:cubicBezTo>
                    <a:pt x="2368" y="172"/>
                    <a:pt x="2356" y="89"/>
                    <a:pt x="2297" y="41"/>
                  </a:cubicBezTo>
                  <a:cubicBezTo>
                    <a:pt x="2252" y="14"/>
                    <a:pt x="2201" y="1"/>
                    <a:pt x="2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38" name="Google Shape;638;p12"/>
            <p:cNvSpPr/>
            <p:nvPr/>
          </p:nvSpPr>
          <p:spPr>
            <a:xfrm>
              <a:off x="3329188" y="1520275"/>
              <a:ext cx="199400" cy="175125"/>
            </a:xfrm>
            <a:custGeom>
              <a:rect b="b" l="l" r="r" t="t"/>
              <a:pathLst>
                <a:path extrusionOk="0" h="7005" w="7976">
                  <a:moveTo>
                    <a:pt x="6327" y="1"/>
                  </a:moveTo>
                  <a:cubicBezTo>
                    <a:pt x="6206" y="1"/>
                    <a:pt x="6077" y="15"/>
                    <a:pt x="5939" y="43"/>
                  </a:cubicBezTo>
                  <a:cubicBezTo>
                    <a:pt x="5606" y="127"/>
                    <a:pt x="5284" y="293"/>
                    <a:pt x="5034" y="531"/>
                  </a:cubicBezTo>
                  <a:cubicBezTo>
                    <a:pt x="4665" y="877"/>
                    <a:pt x="4380" y="1317"/>
                    <a:pt x="4213" y="1805"/>
                  </a:cubicBezTo>
                  <a:cubicBezTo>
                    <a:pt x="4177" y="1913"/>
                    <a:pt x="4141" y="2020"/>
                    <a:pt x="4094" y="2163"/>
                  </a:cubicBezTo>
                  <a:cubicBezTo>
                    <a:pt x="3975" y="2043"/>
                    <a:pt x="3879" y="1960"/>
                    <a:pt x="3784" y="1865"/>
                  </a:cubicBezTo>
                  <a:cubicBezTo>
                    <a:pt x="3379" y="1484"/>
                    <a:pt x="2879" y="1258"/>
                    <a:pt x="2332" y="1210"/>
                  </a:cubicBezTo>
                  <a:cubicBezTo>
                    <a:pt x="2272" y="1205"/>
                    <a:pt x="2213" y="1202"/>
                    <a:pt x="2154" y="1202"/>
                  </a:cubicBezTo>
                  <a:cubicBezTo>
                    <a:pt x="930" y="1202"/>
                    <a:pt x="0" y="2364"/>
                    <a:pt x="296" y="3579"/>
                  </a:cubicBezTo>
                  <a:cubicBezTo>
                    <a:pt x="450" y="4258"/>
                    <a:pt x="879" y="4699"/>
                    <a:pt x="1593" y="4794"/>
                  </a:cubicBezTo>
                  <a:cubicBezTo>
                    <a:pt x="1855" y="4841"/>
                    <a:pt x="2129" y="4853"/>
                    <a:pt x="2391" y="4877"/>
                  </a:cubicBezTo>
                  <a:cubicBezTo>
                    <a:pt x="2582" y="4889"/>
                    <a:pt x="2784" y="4901"/>
                    <a:pt x="2975" y="4913"/>
                  </a:cubicBezTo>
                  <a:cubicBezTo>
                    <a:pt x="3618" y="4972"/>
                    <a:pt x="4129" y="5246"/>
                    <a:pt x="4439" y="5818"/>
                  </a:cubicBezTo>
                  <a:cubicBezTo>
                    <a:pt x="4582" y="6092"/>
                    <a:pt x="4713" y="6389"/>
                    <a:pt x="4844" y="6663"/>
                  </a:cubicBezTo>
                  <a:cubicBezTo>
                    <a:pt x="4891" y="6770"/>
                    <a:pt x="4939" y="6854"/>
                    <a:pt x="4999" y="6937"/>
                  </a:cubicBezTo>
                  <a:cubicBezTo>
                    <a:pt x="5036" y="6983"/>
                    <a:pt x="5087" y="7004"/>
                    <a:pt x="5139" y="7004"/>
                  </a:cubicBezTo>
                  <a:cubicBezTo>
                    <a:pt x="5219" y="7004"/>
                    <a:pt x="5298" y="6953"/>
                    <a:pt x="5320" y="6865"/>
                  </a:cubicBezTo>
                  <a:cubicBezTo>
                    <a:pt x="5344" y="6746"/>
                    <a:pt x="5356" y="6627"/>
                    <a:pt x="5368" y="6508"/>
                  </a:cubicBezTo>
                  <a:cubicBezTo>
                    <a:pt x="5392" y="6163"/>
                    <a:pt x="5403" y="5818"/>
                    <a:pt x="5451" y="5484"/>
                  </a:cubicBezTo>
                  <a:cubicBezTo>
                    <a:pt x="5487" y="5056"/>
                    <a:pt x="5677" y="4663"/>
                    <a:pt x="5975" y="4365"/>
                  </a:cubicBezTo>
                  <a:cubicBezTo>
                    <a:pt x="6189" y="4151"/>
                    <a:pt x="6427" y="3960"/>
                    <a:pt x="6642" y="3758"/>
                  </a:cubicBezTo>
                  <a:cubicBezTo>
                    <a:pt x="6904" y="3532"/>
                    <a:pt x="7154" y="3294"/>
                    <a:pt x="7392" y="3032"/>
                  </a:cubicBezTo>
                  <a:cubicBezTo>
                    <a:pt x="7963" y="2329"/>
                    <a:pt x="7975" y="1341"/>
                    <a:pt x="7439" y="615"/>
                  </a:cubicBezTo>
                  <a:cubicBezTo>
                    <a:pt x="7172" y="224"/>
                    <a:pt x="6814" y="1"/>
                    <a:pt x="6327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9" name="Google Shape;639;p12"/>
          <p:cNvGrpSpPr/>
          <p:nvPr/>
        </p:nvGrpSpPr>
        <p:grpSpPr>
          <a:xfrm>
            <a:off x="158126" y="900655"/>
            <a:ext cx="808828" cy="808828"/>
            <a:chOff x="7161125" y="1263025"/>
            <a:chExt cx="735900" cy="735900"/>
          </a:xfrm>
        </p:grpSpPr>
        <p:sp>
          <p:nvSpPr>
            <p:cNvPr id="640" name="Google Shape;640;p12"/>
            <p:cNvSpPr/>
            <p:nvPr/>
          </p:nvSpPr>
          <p:spPr>
            <a:xfrm>
              <a:off x="7161125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1" name="Google Shape;641;p12"/>
            <p:cNvSpPr/>
            <p:nvPr/>
          </p:nvSpPr>
          <p:spPr>
            <a:xfrm>
              <a:off x="7223063" y="1327125"/>
              <a:ext cx="620350" cy="607850"/>
            </a:xfrm>
            <a:custGeom>
              <a:rect b="b" l="l" r="r" t="t"/>
              <a:pathLst>
                <a:path extrusionOk="0" h="24314" w="24814">
                  <a:moveTo>
                    <a:pt x="12424" y="0"/>
                  </a:moveTo>
                  <a:cubicBezTo>
                    <a:pt x="11634" y="0"/>
                    <a:pt x="10843" y="78"/>
                    <a:pt x="10061" y="233"/>
                  </a:cubicBezTo>
                  <a:cubicBezTo>
                    <a:pt x="9788" y="280"/>
                    <a:pt x="9514" y="352"/>
                    <a:pt x="9252" y="423"/>
                  </a:cubicBezTo>
                  <a:cubicBezTo>
                    <a:pt x="4870" y="1614"/>
                    <a:pt x="1513" y="5126"/>
                    <a:pt x="524" y="9543"/>
                  </a:cubicBezTo>
                  <a:cubicBezTo>
                    <a:pt x="1" y="11758"/>
                    <a:pt x="132" y="14068"/>
                    <a:pt x="905" y="16211"/>
                  </a:cubicBezTo>
                  <a:cubicBezTo>
                    <a:pt x="1953" y="19199"/>
                    <a:pt x="3894" y="21449"/>
                    <a:pt x="6668" y="22914"/>
                  </a:cubicBezTo>
                  <a:cubicBezTo>
                    <a:pt x="8394" y="23840"/>
                    <a:pt x="10317" y="24314"/>
                    <a:pt x="12259" y="24314"/>
                  </a:cubicBezTo>
                  <a:cubicBezTo>
                    <a:pt x="13063" y="24314"/>
                    <a:pt x="13871" y="24233"/>
                    <a:pt x="14669" y="24069"/>
                  </a:cubicBezTo>
                  <a:lnTo>
                    <a:pt x="14871" y="24021"/>
                  </a:lnTo>
                  <a:cubicBezTo>
                    <a:pt x="15514" y="23890"/>
                    <a:pt x="16134" y="23712"/>
                    <a:pt x="16741" y="23462"/>
                  </a:cubicBezTo>
                  <a:cubicBezTo>
                    <a:pt x="19539" y="22331"/>
                    <a:pt x="21670" y="20449"/>
                    <a:pt x="23063" y="17842"/>
                  </a:cubicBezTo>
                  <a:cubicBezTo>
                    <a:pt x="24385" y="15401"/>
                    <a:pt x="24813" y="12710"/>
                    <a:pt x="24325" y="9853"/>
                  </a:cubicBezTo>
                  <a:cubicBezTo>
                    <a:pt x="24194" y="9138"/>
                    <a:pt x="23992" y="8448"/>
                    <a:pt x="23730" y="7781"/>
                  </a:cubicBezTo>
                  <a:cubicBezTo>
                    <a:pt x="22837" y="5424"/>
                    <a:pt x="21229" y="3412"/>
                    <a:pt x="19134" y="2019"/>
                  </a:cubicBezTo>
                  <a:cubicBezTo>
                    <a:pt x="17765" y="1102"/>
                    <a:pt x="16217" y="483"/>
                    <a:pt x="14598" y="197"/>
                  </a:cubicBezTo>
                  <a:cubicBezTo>
                    <a:pt x="13879" y="66"/>
                    <a:pt x="13152" y="0"/>
                    <a:pt x="124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2" name="Google Shape;642;p12"/>
            <p:cNvSpPr/>
            <p:nvPr/>
          </p:nvSpPr>
          <p:spPr>
            <a:xfrm>
              <a:off x="7245988" y="1349775"/>
              <a:ext cx="574200" cy="562675"/>
            </a:xfrm>
            <a:custGeom>
              <a:rect b="b" l="l" r="r" t="t"/>
              <a:pathLst>
                <a:path extrusionOk="0" h="22507" w="22968">
                  <a:moveTo>
                    <a:pt x="11486" y="0"/>
                  </a:moveTo>
                  <a:cubicBezTo>
                    <a:pt x="6294" y="0"/>
                    <a:pt x="1647" y="3598"/>
                    <a:pt x="477" y="8840"/>
                  </a:cubicBezTo>
                  <a:cubicBezTo>
                    <a:pt x="0" y="10888"/>
                    <a:pt x="119" y="13031"/>
                    <a:pt x="834" y="15007"/>
                  </a:cubicBezTo>
                  <a:cubicBezTo>
                    <a:pt x="1798" y="17757"/>
                    <a:pt x="3584" y="19841"/>
                    <a:pt x="6168" y="21210"/>
                  </a:cubicBezTo>
                  <a:cubicBezTo>
                    <a:pt x="7760" y="22065"/>
                    <a:pt x="9535" y="22507"/>
                    <a:pt x="11327" y="22507"/>
                  </a:cubicBezTo>
                  <a:cubicBezTo>
                    <a:pt x="12081" y="22507"/>
                    <a:pt x="12838" y="22429"/>
                    <a:pt x="13585" y="22270"/>
                  </a:cubicBezTo>
                  <a:cubicBezTo>
                    <a:pt x="14240" y="22151"/>
                    <a:pt x="14871" y="21972"/>
                    <a:pt x="15490" y="21722"/>
                  </a:cubicBezTo>
                  <a:cubicBezTo>
                    <a:pt x="18062" y="20686"/>
                    <a:pt x="20039" y="18960"/>
                    <a:pt x="21360" y="16519"/>
                  </a:cubicBezTo>
                  <a:cubicBezTo>
                    <a:pt x="22622" y="14186"/>
                    <a:pt x="22968" y="11697"/>
                    <a:pt x="22515" y="9102"/>
                  </a:cubicBezTo>
                  <a:cubicBezTo>
                    <a:pt x="22396" y="8447"/>
                    <a:pt x="22206" y="7816"/>
                    <a:pt x="21967" y="7197"/>
                  </a:cubicBezTo>
                  <a:cubicBezTo>
                    <a:pt x="21146" y="5018"/>
                    <a:pt x="19658" y="3148"/>
                    <a:pt x="17705" y="1863"/>
                  </a:cubicBezTo>
                  <a:cubicBezTo>
                    <a:pt x="16443" y="1017"/>
                    <a:pt x="15014" y="446"/>
                    <a:pt x="13514" y="184"/>
                  </a:cubicBezTo>
                  <a:cubicBezTo>
                    <a:pt x="12833" y="60"/>
                    <a:pt x="12155" y="0"/>
                    <a:pt x="114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3" name="Google Shape;643;p12"/>
            <p:cNvSpPr/>
            <p:nvPr/>
          </p:nvSpPr>
          <p:spPr>
            <a:xfrm>
              <a:off x="7324263" y="1552600"/>
              <a:ext cx="417950" cy="214925"/>
            </a:xfrm>
            <a:custGeom>
              <a:rect b="b" l="l" r="r" t="t"/>
              <a:pathLst>
                <a:path extrusionOk="0" h="8597" w="16718">
                  <a:moveTo>
                    <a:pt x="16372" y="0"/>
                  </a:moveTo>
                  <a:cubicBezTo>
                    <a:pt x="16300" y="24"/>
                    <a:pt x="16241" y="72"/>
                    <a:pt x="16217" y="143"/>
                  </a:cubicBezTo>
                  <a:cubicBezTo>
                    <a:pt x="16205" y="262"/>
                    <a:pt x="16217" y="381"/>
                    <a:pt x="16229" y="500"/>
                  </a:cubicBezTo>
                  <a:cubicBezTo>
                    <a:pt x="16324" y="1322"/>
                    <a:pt x="16205" y="2155"/>
                    <a:pt x="15896" y="2929"/>
                  </a:cubicBezTo>
                  <a:cubicBezTo>
                    <a:pt x="15705" y="3406"/>
                    <a:pt x="15467" y="3858"/>
                    <a:pt x="15181" y="4275"/>
                  </a:cubicBezTo>
                  <a:cubicBezTo>
                    <a:pt x="13538" y="6608"/>
                    <a:pt x="11288" y="7882"/>
                    <a:pt x="8478" y="8156"/>
                  </a:cubicBezTo>
                  <a:cubicBezTo>
                    <a:pt x="8218" y="8179"/>
                    <a:pt x="7958" y="8191"/>
                    <a:pt x="7699" y="8191"/>
                  </a:cubicBezTo>
                  <a:cubicBezTo>
                    <a:pt x="6367" y="8191"/>
                    <a:pt x="5052" y="7885"/>
                    <a:pt x="3846" y="7287"/>
                  </a:cubicBezTo>
                  <a:cubicBezTo>
                    <a:pt x="3108" y="6954"/>
                    <a:pt x="2441" y="6489"/>
                    <a:pt x="1858" y="5918"/>
                  </a:cubicBezTo>
                  <a:cubicBezTo>
                    <a:pt x="1168" y="5287"/>
                    <a:pt x="667" y="4477"/>
                    <a:pt x="429" y="3572"/>
                  </a:cubicBezTo>
                  <a:cubicBezTo>
                    <a:pt x="417" y="3477"/>
                    <a:pt x="382" y="3394"/>
                    <a:pt x="322" y="3322"/>
                  </a:cubicBezTo>
                  <a:cubicBezTo>
                    <a:pt x="283" y="3283"/>
                    <a:pt x="227" y="3260"/>
                    <a:pt x="168" y="3260"/>
                  </a:cubicBezTo>
                  <a:cubicBezTo>
                    <a:pt x="156" y="3260"/>
                    <a:pt x="144" y="3261"/>
                    <a:pt x="132" y="3263"/>
                  </a:cubicBezTo>
                  <a:cubicBezTo>
                    <a:pt x="72" y="3287"/>
                    <a:pt x="13" y="3346"/>
                    <a:pt x="1" y="3406"/>
                  </a:cubicBezTo>
                  <a:cubicBezTo>
                    <a:pt x="1" y="3560"/>
                    <a:pt x="25" y="3715"/>
                    <a:pt x="72" y="3858"/>
                  </a:cubicBezTo>
                  <a:cubicBezTo>
                    <a:pt x="203" y="4287"/>
                    <a:pt x="394" y="4703"/>
                    <a:pt x="632" y="5084"/>
                  </a:cubicBezTo>
                  <a:cubicBezTo>
                    <a:pt x="1215" y="5977"/>
                    <a:pt x="2001" y="6727"/>
                    <a:pt x="2930" y="7263"/>
                  </a:cubicBezTo>
                  <a:cubicBezTo>
                    <a:pt x="4442" y="8159"/>
                    <a:pt x="6037" y="8597"/>
                    <a:pt x="7756" y="8597"/>
                  </a:cubicBezTo>
                  <a:cubicBezTo>
                    <a:pt x="8392" y="8597"/>
                    <a:pt x="9045" y="8537"/>
                    <a:pt x="9716" y="8418"/>
                  </a:cubicBezTo>
                  <a:cubicBezTo>
                    <a:pt x="9978" y="8347"/>
                    <a:pt x="10347" y="8251"/>
                    <a:pt x="10716" y="8120"/>
                  </a:cubicBezTo>
                  <a:cubicBezTo>
                    <a:pt x="12526" y="7525"/>
                    <a:pt x="14122" y="6394"/>
                    <a:pt x="15265" y="4870"/>
                  </a:cubicBezTo>
                  <a:cubicBezTo>
                    <a:pt x="15943" y="4001"/>
                    <a:pt x="16408" y="2989"/>
                    <a:pt x="16610" y="1905"/>
                  </a:cubicBezTo>
                  <a:cubicBezTo>
                    <a:pt x="16705" y="1405"/>
                    <a:pt x="16717" y="893"/>
                    <a:pt x="16634" y="381"/>
                  </a:cubicBezTo>
                  <a:cubicBezTo>
                    <a:pt x="16622" y="286"/>
                    <a:pt x="16598" y="179"/>
                    <a:pt x="16550" y="84"/>
                  </a:cubicBezTo>
                  <a:cubicBezTo>
                    <a:pt x="16503" y="36"/>
                    <a:pt x="16431" y="0"/>
                    <a:pt x="16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44" name="Google Shape;644;p12"/>
          <p:cNvGrpSpPr/>
          <p:nvPr/>
        </p:nvGrpSpPr>
        <p:grpSpPr>
          <a:xfrm rot="1153739">
            <a:off x="7643212" y="4130198"/>
            <a:ext cx="824508" cy="824508"/>
            <a:chOff x="5182308" y="3078684"/>
            <a:chExt cx="735900" cy="735900"/>
          </a:xfrm>
        </p:grpSpPr>
        <p:sp>
          <p:nvSpPr>
            <p:cNvPr id="645" name="Google Shape;645;p12"/>
            <p:cNvSpPr/>
            <p:nvPr/>
          </p:nvSpPr>
          <p:spPr>
            <a:xfrm>
              <a:off x="5182308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6" name="Google Shape;646;p12"/>
            <p:cNvSpPr/>
            <p:nvPr/>
          </p:nvSpPr>
          <p:spPr>
            <a:xfrm>
              <a:off x="5238888" y="3140300"/>
              <a:ext cx="618550" cy="606650"/>
            </a:xfrm>
            <a:custGeom>
              <a:rect b="b" l="l" r="r" t="t"/>
              <a:pathLst>
                <a:path extrusionOk="0" h="24266" w="24742">
                  <a:moveTo>
                    <a:pt x="12740" y="0"/>
                  </a:moveTo>
                  <a:cubicBezTo>
                    <a:pt x="12121" y="0"/>
                    <a:pt x="11514" y="36"/>
                    <a:pt x="10895" y="131"/>
                  </a:cubicBezTo>
                  <a:cubicBezTo>
                    <a:pt x="7811" y="512"/>
                    <a:pt x="5001" y="2108"/>
                    <a:pt x="3096" y="4572"/>
                  </a:cubicBezTo>
                  <a:cubicBezTo>
                    <a:pt x="858" y="7394"/>
                    <a:pt x="1" y="10585"/>
                    <a:pt x="560" y="14050"/>
                  </a:cubicBezTo>
                  <a:cubicBezTo>
                    <a:pt x="1215" y="18074"/>
                    <a:pt x="3418" y="21086"/>
                    <a:pt x="7097" y="22979"/>
                  </a:cubicBezTo>
                  <a:cubicBezTo>
                    <a:pt x="8740" y="23825"/>
                    <a:pt x="10561" y="24265"/>
                    <a:pt x="12407" y="24265"/>
                  </a:cubicBezTo>
                  <a:cubicBezTo>
                    <a:pt x="12883" y="24265"/>
                    <a:pt x="13347" y="24241"/>
                    <a:pt x="13812" y="24194"/>
                  </a:cubicBezTo>
                  <a:cubicBezTo>
                    <a:pt x="16276" y="23944"/>
                    <a:pt x="18610" y="22932"/>
                    <a:pt x="20479" y="21300"/>
                  </a:cubicBezTo>
                  <a:cubicBezTo>
                    <a:pt x="23242" y="18895"/>
                    <a:pt x="24670" y="15788"/>
                    <a:pt x="24730" y="12073"/>
                  </a:cubicBezTo>
                  <a:cubicBezTo>
                    <a:pt x="24742" y="11406"/>
                    <a:pt x="24682" y="10752"/>
                    <a:pt x="24575" y="10109"/>
                  </a:cubicBezTo>
                  <a:cubicBezTo>
                    <a:pt x="24075" y="7251"/>
                    <a:pt x="22753" y="4882"/>
                    <a:pt x="20670" y="3048"/>
                  </a:cubicBezTo>
                  <a:cubicBezTo>
                    <a:pt x="18360" y="1024"/>
                    <a:pt x="15693" y="0"/>
                    <a:pt x="127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7" name="Google Shape;647;p12"/>
            <p:cNvSpPr/>
            <p:nvPr/>
          </p:nvSpPr>
          <p:spPr>
            <a:xfrm>
              <a:off x="5261813" y="3162500"/>
              <a:ext cx="573000" cy="562000"/>
            </a:xfrm>
            <a:custGeom>
              <a:rect b="b" l="l" r="r" t="t"/>
              <a:pathLst>
                <a:path extrusionOk="0" h="22480" w="22920">
                  <a:moveTo>
                    <a:pt x="11836" y="1"/>
                  </a:moveTo>
                  <a:cubicBezTo>
                    <a:pt x="11268" y="1"/>
                    <a:pt x="10688" y="42"/>
                    <a:pt x="10097" y="124"/>
                  </a:cubicBezTo>
                  <a:cubicBezTo>
                    <a:pt x="7251" y="469"/>
                    <a:pt x="4656" y="1958"/>
                    <a:pt x="2882" y="4232"/>
                  </a:cubicBezTo>
                  <a:cubicBezTo>
                    <a:pt x="846" y="6804"/>
                    <a:pt x="0" y="9744"/>
                    <a:pt x="536" y="13007"/>
                  </a:cubicBezTo>
                  <a:cubicBezTo>
                    <a:pt x="1143" y="16781"/>
                    <a:pt x="3203" y="19543"/>
                    <a:pt x="6584" y="21293"/>
                  </a:cubicBezTo>
                  <a:cubicBezTo>
                    <a:pt x="8114" y="22072"/>
                    <a:pt x="9794" y="22480"/>
                    <a:pt x="11494" y="22480"/>
                  </a:cubicBezTo>
                  <a:cubicBezTo>
                    <a:pt x="11925" y="22480"/>
                    <a:pt x="12357" y="22454"/>
                    <a:pt x="12788" y="22401"/>
                  </a:cubicBezTo>
                  <a:cubicBezTo>
                    <a:pt x="15086" y="22175"/>
                    <a:pt x="17241" y="21234"/>
                    <a:pt x="18979" y="19722"/>
                  </a:cubicBezTo>
                  <a:cubicBezTo>
                    <a:pt x="21574" y="17472"/>
                    <a:pt x="22860" y="14590"/>
                    <a:pt x="22908" y="11161"/>
                  </a:cubicBezTo>
                  <a:cubicBezTo>
                    <a:pt x="22920" y="10566"/>
                    <a:pt x="22872" y="9959"/>
                    <a:pt x="22765" y="9363"/>
                  </a:cubicBezTo>
                  <a:cubicBezTo>
                    <a:pt x="22313" y="6780"/>
                    <a:pt x="21146" y="4565"/>
                    <a:pt x="19157" y="2827"/>
                  </a:cubicBezTo>
                  <a:cubicBezTo>
                    <a:pt x="17010" y="945"/>
                    <a:pt x="14560" y="1"/>
                    <a:pt x="1183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8" name="Google Shape;648;p12"/>
            <p:cNvSpPr/>
            <p:nvPr/>
          </p:nvSpPr>
          <p:spPr>
            <a:xfrm>
              <a:off x="5332063" y="3455800"/>
              <a:ext cx="450675" cy="189800"/>
            </a:xfrm>
            <a:custGeom>
              <a:rect b="b" l="l" r="r" t="t"/>
              <a:pathLst>
                <a:path extrusionOk="0" h="7592" w="18027">
                  <a:moveTo>
                    <a:pt x="1418" y="433"/>
                  </a:moveTo>
                  <a:cubicBezTo>
                    <a:pt x="1582" y="433"/>
                    <a:pt x="1750" y="492"/>
                    <a:pt x="1905" y="620"/>
                  </a:cubicBezTo>
                  <a:cubicBezTo>
                    <a:pt x="2024" y="715"/>
                    <a:pt x="2131" y="822"/>
                    <a:pt x="2227" y="929"/>
                  </a:cubicBezTo>
                  <a:cubicBezTo>
                    <a:pt x="2334" y="1060"/>
                    <a:pt x="2441" y="1191"/>
                    <a:pt x="2536" y="1322"/>
                  </a:cubicBezTo>
                  <a:cubicBezTo>
                    <a:pt x="3203" y="2192"/>
                    <a:pt x="4072" y="2894"/>
                    <a:pt x="5060" y="3358"/>
                  </a:cubicBezTo>
                  <a:cubicBezTo>
                    <a:pt x="5727" y="3680"/>
                    <a:pt x="6430" y="3918"/>
                    <a:pt x="7144" y="4085"/>
                  </a:cubicBezTo>
                  <a:cubicBezTo>
                    <a:pt x="7729" y="4238"/>
                    <a:pt x="8313" y="4281"/>
                    <a:pt x="8898" y="4281"/>
                  </a:cubicBezTo>
                  <a:cubicBezTo>
                    <a:pt x="9313" y="4281"/>
                    <a:pt x="9729" y="4259"/>
                    <a:pt x="10144" y="4239"/>
                  </a:cubicBezTo>
                  <a:cubicBezTo>
                    <a:pt x="11633" y="3954"/>
                    <a:pt x="13049" y="3477"/>
                    <a:pt x="14264" y="2525"/>
                  </a:cubicBezTo>
                  <a:cubicBezTo>
                    <a:pt x="14704" y="2168"/>
                    <a:pt x="15109" y="1763"/>
                    <a:pt x="15454" y="1310"/>
                  </a:cubicBezTo>
                  <a:cubicBezTo>
                    <a:pt x="15609" y="1120"/>
                    <a:pt x="15752" y="929"/>
                    <a:pt x="15919" y="751"/>
                  </a:cubicBezTo>
                  <a:cubicBezTo>
                    <a:pt x="16128" y="529"/>
                    <a:pt x="16350" y="436"/>
                    <a:pt x="16559" y="436"/>
                  </a:cubicBezTo>
                  <a:cubicBezTo>
                    <a:pt x="16919" y="436"/>
                    <a:pt x="17240" y="714"/>
                    <a:pt x="17383" y="1084"/>
                  </a:cubicBezTo>
                  <a:cubicBezTo>
                    <a:pt x="17502" y="1382"/>
                    <a:pt x="17526" y="1727"/>
                    <a:pt x="17455" y="2049"/>
                  </a:cubicBezTo>
                  <a:cubicBezTo>
                    <a:pt x="17371" y="2418"/>
                    <a:pt x="17217" y="2763"/>
                    <a:pt x="17002" y="3061"/>
                  </a:cubicBezTo>
                  <a:cubicBezTo>
                    <a:pt x="16967" y="3108"/>
                    <a:pt x="16895" y="3120"/>
                    <a:pt x="16848" y="3144"/>
                  </a:cubicBezTo>
                  <a:cubicBezTo>
                    <a:pt x="16859" y="2906"/>
                    <a:pt x="16848" y="2668"/>
                    <a:pt x="16824" y="2430"/>
                  </a:cubicBezTo>
                  <a:cubicBezTo>
                    <a:pt x="16788" y="2144"/>
                    <a:pt x="16788" y="1870"/>
                    <a:pt x="16978" y="1608"/>
                  </a:cubicBezTo>
                  <a:cubicBezTo>
                    <a:pt x="16788" y="1430"/>
                    <a:pt x="16681" y="1180"/>
                    <a:pt x="16681" y="918"/>
                  </a:cubicBezTo>
                  <a:cubicBezTo>
                    <a:pt x="16681" y="882"/>
                    <a:pt x="16657" y="834"/>
                    <a:pt x="16621" y="799"/>
                  </a:cubicBezTo>
                  <a:cubicBezTo>
                    <a:pt x="16562" y="763"/>
                    <a:pt x="16502" y="739"/>
                    <a:pt x="16431" y="739"/>
                  </a:cubicBezTo>
                  <a:cubicBezTo>
                    <a:pt x="16371" y="751"/>
                    <a:pt x="16324" y="799"/>
                    <a:pt x="16312" y="846"/>
                  </a:cubicBezTo>
                  <a:cubicBezTo>
                    <a:pt x="16300" y="1001"/>
                    <a:pt x="16300" y="1156"/>
                    <a:pt x="16324" y="1299"/>
                  </a:cubicBezTo>
                  <a:cubicBezTo>
                    <a:pt x="16431" y="1727"/>
                    <a:pt x="16288" y="2049"/>
                    <a:pt x="15990" y="2334"/>
                  </a:cubicBezTo>
                  <a:cubicBezTo>
                    <a:pt x="15847" y="2477"/>
                    <a:pt x="15740" y="2668"/>
                    <a:pt x="15526" y="2787"/>
                  </a:cubicBezTo>
                  <a:cubicBezTo>
                    <a:pt x="15514" y="2680"/>
                    <a:pt x="15502" y="2620"/>
                    <a:pt x="15490" y="2537"/>
                  </a:cubicBezTo>
                  <a:cubicBezTo>
                    <a:pt x="15478" y="2442"/>
                    <a:pt x="15478" y="2358"/>
                    <a:pt x="15466" y="2263"/>
                  </a:cubicBezTo>
                  <a:cubicBezTo>
                    <a:pt x="15443" y="2132"/>
                    <a:pt x="15359" y="2061"/>
                    <a:pt x="15264" y="2061"/>
                  </a:cubicBezTo>
                  <a:cubicBezTo>
                    <a:pt x="15157" y="2072"/>
                    <a:pt x="15062" y="2168"/>
                    <a:pt x="15073" y="2275"/>
                  </a:cubicBezTo>
                  <a:lnTo>
                    <a:pt x="15073" y="2680"/>
                  </a:lnTo>
                  <a:cubicBezTo>
                    <a:pt x="15073" y="2846"/>
                    <a:pt x="15085" y="3013"/>
                    <a:pt x="15085" y="3168"/>
                  </a:cubicBezTo>
                  <a:cubicBezTo>
                    <a:pt x="15085" y="3215"/>
                    <a:pt x="15073" y="3251"/>
                    <a:pt x="15062" y="3299"/>
                  </a:cubicBezTo>
                  <a:cubicBezTo>
                    <a:pt x="14788" y="3561"/>
                    <a:pt x="14502" y="3858"/>
                    <a:pt x="14085" y="4049"/>
                  </a:cubicBezTo>
                  <a:cubicBezTo>
                    <a:pt x="14061" y="3835"/>
                    <a:pt x="14061" y="3656"/>
                    <a:pt x="14050" y="3477"/>
                  </a:cubicBezTo>
                  <a:cubicBezTo>
                    <a:pt x="14028" y="3315"/>
                    <a:pt x="13938" y="3212"/>
                    <a:pt x="13841" y="3212"/>
                  </a:cubicBezTo>
                  <a:cubicBezTo>
                    <a:pt x="13831" y="3212"/>
                    <a:pt x="13821" y="3213"/>
                    <a:pt x="13811" y="3215"/>
                  </a:cubicBezTo>
                  <a:cubicBezTo>
                    <a:pt x="13704" y="3227"/>
                    <a:pt x="13633" y="3323"/>
                    <a:pt x="13633" y="3489"/>
                  </a:cubicBezTo>
                  <a:lnTo>
                    <a:pt x="13633" y="4335"/>
                  </a:lnTo>
                  <a:cubicBezTo>
                    <a:pt x="13323" y="4585"/>
                    <a:pt x="12966" y="4763"/>
                    <a:pt x="12585" y="4847"/>
                  </a:cubicBezTo>
                  <a:cubicBezTo>
                    <a:pt x="12573" y="4739"/>
                    <a:pt x="12561" y="4620"/>
                    <a:pt x="12537" y="4513"/>
                  </a:cubicBezTo>
                  <a:cubicBezTo>
                    <a:pt x="12514" y="4358"/>
                    <a:pt x="12502" y="4204"/>
                    <a:pt x="12478" y="4061"/>
                  </a:cubicBezTo>
                  <a:cubicBezTo>
                    <a:pt x="12445" y="3941"/>
                    <a:pt x="12372" y="3881"/>
                    <a:pt x="12278" y="3881"/>
                  </a:cubicBezTo>
                  <a:cubicBezTo>
                    <a:pt x="12269" y="3881"/>
                    <a:pt x="12261" y="3881"/>
                    <a:pt x="12252" y="3882"/>
                  </a:cubicBezTo>
                  <a:cubicBezTo>
                    <a:pt x="12145" y="3918"/>
                    <a:pt x="12073" y="4013"/>
                    <a:pt x="12097" y="4132"/>
                  </a:cubicBezTo>
                  <a:cubicBezTo>
                    <a:pt x="12097" y="4275"/>
                    <a:pt x="12121" y="4430"/>
                    <a:pt x="12133" y="4573"/>
                  </a:cubicBezTo>
                  <a:cubicBezTo>
                    <a:pt x="12145" y="4716"/>
                    <a:pt x="12168" y="4870"/>
                    <a:pt x="12180" y="5025"/>
                  </a:cubicBezTo>
                  <a:cubicBezTo>
                    <a:pt x="11799" y="5251"/>
                    <a:pt x="11394" y="5311"/>
                    <a:pt x="10990" y="5418"/>
                  </a:cubicBezTo>
                  <a:cubicBezTo>
                    <a:pt x="10942" y="5216"/>
                    <a:pt x="10918" y="5001"/>
                    <a:pt x="10930" y="4799"/>
                  </a:cubicBezTo>
                  <a:cubicBezTo>
                    <a:pt x="10930" y="4680"/>
                    <a:pt x="10918" y="4561"/>
                    <a:pt x="10906" y="4442"/>
                  </a:cubicBezTo>
                  <a:cubicBezTo>
                    <a:pt x="10885" y="4355"/>
                    <a:pt x="10813" y="4297"/>
                    <a:pt x="10728" y="4297"/>
                  </a:cubicBezTo>
                  <a:cubicBezTo>
                    <a:pt x="10720" y="4297"/>
                    <a:pt x="10712" y="4298"/>
                    <a:pt x="10704" y="4299"/>
                  </a:cubicBezTo>
                  <a:cubicBezTo>
                    <a:pt x="10644" y="4323"/>
                    <a:pt x="10561" y="4394"/>
                    <a:pt x="10549" y="4442"/>
                  </a:cubicBezTo>
                  <a:cubicBezTo>
                    <a:pt x="10537" y="4597"/>
                    <a:pt x="10525" y="4739"/>
                    <a:pt x="10537" y="4894"/>
                  </a:cubicBezTo>
                  <a:cubicBezTo>
                    <a:pt x="10525" y="5073"/>
                    <a:pt x="10585" y="5275"/>
                    <a:pt x="10513" y="5490"/>
                  </a:cubicBezTo>
                  <a:cubicBezTo>
                    <a:pt x="10120" y="5621"/>
                    <a:pt x="9704" y="5609"/>
                    <a:pt x="9263" y="5668"/>
                  </a:cubicBezTo>
                  <a:cubicBezTo>
                    <a:pt x="9239" y="5585"/>
                    <a:pt x="9216" y="5490"/>
                    <a:pt x="9204" y="5394"/>
                  </a:cubicBezTo>
                  <a:lnTo>
                    <a:pt x="9204" y="4859"/>
                  </a:lnTo>
                  <a:cubicBezTo>
                    <a:pt x="9204" y="4775"/>
                    <a:pt x="9180" y="4704"/>
                    <a:pt x="9144" y="4644"/>
                  </a:cubicBezTo>
                  <a:cubicBezTo>
                    <a:pt x="9108" y="4585"/>
                    <a:pt x="9037" y="4549"/>
                    <a:pt x="8966" y="4537"/>
                  </a:cubicBezTo>
                  <a:cubicBezTo>
                    <a:pt x="8894" y="4549"/>
                    <a:pt x="8835" y="4597"/>
                    <a:pt x="8799" y="4656"/>
                  </a:cubicBezTo>
                  <a:cubicBezTo>
                    <a:pt x="8775" y="4739"/>
                    <a:pt x="8763" y="4835"/>
                    <a:pt x="8763" y="4918"/>
                  </a:cubicBezTo>
                  <a:lnTo>
                    <a:pt x="8763" y="5609"/>
                  </a:lnTo>
                  <a:cubicBezTo>
                    <a:pt x="8659" y="5625"/>
                    <a:pt x="8558" y="5631"/>
                    <a:pt x="8459" y="5631"/>
                  </a:cubicBezTo>
                  <a:cubicBezTo>
                    <a:pt x="8114" y="5631"/>
                    <a:pt x="7794" y="5553"/>
                    <a:pt x="7489" y="5525"/>
                  </a:cubicBezTo>
                  <a:cubicBezTo>
                    <a:pt x="7382" y="5359"/>
                    <a:pt x="7418" y="5216"/>
                    <a:pt x="7418" y="5085"/>
                  </a:cubicBezTo>
                  <a:cubicBezTo>
                    <a:pt x="7418" y="4882"/>
                    <a:pt x="7430" y="4668"/>
                    <a:pt x="7418" y="4466"/>
                  </a:cubicBezTo>
                  <a:cubicBezTo>
                    <a:pt x="7406" y="4370"/>
                    <a:pt x="7334" y="4299"/>
                    <a:pt x="7239" y="4299"/>
                  </a:cubicBezTo>
                  <a:cubicBezTo>
                    <a:pt x="7144" y="4299"/>
                    <a:pt x="7061" y="4370"/>
                    <a:pt x="7049" y="4466"/>
                  </a:cubicBezTo>
                  <a:cubicBezTo>
                    <a:pt x="7037" y="4585"/>
                    <a:pt x="7025" y="4704"/>
                    <a:pt x="7025" y="4823"/>
                  </a:cubicBezTo>
                  <a:cubicBezTo>
                    <a:pt x="7013" y="5001"/>
                    <a:pt x="7013" y="5168"/>
                    <a:pt x="7001" y="5382"/>
                  </a:cubicBezTo>
                  <a:cubicBezTo>
                    <a:pt x="6596" y="5335"/>
                    <a:pt x="6191" y="5228"/>
                    <a:pt x="5822" y="5073"/>
                  </a:cubicBezTo>
                  <a:cubicBezTo>
                    <a:pt x="5787" y="4847"/>
                    <a:pt x="5799" y="4620"/>
                    <a:pt x="5846" y="4394"/>
                  </a:cubicBezTo>
                  <a:cubicBezTo>
                    <a:pt x="5858" y="4275"/>
                    <a:pt x="5858" y="4156"/>
                    <a:pt x="5858" y="4037"/>
                  </a:cubicBezTo>
                  <a:cubicBezTo>
                    <a:pt x="5847" y="3963"/>
                    <a:pt x="5761" y="3879"/>
                    <a:pt x="5691" y="3879"/>
                  </a:cubicBezTo>
                  <a:cubicBezTo>
                    <a:pt x="5683" y="3879"/>
                    <a:pt x="5675" y="3880"/>
                    <a:pt x="5668" y="3882"/>
                  </a:cubicBezTo>
                  <a:cubicBezTo>
                    <a:pt x="5596" y="3906"/>
                    <a:pt x="5537" y="3954"/>
                    <a:pt x="5501" y="4013"/>
                  </a:cubicBezTo>
                  <a:cubicBezTo>
                    <a:pt x="5465" y="4132"/>
                    <a:pt x="5441" y="4239"/>
                    <a:pt x="5429" y="4358"/>
                  </a:cubicBezTo>
                  <a:cubicBezTo>
                    <a:pt x="5441" y="4525"/>
                    <a:pt x="5406" y="4692"/>
                    <a:pt x="5358" y="4835"/>
                  </a:cubicBezTo>
                  <a:cubicBezTo>
                    <a:pt x="5001" y="4763"/>
                    <a:pt x="4715" y="4620"/>
                    <a:pt x="4286" y="4311"/>
                  </a:cubicBezTo>
                  <a:cubicBezTo>
                    <a:pt x="4298" y="4132"/>
                    <a:pt x="4310" y="3918"/>
                    <a:pt x="4310" y="3716"/>
                  </a:cubicBezTo>
                  <a:cubicBezTo>
                    <a:pt x="4322" y="3608"/>
                    <a:pt x="4322" y="3501"/>
                    <a:pt x="4310" y="3406"/>
                  </a:cubicBezTo>
                  <a:cubicBezTo>
                    <a:pt x="4310" y="3287"/>
                    <a:pt x="4215" y="3204"/>
                    <a:pt x="4108" y="3204"/>
                  </a:cubicBezTo>
                  <a:cubicBezTo>
                    <a:pt x="4013" y="3215"/>
                    <a:pt x="3929" y="3287"/>
                    <a:pt x="3917" y="3382"/>
                  </a:cubicBezTo>
                  <a:cubicBezTo>
                    <a:pt x="3905" y="3513"/>
                    <a:pt x="3905" y="3656"/>
                    <a:pt x="3905" y="3787"/>
                  </a:cubicBezTo>
                  <a:cubicBezTo>
                    <a:pt x="3894" y="3858"/>
                    <a:pt x="3882" y="3930"/>
                    <a:pt x="3882" y="4037"/>
                  </a:cubicBezTo>
                  <a:cubicBezTo>
                    <a:pt x="3798" y="4025"/>
                    <a:pt x="3727" y="3989"/>
                    <a:pt x="3667" y="3954"/>
                  </a:cubicBezTo>
                  <a:cubicBezTo>
                    <a:pt x="3441" y="3775"/>
                    <a:pt x="3227" y="3596"/>
                    <a:pt x="3001" y="3406"/>
                  </a:cubicBezTo>
                  <a:cubicBezTo>
                    <a:pt x="2881" y="3335"/>
                    <a:pt x="2834" y="3192"/>
                    <a:pt x="2846" y="3061"/>
                  </a:cubicBezTo>
                  <a:cubicBezTo>
                    <a:pt x="2870" y="2882"/>
                    <a:pt x="2881" y="2704"/>
                    <a:pt x="2881" y="2513"/>
                  </a:cubicBezTo>
                  <a:cubicBezTo>
                    <a:pt x="2893" y="2418"/>
                    <a:pt x="2881" y="2311"/>
                    <a:pt x="2858" y="2203"/>
                  </a:cubicBezTo>
                  <a:cubicBezTo>
                    <a:pt x="2834" y="2144"/>
                    <a:pt x="2774" y="2096"/>
                    <a:pt x="2715" y="2072"/>
                  </a:cubicBezTo>
                  <a:cubicBezTo>
                    <a:pt x="2699" y="2069"/>
                    <a:pt x="2684" y="2067"/>
                    <a:pt x="2669" y="2067"/>
                  </a:cubicBezTo>
                  <a:cubicBezTo>
                    <a:pt x="2587" y="2067"/>
                    <a:pt x="2533" y="2122"/>
                    <a:pt x="2512" y="2203"/>
                  </a:cubicBezTo>
                  <a:cubicBezTo>
                    <a:pt x="2489" y="2263"/>
                    <a:pt x="2477" y="2323"/>
                    <a:pt x="2477" y="2382"/>
                  </a:cubicBezTo>
                  <a:cubicBezTo>
                    <a:pt x="2465" y="2501"/>
                    <a:pt x="2453" y="2620"/>
                    <a:pt x="2453" y="2727"/>
                  </a:cubicBezTo>
                  <a:cubicBezTo>
                    <a:pt x="2431" y="2738"/>
                    <a:pt x="2411" y="2743"/>
                    <a:pt x="2393" y="2743"/>
                  </a:cubicBezTo>
                  <a:cubicBezTo>
                    <a:pt x="2335" y="2743"/>
                    <a:pt x="2296" y="2692"/>
                    <a:pt x="2250" y="2656"/>
                  </a:cubicBezTo>
                  <a:cubicBezTo>
                    <a:pt x="2179" y="2573"/>
                    <a:pt x="2096" y="2465"/>
                    <a:pt x="2012" y="2394"/>
                  </a:cubicBezTo>
                  <a:cubicBezTo>
                    <a:pt x="1679" y="2072"/>
                    <a:pt x="1488" y="1715"/>
                    <a:pt x="1643" y="1227"/>
                  </a:cubicBezTo>
                  <a:cubicBezTo>
                    <a:pt x="1667" y="1120"/>
                    <a:pt x="1667" y="989"/>
                    <a:pt x="1655" y="870"/>
                  </a:cubicBezTo>
                  <a:cubicBezTo>
                    <a:pt x="1655" y="799"/>
                    <a:pt x="1596" y="727"/>
                    <a:pt x="1512" y="727"/>
                  </a:cubicBezTo>
                  <a:cubicBezTo>
                    <a:pt x="1496" y="723"/>
                    <a:pt x="1480" y="721"/>
                    <a:pt x="1464" y="721"/>
                  </a:cubicBezTo>
                  <a:cubicBezTo>
                    <a:pt x="1390" y="721"/>
                    <a:pt x="1328" y="767"/>
                    <a:pt x="1298" y="846"/>
                  </a:cubicBezTo>
                  <a:cubicBezTo>
                    <a:pt x="1274" y="906"/>
                    <a:pt x="1262" y="965"/>
                    <a:pt x="1250" y="1025"/>
                  </a:cubicBezTo>
                  <a:cubicBezTo>
                    <a:pt x="1227" y="1191"/>
                    <a:pt x="1227" y="1382"/>
                    <a:pt x="1060" y="1501"/>
                  </a:cubicBezTo>
                  <a:cubicBezTo>
                    <a:pt x="1012" y="1549"/>
                    <a:pt x="1012" y="1608"/>
                    <a:pt x="1036" y="1668"/>
                  </a:cubicBezTo>
                  <a:cubicBezTo>
                    <a:pt x="1203" y="1942"/>
                    <a:pt x="1131" y="2239"/>
                    <a:pt x="1119" y="2537"/>
                  </a:cubicBezTo>
                  <a:cubicBezTo>
                    <a:pt x="1107" y="2692"/>
                    <a:pt x="1096" y="2834"/>
                    <a:pt x="1096" y="2989"/>
                  </a:cubicBezTo>
                  <a:cubicBezTo>
                    <a:pt x="1084" y="3061"/>
                    <a:pt x="1131" y="3132"/>
                    <a:pt x="1203" y="3156"/>
                  </a:cubicBezTo>
                  <a:cubicBezTo>
                    <a:pt x="1219" y="3160"/>
                    <a:pt x="1236" y="3162"/>
                    <a:pt x="1252" y="3162"/>
                  </a:cubicBezTo>
                  <a:cubicBezTo>
                    <a:pt x="1329" y="3162"/>
                    <a:pt x="1397" y="3118"/>
                    <a:pt x="1417" y="3049"/>
                  </a:cubicBezTo>
                  <a:cubicBezTo>
                    <a:pt x="1441" y="2954"/>
                    <a:pt x="1453" y="2870"/>
                    <a:pt x="1477" y="2775"/>
                  </a:cubicBezTo>
                  <a:cubicBezTo>
                    <a:pt x="1488" y="2704"/>
                    <a:pt x="1488" y="2632"/>
                    <a:pt x="1512" y="2561"/>
                  </a:cubicBezTo>
                  <a:cubicBezTo>
                    <a:pt x="1512" y="2549"/>
                    <a:pt x="1524" y="2549"/>
                    <a:pt x="1560" y="2513"/>
                  </a:cubicBezTo>
                  <a:cubicBezTo>
                    <a:pt x="1893" y="2787"/>
                    <a:pt x="2119" y="3168"/>
                    <a:pt x="2453" y="3442"/>
                  </a:cubicBezTo>
                  <a:cubicBezTo>
                    <a:pt x="2441" y="3763"/>
                    <a:pt x="2417" y="4061"/>
                    <a:pt x="2405" y="4358"/>
                  </a:cubicBezTo>
                  <a:cubicBezTo>
                    <a:pt x="2394" y="4540"/>
                    <a:pt x="2480" y="4657"/>
                    <a:pt x="2571" y="4657"/>
                  </a:cubicBezTo>
                  <a:cubicBezTo>
                    <a:pt x="2575" y="4657"/>
                    <a:pt x="2579" y="4657"/>
                    <a:pt x="2584" y="4656"/>
                  </a:cubicBezTo>
                  <a:cubicBezTo>
                    <a:pt x="2679" y="4656"/>
                    <a:pt x="2739" y="4573"/>
                    <a:pt x="2774" y="4394"/>
                  </a:cubicBezTo>
                  <a:cubicBezTo>
                    <a:pt x="2798" y="4228"/>
                    <a:pt x="2810" y="4073"/>
                    <a:pt x="2846" y="3870"/>
                  </a:cubicBezTo>
                  <a:cubicBezTo>
                    <a:pt x="3215" y="4120"/>
                    <a:pt x="3536" y="4382"/>
                    <a:pt x="3882" y="4609"/>
                  </a:cubicBezTo>
                  <a:cubicBezTo>
                    <a:pt x="3882" y="4787"/>
                    <a:pt x="3870" y="4942"/>
                    <a:pt x="3858" y="5085"/>
                  </a:cubicBezTo>
                  <a:cubicBezTo>
                    <a:pt x="3846" y="5216"/>
                    <a:pt x="3834" y="5347"/>
                    <a:pt x="3834" y="5490"/>
                  </a:cubicBezTo>
                  <a:cubicBezTo>
                    <a:pt x="3822" y="5585"/>
                    <a:pt x="3894" y="5668"/>
                    <a:pt x="3989" y="5680"/>
                  </a:cubicBezTo>
                  <a:cubicBezTo>
                    <a:pt x="4001" y="5683"/>
                    <a:pt x="4013" y="5685"/>
                    <a:pt x="4025" y="5685"/>
                  </a:cubicBezTo>
                  <a:cubicBezTo>
                    <a:pt x="4104" y="5685"/>
                    <a:pt x="4170" y="5616"/>
                    <a:pt x="4191" y="5501"/>
                  </a:cubicBezTo>
                  <a:cubicBezTo>
                    <a:pt x="4227" y="5311"/>
                    <a:pt x="4251" y="5120"/>
                    <a:pt x="4275" y="4906"/>
                  </a:cubicBezTo>
                  <a:cubicBezTo>
                    <a:pt x="4489" y="4906"/>
                    <a:pt x="4644" y="5049"/>
                    <a:pt x="4810" y="5120"/>
                  </a:cubicBezTo>
                  <a:cubicBezTo>
                    <a:pt x="4977" y="5192"/>
                    <a:pt x="5132" y="5275"/>
                    <a:pt x="5310" y="5359"/>
                  </a:cubicBezTo>
                  <a:cubicBezTo>
                    <a:pt x="5370" y="5525"/>
                    <a:pt x="5322" y="5704"/>
                    <a:pt x="5310" y="5882"/>
                  </a:cubicBezTo>
                  <a:cubicBezTo>
                    <a:pt x="5287" y="5978"/>
                    <a:pt x="5287" y="6085"/>
                    <a:pt x="5287" y="6192"/>
                  </a:cubicBezTo>
                  <a:cubicBezTo>
                    <a:pt x="5310" y="6263"/>
                    <a:pt x="5358" y="6311"/>
                    <a:pt x="5429" y="6335"/>
                  </a:cubicBezTo>
                  <a:cubicBezTo>
                    <a:pt x="5501" y="6335"/>
                    <a:pt x="5560" y="6299"/>
                    <a:pt x="5608" y="6240"/>
                  </a:cubicBezTo>
                  <a:cubicBezTo>
                    <a:pt x="5644" y="6144"/>
                    <a:pt x="5668" y="6037"/>
                    <a:pt x="5679" y="5942"/>
                  </a:cubicBezTo>
                  <a:cubicBezTo>
                    <a:pt x="5703" y="5823"/>
                    <a:pt x="5715" y="5704"/>
                    <a:pt x="5739" y="5561"/>
                  </a:cubicBezTo>
                  <a:cubicBezTo>
                    <a:pt x="6156" y="5632"/>
                    <a:pt x="6549" y="5775"/>
                    <a:pt x="6942" y="5871"/>
                  </a:cubicBezTo>
                  <a:cubicBezTo>
                    <a:pt x="7061" y="6228"/>
                    <a:pt x="6918" y="6573"/>
                    <a:pt x="7025" y="6942"/>
                  </a:cubicBezTo>
                  <a:cubicBezTo>
                    <a:pt x="6977" y="6948"/>
                    <a:pt x="6933" y="6951"/>
                    <a:pt x="6889" y="6951"/>
                  </a:cubicBezTo>
                  <a:cubicBezTo>
                    <a:pt x="6846" y="6951"/>
                    <a:pt x="6805" y="6948"/>
                    <a:pt x="6763" y="6942"/>
                  </a:cubicBezTo>
                  <a:cubicBezTo>
                    <a:pt x="4775" y="6537"/>
                    <a:pt x="3036" y="5668"/>
                    <a:pt x="1703" y="4073"/>
                  </a:cubicBezTo>
                  <a:cubicBezTo>
                    <a:pt x="1334" y="3644"/>
                    <a:pt x="1012" y="3168"/>
                    <a:pt x="750" y="2668"/>
                  </a:cubicBezTo>
                  <a:cubicBezTo>
                    <a:pt x="572" y="2346"/>
                    <a:pt x="476" y="1989"/>
                    <a:pt x="488" y="1620"/>
                  </a:cubicBezTo>
                  <a:cubicBezTo>
                    <a:pt x="488" y="1346"/>
                    <a:pt x="572" y="1084"/>
                    <a:pt x="715" y="858"/>
                  </a:cubicBezTo>
                  <a:cubicBezTo>
                    <a:pt x="898" y="586"/>
                    <a:pt x="1154" y="433"/>
                    <a:pt x="1418" y="433"/>
                  </a:cubicBezTo>
                  <a:close/>
                  <a:moveTo>
                    <a:pt x="16383" y="2501"/>
                  </a:moveTo>
                  <a:cubicBezTo>
                    <a:pt x="16419" y="2573"/>
                    <a:pt x="16455" y="2644"/>
                    <a:pt x="16478" y="2715"/>
                  </a:cubicBezTo>
                  <a:cubicBezTo>
                    <a:pt x="16502" y="2799"/>
                    <a:pt x="16490" y="2894"/>
                    <a:pt x="16514" y="2977"/>
                  </a:cubicBezTo>
                  <a:cubicBezTo>
                    <a:pt x="16542" y="3110"/>
                    <a:pt x="16578" y="3152"/>
                    <a:pt x="16717" y="3152"/>
                  </a:cubicBezTo>
                  <a:cubicBezTo>
                    <a:pt x="16753" y="3152"/>
                    <a:pt x="16796" y="3149"/>
                    <a:pt x="16848" y="3144"/>
                  </a:cubicBezTo>
                  <a:lnTo>
                    <a:pt x="16848" y="3144"/>
                  </a:lnTo>
                  <a:cubicBezTo>
                    <a:pt x="16907" y="3239"/>
                    <a:pt x="16836" y="3311"/>
                    <a:pt x="16776" y="3370"/>
                  </a:cubicBezTo>
                  <a:cubicBezTo>
                    <a:pt x="15835" y="4811"/>
                    <a:pt x="14526" y="5799"/>
                    <a:pt x="12930" y="6430"/>
                  </a:cubicBezTo>
                  <a:cubicBezTo>
                    <a:pt x="12418" y="6633"/>
                    <a:pt x="11883" y="6787"/>
                    <a:pt x="11347" y="6906"/>
                  </a:cubicBezTo>
                  <a:cubicBezTo>
                    <a:pt x="11228" y="6930"/>
                    <a:pt x="11109" y="6930"/>
                    <a:pt x="10966" y="6954"/>
                  </a:cubicBezTo>
                  <a:lnTo>
                    <a:pt x="10966" y="5906"/>
                  </a:lnTo>
                  <a:cubicBezTo>
                    <a:pt x="11013" y="5871"/>
                    <a:pt x="11049" y="5847"/>
                    <a:pt x="11097" y="5823"/>
                  </a:cubicBezTo>
                  <a:cubicBezTo>
                    <a:pt x="11454" y="5716"/>
                    <a:pt x="11811" y="5621"/>
                    <a:pt x="12168" y="5525"/>
                  </a:cubicBezTo>
                  <a:cubicBezTo>
                    <a:pt x="12299" y="5680"/>
                    <a:pt x="12252" y="5823"/>
                    <a:pt x="12287" y="5978"/>
                  </a:cubicBezTo>
                  <a:cubicBezTo>
                    <a:pt x="12299" y="6085"/>
                    <a:pt x="12335" y="6180"/>
                    <a:pt x="12383" y="6275"/>
                  </a:cubicBezTo>
                  <a:cubicBezTo>
                    <a:pt x="12412" y="6305"/>
                    <a:pt x="12450" y="6326"/>
                    <a:pt x="12495" y="6326"/>
                  </a:cubicBezTo>
                  <a:cubicBezTo>
                    <a:pt x="12505" y="6326"/>
                    <a:pt x="12515" y="6325"/>
                    <a:pt x="12526" y="6323"/>
                  </a:cubicBezTo>
                  <a:cubicBezTo>
                    <a:pt x="12585" y="6311"/>
                    <a:pt x="12633" y="6275"/>
                    <a:pt x="12645" y="6216"/>
                  </a:cubicBezTo>
                  <a:cubicBezTo>
                    <a:pt x="12657" y="6144"/>
                    <a:pt x="12657" y="6073"/>
                    <a:pt x="12645" y="6002"/>
                  </a:cubicBezTo>
                  <a:cubicBezTo>
                    <a:pt x="12633" y="5787"/>
                    <a:pt x="12621" y="5585"/>
                    <a:pt x="12609" y="5359"/>
                  </a:cubicBezTo>
                  <a:lnTo>
                    <a:pt x="13609" y="4882"/>
                  </a:lnTo>
                  <a:cubicBezTo>
                    <a:pt x="13728" y="4954"/>
                    <a:pt x="13692" y="5049"/>
                    <a:pt x="13704" y="5132"/>
                  </a:cubicBezTo>
                  <a:cubicBezTo>
                    <a:pt x="13728" y="5263"/>
                    <a:pt x="13740" y="5406"/>
                    <a:pt x="13764" y="5537"/>
                  </a:cubicBezTo>
                  <a:cubicBezTo>
                    <a:pt x="13774" y="5620"/>
                    <a:pt x="13847" y="5685"/>
                    <a:pt x="13929" y="5685"/>
                  </a:cubicBezTo>
                  <a:cubicBezTo>
                    <a:pt x="13941" y="5685"/>
                    <a:pt x="13954" y="5683"/>
                    <a:pt x="13966" y="5680"/>
                  </a:cubicBezTo>
                  <a:cubicBezTo>
                    <a:pt x="14050" y="5668"/>
                    <a:pt x="14121" y="5585"/>
                    <a:pt x="14109" y="5490"/>
                  </a:cubicBezTo>
                  <a:cubicBezTo>
                    <a:pt x="14109" y="5406"/>
                    <a:pt x="14109" y="5311"/>
                    <a:pt x="14097" y="5216"/>
                  </a:cubicBezTo>
                  <a:cubicBezTo>
                    <a:pt x="14085" y="5037"/>
                    <a:pt x="14073" y="4835"/>
                    <a:pt x="14061" y="4620"/>
                  </a:cubicBezTo>
                  <a:cubicBezTo>
                    <a:pt x="14240" y="4501"/>
                    <a:pt x="14407" y="4370"/>
                    <a:pt x="14573" y="4263"/>
                  </a:cubicBezTo>
                  <a:cubicBezTo>
                    <a:pt x="14740" y="4144"/>
                    <a:pt x="14883" y="3977"/>
                    <a:pt x="15109" y="3882"/>
                  </a:cubicBezTo>
                  <a:cubicBezTo>
                    <a:pt x="15133" y="4037"/>
                    <a:pt x="15145" y="4144"/>
                    <a:pt x="15157" y="4263"/>
                  </a:cubicBezTo>
                  <a:cubicBezTo>
                    <a:pt x="15169" y="4358"/>
                    <a:pt x="15193" y="4454"/>
                    <a:pt x="15228" y="4561"/>
                  </a:cubicBezTo>
                  <a:cubicBezTo>
                    <a:pt x="15247" y="4618"/>
                    <a:pt x="15296" y="4667"/>
                    <a:pt x="15351" y="4667"/>
                  </a:cubicBezTo>
                  <a:cubicBezTo>
                    <a:pt x="15366" y="4667"/>
                    <a:pt x="15380" y="4663"/>
                    <a:pt x="15395" y="4656"/>
                  </a:cubicBezTo>
                  <a:cubicBezTo>
                    <a:pt x="15466" y="4632"/>
                    <a:pt x="15514" y="4573"/>
                    <a:pt x="15550" y="4513"/>
                  </a:cubicBezTo>
                  <a:cubicBezTo>
                    <a:pt x="15562" y="4418"/>
                    <a:pt x="15562" y="4335"/>
                    <a:pt x="15550" y="4239"/>
                  </a:cubicBezTo>
                  <a:cubicBezTo>
                    <a:pt x="15538" y="3989"/>
                    <a:pt x="15526" y="3739"/>
                    <a:pt x="15514" y="3489"/>
                  </a:cubicBezTo>
                  <a:cubicBezTo>
                    <a:pt x="15800" y="3156"/>
                    <a:pt x="16086" y="2846"/>
                    <a:pt x="16383" y="2501"/>
                  </a:cubicBezTo>
                  <a:close/>
                  <a:moveTo>
                    <a:pt x="10418" y="5977"/>
                  </a:moveTo>
                  <a:cubicBezTo>
                    <a:pt x="10461" y="5977"/>
                    <a:pt x="10504" y="5981"/>
                    <a:pt x="10549" y="5990"/>
                  </a:cubicBezTo>
                  <a:cubicBezTo>
                    <a:pt x="10632" y="6323"/>
                    <a:pt x="10537" y="6680"/>
                    <a:pt x="10787" y="7002"/>
                  </a:cubicBezTo>
                  <a:cubicBezTo>
                    <a:pt x="10316" y="7087"/>
                    <a:pt x="9845" y="7134"/>
                    <a:pt x="9366" y="7134"/>
                  </a:cubicBezTo>
                  <a:cubicBezTo>
                    <a:pt x="9312" y="7134"/>
                    <a:pt x="9258" y="7134"/>
                    <a:pt x="9204" y="7133"/>
                  </a:cubicBezTo>
                  <a:lnTo>
                    <a:pt x="9204" y="6168"/>
                  </a:lnTo>
                  <a:cubicBezTo>
                    <a:pt x="9430" y="6037"/>
                    <a:pt x="9656" y="6085"/>
                    <a:pt x="9882" y="6061"/>
                  </a:cubicBezTo>
                  <a:cubicBezTo>
                    <a:pt x="10058" y="6051"/>
                    <a:pt x="10226" y="5977"/>
                    <a:pt x="10418" y="5977"/>
                  </a:cubicBezTo>
                  <a:close/>
                  <a:moveTo>
                    <a:pt x="7576" y="5975"/>
                  </a:moveTo>
                  <a:cubicBezTo>
                    <a:pt x="7753" y="5975"/>
                    <a:pt x="7919" y="6061"/>
                    <a:pt x="8085" y="6061"/>
                  </a:cubicBezTo>
                  <a:cubicBezTo>
                    <a:pt x="8287" y="6061"/>
                    <a:pt x="8501" y="6085"/>
                    <a:pt x="8727" y="6109"/>
                  </a:cubicBezTo>
                  <a:cubicBezTo>
                    <a:pt x="8811" y="6442"/>
                    <a:pt x="8704" y="6775"/>
                    <a:pt x="8799" y="7109"/>
                  </a:cubicBezTo>
                  <a:cubicBezTo>
                    <a:pt x="8680" y="7127"/>
                    <a:pt x="8562" y="7135"/>
                    <a:pt x="8445" y="7135"/>
                  </a:cubicBezTo>
                  <a:cubicBezTo>
                    <a:pt x="8033" y="7135"/>
                    <a:pt x="7624" y="7044"/>
                    <a:pt x="7180" y="7025"/>
                  </a:cubicBezTo>
                  <a:cubicBezTo>
                    <a:pt x="7418" y="6668"/>
                    <a:pt x="7323" y="6323"/>
                    <a:pt x="7418" y="6002"/>
                  </a:cubicBezTo>
                  <a:cubicBezTo>
                    <a:pt x="7472" y="5983"/>
                    <a:pt x="7524" y="5975"/>
                    <a:pt x="7576" y="5975"/>
                  </a:cubicBezTo>
                  <a:close/>
                  <a:moveTo>
                    <a:pt x="16593" y="0"/>
                  </a:moveTo>
                  <a:cubicBezTo>
                    <a:pt x="16367" y="0"/>
                    <a:pt x="16139" y="70"/>
                    <a:pt x="15943" y="215"/>
                  </a:cubicBezTo>
                  <a:cubicBezTo>
                    <a:pt x="15764" y="334"/>
                    <a:pt x="15609" y="477"/>
                    <a:pt x="15466" y="632"/>
                  </a:cubicBezTo>
                  <a:cubicBezTo>
                    <a:pt x="15335" y="775"/>
                    <a:pt x="15216" y="918"/>
                    <a:pt x="15097" y="1084"/>
                  </a:cubicBezTo>
                  <a:cubicBezTo>
                    <a:pt x="14764" y="1525"/>
                    <a:pt x="14371" y="1918"/>
                    <a:pt x="13930" y="2251"/>
                  </a:cubicBezTo>
                  <a:cubicBezTo>
                    <a:pt x="12740" y="3168"/>
                    <a:pt x="11371" y="3620"/>
                    <a:pt x="9906" y="3811"/>
                  </a:cubicBezTo>
                  <a:cubicBezTo>
                    <a:pt x="9597" y="3848"/>
                    <a:pt x="9286" y="3867"/>
                    <a:pt x="8976" y="3867"/>
                  </a:cubicBezTo>
                  <a:cubicBezTo>
                    <a:pt x="8403" y="3867"/>
                    <a:pt x="7831" y="3803"/>
                    <a:pt x="7275" y="3680"/>
                  </a:cubicBezTo>
                  <a:cubicBezTo>
                    <a:pt x="6310" y="3501"/>
                    <a:pt x="5394" y="3144"/>
                    <a:pt x="4572" y="2620"/>
                  </a:cubicBezTo>
                  <a:cubicBezTo>
                    <a:pt x="3917" y="2215"/>
                    <a:pt x="3334" y="1691"/>
                    <a:pt x="2870" y="1072"/>
                  </a:cubicBezTo>
                  <a:cubicBezTo>
                    <a:pt x="2762" y="918"/>
                    <a:pt x="2631" y="775"/>
                    <a:pt x="2500" y="632"/>
                  </a:cubicBezTo>
                  <a:cubicBezTo>
                    <a:pt x="2370" y="489"/>
                    <a:pt x="2227" y="358"/>
                    <a:pt x="2072" y="239"/>
                  </a:cubicBezTo>
                  <a:cubicBezTo>
                    <a:pt x="1870" y="79"/>
                    <a:pt x="1630" y="3"/>
                    <a:pt x="1392" y="3"/>
                  </a:cubicBezTo>
                  <a:cubicBezTo>
                    <a:pt x="1028" y="3"/>
                    <a:pt x="669" y="181"/>
                    <a:pt x="453" y="513"/>
                  </a:cubicBezTo>
                  <a:cubicBezTo>
                    <a:pt x="131" y="929"/>
                    <a:pt x="0" y="1477"/>
                    <a:pt x="84" y="2001"/>
                  </a:cubicBezTo>
                  <a:cubicBezTo>
                    <a:pt x="143" y="2358"/>
                    <a:pt x="262" y="2692"/>
                    <a:pt x="453" y="3001"/>
                  </a:cubicBezTo>
                  <a:cubicBezTo>
                    <a:pt x="810" y="3608"/>
                    <a:pt x="1238" y="4180"/>
                    <a:pt x="1715" y="4692"/>
                  </a:cubicBezTo>
                  <a:cubicBezTo>
                    <a:pt x="2370" y="5394"/>
                    <a:pt x="3143" y="5978"/>
                    <a:pt x="3989" y="6418"/>
                  </a:cubicBezTo>
                  <a:cubicBezTo>
                    <a:pt x="5560" y="7240"/>
                    <a:pt x="7239" y="7526"/>
                    <a:pt x="8977" y="7585"/>
                  </a:cubicBezTo>
                  <a:cubicBezTo>
                    <a:pt x="9055" y="7590"/>
                    <a:pt x="9132" y="7592"/>
                    <a:pt x="9209" y="7592"/>
                  </a:cubicBezTo>
                  <a:cubicBezTo>
                    <a:pt x="9749" y="7592"/>
                    <a:pt x="10281" y="7491"/>
                    <a:pt x="10823" y="7418"/>
                  </a:cubicBezTo>
                  <a:cubicBezTo>
                    <a:pt x="12228" y="7228"/>
                    <a:pt x="13585" y="6728"/>
                    <a:pt x="14788" y="5966"/>
                  </a:cubicBezTo>
                  <a:cubicBezTo>
                    <a:pt x="15490" y="5490"/>
                    <a:pt x="16121" y="4918"/>
                    <a:pt x="16657" y="4263"/>
                  </a:cubicBezTo>
                  <a:cubicBezTo>
                    <a:pt x="16990" y="3847"/>
                    <a:pt x="17300" y="3394"/>
                    <a:pt x="17562" y="2930"/>
                  </a:cubicBezTo>
                  <a:cubicBezTo>
                    <a:pt x="17669" y="2739"/>
                    <a:pt x="17764" y="2525"/>
                    <a:pt x="17824" y="2311"/>
                  </a:cubicBezTo>
                  <a:cubicBezTo>
                    <a:pt x="18026" y="1680"/>
                    <a:pt x="17907" y="1001"/>
                    <a:pt x="17502" y="477"/>
                  </a:cubicBezTo>
                  <a:cubicBezTo>
                    <a:pt x="17286" y="166"/>
                    <a:pt x="16942" y="0"/>
                    <a:pt x="165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49" name="Google Shape;649;p12"/>
            <p:cNvSpPr/>
            <p:nvPr/>
          </p:nvSpPr>
          <p:spPr>
            <a:xfrm>
              <a:off x="5382963" y="3333725"/>
              <a:ext cx="117000" cy="114675"/>
            </a:xfrm>
            <a:custGeom>
              <a:rect b="b" l="l" r="r" t="t"/>
              <a:pathLst>
                <a:path extrusionOk="0" h="4587" w="4680">
                  <a:moveTo>
                    <a:pt x="2152" y="1"/>
                  </a:moveTo>
                  <a:cubicBezTo>
                    <a:pt x="2034" y="1"/>
                    <a:pt x="1915" y="17"/>
                    <a:pt x="1798" y="50"/>
                  </a:cubicBezTo>
                  <a:cubicBezTo>
                    <a:pt x="1536" y="121"/>
                    <a:pt x="1298" y="264"/>
                    <a:pt x="1119" y="467"/>
                  </a:cubicBezTo>
                  <a:cubicBezTo>
                    <a:pt x="810" y="788"/>
                    <a:pt x="584" y="1157"/>
                    <a:pt x="429" y="1574"/>
                  </a:cubicBezTo>
                  <a:cubicBezTo>
                    <a:pt x="179" y="2264"/>
                    <a:pt x="36" y="3003"/>
                    <a:pt x="0" y="3753"/>
                  </a:cubicBezTo>
                  <a:cubicBezTo>
                    <a:pt x="0" y="3848"/>
                    <a:pt x="0" y="3943"/>
                    <a:pt x="12" y="4038"/>
                  </a:cubicBezTo>
                  <a:cubicBezTo>
                    <a:pt x="24" y="4134"/>
                    <a:pt x="107" y="4193"/>
                    <a:pt x="203" y="4193"/>
                  </a:cubicBezTo>
                  <a:cubicBezTo>
                    <a:pt x="298" y="4193"/>
                    <a:pt x="381" y="4122"/>
                    <a:pt x="393" y="4027"/>
                  </a:cubicBezTo>
                  <a:cubicBezTo>
                    <a:pt x="405" y="3943"/>
                    <a:pt x="417" y="3848"/>
                    <a:pt x="417" y="3765"/>
                  </a:cubicBezTo>
                  <a:cubicBezTo>
                    <a:pt x="453" y="3431"/>
                    <a:pt x="476" y="3110"/>
                    <a:pt x="524" y="2776"/>
                  </a:cubicBezTo>
                  <a:cubicBezTo>
                    <a:pt x="595" y="2276"/>
                    <a:pt x="750" y="1788"/>
                    <a:pt x="988" y="1336"/>
                  </a:cubicBezTo>
                  <a:cubicBezTo>
                    <a:pt x="1119" y="1062"/>
                    <a:pt x="1310" y="824"/>
                    <a:pt x="1536" y="633"/>
                  </a:cubicBezTo>
                  <a:cubicBezTo>
                    <a:pt x="1706" y="483"/>
                    <a:pt x="1918" y="408"/>
                    <a:pt x="2130" y="408"/>
                  </a:cubicBezTo>
                  <a:cubicBezTo>
                    <a:pt x="2305" y="408"/>
                    <a:pt x="2481" y="459"/>
                    <a:pt x="2631" y="562"/>
                  </a:cubicBezTo>
                  <a:cubicBezTo>
                    <a:pt x="2750" y="621"/>
                    <a:pt x="2858" y="705"/>
                    <a:pt x="2953" y="800"/>
                  </a:cubicBezTo>
                  <a:cubicBezTo>
                    <a:pt x="3143" y="1014"/>
                    <a:pt x="3310" y="1240"/>
                    <a:pt x="3465" y="1479"/>
                  </a:cubicBezTo>
                  <a:cubicBezTo>
                    <a:pt x="3727" y="1919"/>
                    <a:pt x="3917" y="2395"/>
                    <a:pt x="4024" y="2895"/>
                  </a:cubicBezTo>
                  <a:cubicBezTo>
                    <a:pt x="4120" y="3312"/>
                    <a:pt x="4179" y="3753"/>
                    <a:pt x="4251" y="4181"/>
                  </a:cubicBezTo>
                  <a:cubicBezTo>
                    <a:pt x="4274" y="4288"/>
                    <a:pt x="4298" y="4408"/>
                    <a:pt x="4346" y="4527"/>
                  </a:cubicBezTo>
                  <a:cubicBezTo>
                    <a:pt x="4358" y="4562"/>
                    <a:pt x="4441" y="4586"/>
                    <a:pt x="4489" y="4586"/>
                  </a:cubicBezTo>
                  <a:cubicBezTo>
                    <a:pt x="4548" y="4586"/>
                    <a:pt x="4608" y="4550"/>
                    <a:pt x="4644" y="4491"/>
                  </a:cubicBezTo>
                  <a:cubicBezTo>
                    <a:pt x="4667" y="4408"/>
                    <a:pt x="4679" y="4324"/>
                    <a:pt x="4667" y="4229"/>
                  </a:cubicBezTo>
                  <a:cubicBezTo>
                    <a:pt x="4608" y="3777"/>
                    <a:pt x="4548" y="3300"/>
                    <a:pt x="4441" y="2860"/>
                  </a:cubicBezTo>
                  <a:cubicBezTo>
                    <a:pt x="4310" y="2217"/>
                    <a:pt x="4048" y="1598"/>
                    <a:pt x="3691" y="1038"/>
                  </a:cubicBezTo>
                  <a:cubicBezTo>
                    <a:pt x="3489" y="717"/>
                    <a:pt x="3227" y="443"/>
                    <a:pt x="2917" y="240"/>
                  </a:cubicBezTo>
                  <a:cubicBezTo>
                    <a:pt x="2686" y="83"/>
                    <a:pt x="2420" y="1"/>
                    <a:pt x="21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0" name="Google Shape;650;p12"/>
            <p:cNvSpPr/>
            <p:nvPr/>
          </p:nvSpPr>
          <p:spPr>
            <a:xfrm>
              <a:off x="5613938" y="3333825"/>
              <a:ext cx="116100" cy="114575"/>
            </a:xfrm>
            <a:custGeom>
              <a:rect b="b" l="l" r="r" t="t"/>
              <a:pathLst>
                <a:path extrusionOk="0" h="4583" w="4644">
                  <a:moveTo>
                    <a:pt x="2537" y="0"/>
                  </a:moveTo>
                  <a:cubicBezTo>
                    <a:pt x="2406" y="0"/>
                    <a:pt x="2273" y="19"/>
                    <a:pt x="2144" y="58"/>
                  </a:cubicBezTo>
                  <a:cubicBezTo>
                    <a:pt x="1893" y="141"/>
                    <a:pt x="1667" y="272"/>
                    <a:pt x="1489" y="451"/>
                  </a:cubicBezTo>
                  <a:cubicBezTo>
                    <a:pt x="1227" y="677"/>
                    <a:pt x="1012" y="951"/>
                    <a:pt x="846" y="1260"/>
                  </a:cubicBezTo>
                  <a:cubicBezTo>
                    <a:pt x="346" y="2177"/>
                    <a:pt x="60" y="3213"/>
                    <a:pt x="0" y="4261"/>
                  </a:cubicBezTo>
                  <a:cubicBezTo>
                    <a:pt x="0" y="4332"/>
                    <a:pt x="12" y="4404"/>
                    <a:pt x="36" y="4475"/>
                  </a:cubicBezTo>
                  <a:cubicBezTo>
                    <a:pt x="60" y="4535"/>
                    <a:pt x="108" y="4570"/>
                    <a:pt x="155" y="4582"/>
                  </a:cubicBezTo>
                  <a:cubicBezTo>
                    <a:pt x="239" y="4582"/>
                    <a:pt x="298" y="4546"/>
                    <a:pt x="346" y="4499"/>
                  </a:cubicBezTo>
                  <a:cubicBezTo>
                    <a:pt x="381" y="4415"/>
                    <a:pt x="405" y="4320"/>
                    <a:pt x="405" y="4237"/>
                  </a:cubicBezTo>
                  <a:cubicBezTo>
                    <a:pt x="465" y="3558"/>
                    <a:pt x="608" y="2903"/>
                    <a:pt x="834" y="2260"/>
                  </a:cubicBezTo>
                  <a:cubicBezTo>
                    <a:pt x="989" y="1832"/>
                    <a:pt x="1191" y="1439"/>
                    <a:pt x="1465" y="1070"/>
                  </a:cubicBezTo>
                  <a:cubicBezTo>
                    <a:pt x="1620" y="855"/>
                    <a:pt x="1822" y="677"/>
                    <a:pt x="2060" y="534"/>
                  </a:cubicBezTo>
                  <a:cubicBezTo>
                    <a:pt x="2205" y="446"/>
                    <a:pt x="2366" y="403"/>
                    <a:pt x="2525" y="403"/>
                  </a:cubicBezTo>
                  <a:cubicBezTo>
                    <a:pt x="2733" y="403"/>
                    <a:pt x="2940" y="476"/>
                    <a:pt x="3108" y="617"/>
                  </a:cubicBezTo>
                  <a:cubicBezTo>
                    <a:pt x="3287" y="784"/>
                    <a:pt x="3441" y="963"/>
                    <a:pt x="3572" y="1153"/>
                  </a:cubicBezTo>
                  <a:cubicBezTo>
                    <a:pt x="3763" y="1451"/>
                    <a:pt x="3894" y="1772"/>
                    <a:pt x="3989" y="2106"/>
                  </a:cubicBezTo>
                  <a:cubicBezTo>
                    <a:pt x="4132" y="2630"/>
                    <a:pt x="4215" y="3153"/>
                    <a:pt x="4251" y="3701"/>
                  </a:cubicBezTo>
                  <a:cubicBezTo>
                    <a:pt x="4251" y="3820"/>
                    <a:pt x="4263" y="3939"/>
                    <a:pt x="4287" y="4058"/>
                  </a:cubicBezTo>
                  <a:cubicBezTo>
                    <a:pt x="4322" y="4118"/>
                    <a:pt x="4370" y="4165"/>
                    <a:pt x="4441" y="4177"/>
                  </a:cubicBezTo>
                  <a:cubicBezTo>
                    <a:pt x="4456" y="4181"/>
                    <a:pt x="4470" y="4183"/>
                    <a:pt x="4484" y="4183"/>
                  </a:cubicBezTo>
                  <a:cubicBezTo>
                    <a:pt x="4563" y="4183"/>
                    <a:pt x="4634" y="4127"/>
                    <a:pt x="4644" y="4046"/>
                  </a:cubicBezTo>
                  <a:cubicBezTo>
                    <a:pt x="4644" y="3892"/>
                    <a:pt x="4644" y="3749"/>
                    <a:pt x="4644" y="3558"/>
                  </a:cubicBezTo>
                  <a:cubicBezTo>
                    <a:pt x="4632" y="3451"/>
                    <a:pt x="4632" y="3296"/>
                    <a:pt x="4620" y="3153"/>
                  </a:cubicBezTo>
                  <a:cubicBezTo>
                    <a:pt x="4560" y="2463"/>
                    <a:pt x="4370" y="1796"/>
                    <a:pt x="4060" y="1165"/>
                  </a:cubicBezTo>
                  <a:cubicBezTo>
                    <a:pt x="3906" y="844"/>
                    <a:pt x="3679" y="558"/>
                    <a:pt x="3406" y="320"/>
                  </a:cubicBezTo>
                  <a:cubicBezTo>
                    <a:pt x="3162" y="110"/>
                    <a:pt x="2853" y="0"/>
                    <a:pt x="25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1" name="Google Shape;651;p12"/>
            <p:cNvSpPr/>
            <p:nvPr/>
          </p:nvSpPr>
          <p:spPr>
            <a:xfrm>
              <a:off x="5344263" y="3466675"/>
              <a:ext cx="426550" cy="163000"/>
            </a:xfrm>
            <a:custGeom>
              <a:rect b="b" l="l" r="r" t="t"/>
              <a:pathLst>
                <a:path extrusionOk="0" h="6520" w="17062">
                  <a:moveTo>
                    <a:pt x="16372" y="2709"/>
                  </a:moveTo>
                  <a:cubicBezTo>
                    <a:pt x="16372" y="2709"/>
                    <a:pt x="16372" y="2709"/>
                    <a:pt x="16371" y="2709"/>
                  </a:cubicBezTo>
                  <a:lnTo>
                    <a:pt x="16371" y="2721"/>
                  </a:lnTo>
                  <a:cubicBezTo>
                    <a:pt x="16372" y="2717"/>
                    <a:pt x="16372" y="2713"/>
                    <a:pt x="16372" y="2709"/>
                  </a:cubicBezTo>
                  <a:close/>
                  <a:moveTo>
                    <a:pt x="950" y="1"/>
                  </a:moveTo>
                  <a:cubicBezTo>
                    <a:pt x="687" y="1"/>
                    <a:pt x="433" y="158"/>
                    <a:pt x="250" y="435"/>
                  </a:cubicBezTo>
                  <a:cubicBezTo>
                    <a:pt x="96" y="661"/>
                    <a:pt x="12" y="923"/>
                    <a:pt x="12" y="1197"/>
                  </a:cubicBezTo>
                  <a:cubicBezTo>
                    <a:pt x="0" y="1554"/>
                    <a:pt x="96" y="1923"/>
                    <a:pt x="274" y="2233"/>
                  </a:cubicBezTo>
                  <a:cubicBezTo>
                    <a:pt x="548" y="2745"/>
                    <a:pt x="869" y="3209"/>
                    <a:pt x="1227" y="3650"/>
                  </a:cubicBezTo>
                  <a:cubicBezTo>
                    <a:pt x="2548" y="5233"/>
                    <a:pt x="4287" y="6114"/>
                    <a:pt x="6287" y="6519"/>
                  </a:cubicBezTo>
                  <a:cubicBezTo>
                    <a:pt x="6382" y="6519"/>
                    <a:pt x="6465" y="6519"/>
                    <a:pt x="6549" y="6507"/>
                  </a:cubicBezTo>
                  <a:cubicBezTo>
                    <a:pt x="6442" y="6138"/>
                    <a:pt x="6584" y="5793"/>
                    <a:pt x="6477" y="5436"/>
                  </a:cubicBezTo>
                  <a:cubicBezTo>
                    <a:pt x="6073" y="5340"/>
                    <a:pt x="5692" y="5197"/>
                    <a:pt x="5263" y="5126"/>
                  </a:cubicBezTo>
                  <a:cubicBezTo>
                    <a:pt x="5239" y="5281"/>
                    <a:pt x="5227" y="5400"/>
                    <a:pt x="5215" y="5507"/>
                  </a:cubicBezTo>
                  <a:cubicBezTo>
                    <a:pt x="5203" y="5614"/>
                    <a:pt x="5168" y="5709"/>
                    <a:pt x="5132" y="5805"/>
                  </a:cubicBezTo>
                  <a:cubicBezTo>
                    <a:pt x="5096" y="5864"/>
                    <a:pt x="5025" y="5900"/>
                    <a:pt x="4953" y="5900"/>
                  </a:cubicBezTo>
                  <a:cubicBezTo>
                    <a:pt x="4894" y="5876"/>
                    <a:pt x="4834" y="5828"/>
                    <a:pt x="4822" y="5757"/>
                  </a:cubicBezTo>
                  <a:cubicBezTo>
                    <a:pt x="4810" y="5662"/>
                    <a:pt x="4822" y="5555"/>
                    <a:pt x="4834" y="5447"/>
                  </a:cubicBezTo>
                  <a:cubicBezTo>
                    <a:pt x="4858" y="5281"/>
                    <a:pt x="4906" y="5102"/>
                    <a:pt x="4834" y="4924"/>
                  </a:cubicBezTo>
                  <a:cubicBezTo>
                    <a:pt x="4668" y="4840"/>
                    <a:pt x="4501" y="4769"/>
                    <a:pt x="4334" y="4697"/>
                  </a:cubicBezTo>
                  <a:cubicBezTo>
                    <a:pt x="4168" y="4626"/>
                    <a:pt x="4025" y="4483"/>
                    <a:pt x="3810" y="4471"/>
                  </a:cubicBezTo>
                  <a:cubicBezTo>
                    <a:pt x="3775" y="4685"/>
                    <a:pt x="3751" y="4876"/>
                    <a:pt x="3715" y="5066"/>
                  </a:cubicBezTo>
                  <a:cubicBezTo>
                    <a:pt x="3694" y="5191"/>
                    <a:pt x="3628" y="5261"/>
                    <a:pt x="3548" y="5261"/>
                  </a:cubicBezTo>
                  <a:cubicBezTo>
                    <a:pt x="3537" y="5261"/>
                    <a:pt x="3525" y="5260"/>
                    <a:pt x="3513" y="5257"/>
                  </a:cubicBezTo>
                  <a:cubicBezTo>
                    <a:pt x="3417" y="5233"/>
                    <a:pt x="3358" y="5150"/>
                    <a:pt x="3358" y="5055"/>
                  </a:cubicBezTo>
                  <a:cubicBezTo>
                    <a:pt x="3358" y="4924"/>
                    <a:pt x="3370" y="4805"/>
                    <a:pt x="3382" y="4650"/>
                  </a:cubicBezTo>
                  <a:cubicBezTo>
                    <a:pt x="3394" y="4507"/>
                    <a:pt x="3406" y="4352"/>
                    <a:pt x="3417" y="4185"/>
                  </a:cubicBezTo>
                  <a:cubicBezTo>
                    <a:pt x="3072" y="3947"/>
                    <a:pt x="2751" y="3685"/>
                    <a:pt x="2370" y="3435"/>
                  </a:cubicBezTo>
                  <a:cubicBezTo>
                    <a:pt x="2346" y="3638"/>
                    <a:pt x="2322" y="3804"/>
                    <a:pt x="2298" y="3959"/>
                  </a:cubicBezTo>
                  <a:cubicBezTo>
                    <a:pt x="2263" y="4150"/>
                    <a:pt x="2227" y="4233"/>
                    <a:pt x="2108" y="4233"/>
                  </a:cubicBezTo>
                  <a:cubicBezTo>
                    <a:pt x="2102" y="4234"/>
                    <a:pt x="2097" y="4234"/>
                    <a:pt x="2092" y="4234"/>
                  </a:cubicBezTo>
                  <a:cubicBezTo>
                    <a:pt x="1982" y="4234"/>
                    <a:pt x="1918" y="4117"/>
                    <a:pt x="1929" y="3923"/>
                  </a:cubicBezTo>
                  <a:cubicBezTo>
                    <a:pt x="1941" y="3626"/>
                    <a:pt x="1965" y="3328"/>
                    <a:pt x="1989" y="3019"/>
                  </a:cubicBezTo>
                  <a:cubicBezTo>
                    <a:pt x="1631" y="2745"/>
                    <a:pt x="1417" y="2364"/>
                    <a:pt x="1096" y="2090"/>
                  </a:cubicBezTo>
                  <a:cubicBezTo>
                    <a:pt x="1060" y="2114"/>
                    <a:pt x="1036" y="2126"/>
                    <a:pt x="1036" y="2138"/>
                  </a:cubicBezTo>
                  <a:cubicBezTo>
                    <a:pt x="1024" y="2209"/>
                    <a:pt x="1012" y="2280"/>
                    <a:pt x="1000" y="2352"/>
                  </a:cubicBezTo>
                  <a:cubicBezTo>
                    <a:pt x="989" y="2435"/>
                    <a:pt x="965" y="2530"/>
                    <a:pt x="941" y="2614"/>
                  </a:cubicBezTo>
                  <a:cubicBezTo>
                    <a:pt x="921" y="2693"/>
                    <a:pt x="852" y="2739"/>
                    <a:pt x="775" y="2739"/>
                  </a:cubicBezTo>
                  <a:cubicBezTo>
                    <a:pt x="759" y="2739"/>
                    <a:pt x="743" y="2737"/>
                    <a:pt x="727" y="2733"/>
                  </a:cubicBezTo>
                  <a:cubicBezTo>
                    <a:pt x="655" y="2709"/>
                    <a:pt x="608" y="2638"/>
                    <a:pt x="619" y="2554"/>
                  </a:cubicBezTo>
                  <a:cubicBezTo>
                    <a:pt x="619" y="2411"/>
                    <a:pt x="643" y="2257"/>
                    <a:pt x="643" y="2114"/>
                  </a:cubicBezTo>
                  <a:cubicBezTo>
                    <a:pt x="655" y="1816"/>
                    <a:pt x="739" y="1518"/>
                    <a:pt x="560" y="1233"/>
                  </a:cubicBezTo>
                  <a:cubicBezTo>
                    <a:pt x="536" y="1185"/>
                    <a:pt x="548" y="1114"/>
                    <a:pt x="584" y="1066"/>
                  </a:cubicBezTo>
                  <a:cubicBezTo>
                    <a:pt x="750" y="947"/>
                    <a:pt x="750" y="768"/>
                    <a:pt x="786" y="590"/>
                  </a:cubicBezTo>
                  <a:cubicBezTo>
                    <a:pt x="786" y="530"/>
                    <a:pt x="810" y="471"/>
                    <a:pt x="822" y="423"/>
                  </a:cubicBezTo>
                  <a:cubicBezTo>
                    <a:pt x="854" y="337"/>
                    <a:pt x="934" y="290"/>
                    <a:pt x="1011" y="290"/>
                  </a:cubicBezTo>
                  <a:cubicBezTo>
                    <a:pt x="1019" y="290"/>
                    <a:pt x="1028" y="291"/>
                    <a:pt x="1036" y="292"/>
                  </a:cubicBezTo>
                  <a:cubicBezTo>
                    <a:pt x="1120" y="304"/>
                    <a:pt x="1179" y="364"/>
                    <a:pt x="1179" y="447"/>
                  </a:cubicBezTo>
                  <a:cubicBezTo>
                    <a:pt x="1203" y="566"/>
                    <a:pt x="1191" y="685"/>
                    <a:pt x="1167" y="804"/>
                  </a:cubicBezTo>
                  <a:cubicBezTo>
                    <a:pt x="1012" y="1280"/>
                    <a:pt x="1203" y="1637"/>
                    <a:pt x="1536" y="1959"/>
                  </a:cubicBezTo>
                  <a:cubicBezTo>
                    <a:pt x="1631" y="2042"/>
                    <a:pt x="1703" y="2138"/>
                    <a:pt x="1786" y="2233"/>
                  </a:cubicBezTo>
                  <a:cubicBezTo>
                    <a:pt x="1823" y="2269"/>
                    <a:pt x="1859" y="2320"/>
                    <a:pt x="1917" y="2320"/>
                  </a:cubicBezTo>
                  <a:cubicBezTo>
                    <a:pt x="1935" y="2320"/>
                    <a:pt x="1955" y="2315"/>
                    <a:pt x="1977" y="2304"/>
                  </a:cubicBezTo>
                  <a:cubicBezTo>
                    <a:pt x="1989" y="2185"/>
                    <a:pt x="1989" y="2066"/>
                    <a:pt x="2001" y="1947"/>
                  </a:cubicBezTo>
                  <a:cubicBezTo>
                    <a:pt x="2001" y="1888"/>
                    <a:pt x="2012" y="1828"/>
                    <a:pt x="2036" y="1780"/>
                  </a:cubicBezTo>
                  <a:cubicBezTo>
                    <a:pt x="2067" y="1698"/>
                    <a:pt x="2125" y="1633"/>
                    <a:pt x="2202" y="1633"/>
                  </a:cubicBezTo>
                  <a:cubicBezTo>
                    <a:pt x="2214" y="1633"/>
                    <a:pt x="2226" y="1634"/>
                    <a:pt x="2239" y="1637"/>
                  </a:cubicBezTo>
                  <a:cubicBezTo>
                    <a:pt x="2298" y="1661"/>
                    <a:pt x="2358" y="1709"/>
                    <a:pt x="2382" y="1780"/>
                  </a:cubicBezTo>
                  <a:cubicBezTo>
                    <a:pt x="2405" y="1876"/>
                    <a:pt x="2417" y="1983"/>
                    <a:pt x="2405" y="2090"/>
                  </a:cubicBezTo>
                  <a:cubicBezTo>
                    <a:pt x="2405" y="2269"/>
                    <a:pt x="2393" y="2447"/>
                    <a:pt x="2382" y="2626"/>
                  </a:cubicBezTo>
                  <a:cubicBezTo>
                    <a:pt x="2358" y="2769"/>
                    <a:pt x="2417" y="2900"/>
                    <a:pt x="2524" y="2983"/>
                  </a:cubicBezTo>
                  <a:cubicBezTo>
                    <a:pt x="2751" y="3161"/>
                    <a:pt x="2965" y="3340"/>
                    <a:pt x="3191" y="3519"/>
                  </a:cubicBezTo>
                  <a:cubicBezTo>
                    <a:pt x="3263" y="3554"/>
                    <a:pt x="3334" y="3590"/>
                    <a:pt x="3406" y="3614"/>
                  </a:cubicBezTo>
                  <a:cubicBezTo>
                    <a:pt x="3417" y="3507"/>
                    <a:pt x="3429" y="3435"/>
                    <a:pt x="3429" y="3364"/>
                  </a:cubicBezTo>
                  <a:cubicBezTo>
                    <a:pt x="3429" y="3221"/>
                    <a:pt x="3429" y="3090"/>
                    <a:pt x="3453" y="2959"/>
                  </a:cubicBezTo>
                  <a:cubicBezTo>
                    <a:pt x="3465" y="2864"/>
                    <a:pt x="3536" y="2792"/>
                    <a:pt x="3632" y="2780"/>
                  </a:cubicBezTo>
                  <a:cubicBezTo>
                    <a:pt x="3739" y="2780"/>
                    <a:pt x="3834" y="2864"/>
                    <a:pt x="3846" y="2971"/>
                  </a:cubicBezTo>
                  <a:cubicBezTo>
                    <a:pt x="3846" y="3078"/>
                    <a:pt x="3846" y="3185"/>
                    <a:pt x="3846" y="3292"/>
                  </a:cubicBezTo>
                  <a:cubicBezTo>
                    <a:pt x="3834" y="3483"/>
                    <a:pt x="3822" y="3697"/>
                    <a:pt x="3810" y="3888"/>
                  </a:cubicBezTo>
                  <a:cubicBezTo>
                    <a:pt x="4239" y="4197"/>
                    <a:pt x="4525" y="4340"/>
                    <a:pt x="4882" y="4412"/>
                  </a:cubicBezTo>
                  <a:cubicBezTo>
                    <a:pt x="4941" y="4257"/>
                    <a:pt x="4965" y="4090"/>
                    <a:pt x="4965" y="3935"/>
                  </a:cubicBezTo>
                  <a:cubicBezTo>
                    <a:pt x="4977" y="3816"/>
                    <a:pt x="4989" y="3697"/>
                    <a:pt x="5025" y="3590"/>
                  </a:cubicBezTo>
                  <a:cubicBezTo>
                    <a:pt x="5060" y="3519"/>
                    <a:pt x="5120" y="3471"/>
                    <a:pt x="5191" y="3459"/>
                  </a:cubicBezTo>
                  <a:cubicBezTo>
                    <a:pt x="5202" y="3454"/>
                    <a:pt x="5214" y="3451"/>
                    <a:pt x="5226" y="3451"/>
                  </a:cubicBezTo>
                  <a:cubicBezTo>
                    <a:pt x="5296" y="3451"/>
                    <a:pt x="5382" y="3531"/>
                    <a:pt x="5382" y="3602"/>
                  </a:cubicBezTo>
                  <a:cubicBezTo>
                    <a:pt x="5394" y="3721"/>
                    <a:pt x="5382" y="3840"/>
                    <a:pt x="5370" y="3959"/>
                  </a:cubicBezTo>
                  <a:cubicBezTo>
                    <a:pt x="5322" y="4185"/>
                    <a:pt x="5311" y="4412"/>
                    <a:pt x="5346" y="4650"/>
                  </a:cubicBezTo>
                  <a:cubicBezTo>
                    <a:pt x="5727" y="4805"/>
                    <a:pt x="6120" y="4912"/>
                    <a:pt x="6525" y="4947"/>
                  </a:cubicBezTo>
                  <a:cubicBezTo>
                    <a:pt x="6537" y="4745"/>
                    <a:pt x="6549" y="4566"/>
                    <a:pt x="6549" y="4388"/>
                  </a:cubicBezTo>
                  <a:cubicBezTo>
                    <a:pt x="6561" y="4269"/>
                    <a:pt x="6561" y="4150"/>
                    <a:pt x="6584" y="4031"/>
                  </a:cubicBezTo>
                  <a:cubicBezTo>
                    <a:pt x="6584" y="3935"/>
                    <a:pt x="6668" y="3864"/>
                    <a:pt x="6763" y="3864"/>
                  </a:cubicBezTo>
                  <a:cubicBezTo>
                    <a:pt x="6858" y="3864"/>
                    <a:pt x="6942" y="3935"/>
                    <a:pt x="6942" y="4031"/>
                  </a:cubicBezTo>
                  <a:cubicBezTo>
                    <a:pt x="6954" y="4245"/>
                    <a:pt x="6954" y="4447"/>
                    <a:pt x="6954" y="4662"/>
                  </a:cubicBezTo>
                  <a:cubicBezTo>
                    <a:pt x="6954" y="4793"/>
                    <a:pt x="6906" y="4935"/>
                    <a:pt x="7025" y="5090"/>
                  </a:cubicBezTo>
                  <a:cubicBezTo>
                    <a:pt x="7331" y="5127"/>
                    <a:pt x="7644" y="5208"/>
                    <a:pt x="7993" y="5208"/>
                  </a:cubicBezTo>
                  <a:cubicBezTo>
                    <a:pt x="8092" y="5208"/>
                    <a:pt x="8194" y="5201"/>
                    <a:pt x="8299" y="5186"/>
                  </a:cubicBezTo>
                  <a:lnTo>
                    <a:pt x="8299" y="4495"/>
                  </a:lnTo>
                  <a:cubicBezTo>
                    <a:pt x="8287" y="4400"/>
                    <a:pt x="8299" y="4316"/>
                    <a:pt x="8323" y="4221"/>
                  </a:cubicBezTo>
                  <a:cubicBezTo>
                    <a:pt x="8359" y="4162"/>
                    <a:pt x="8430" y="4114"/>
                    <a:pt x="8501" y="4114"/>
                  </a:cubicBezTo>
                  <a:cubicBezTo>
                    <a:pt x="8573" y="4114"/>
                    <a:pt x="8632" y="4150"/>
                    <a:pt x="8680" y="4209"/>
                  </a:cubicBezTo>
                  <a:cubicBezTo>
                    <a:pt x="8716" y="4281"/>
                    <a:pt x="8728" y="4352"/>
                    <a:pt x="8728" y="4424"/>
                  </a:cubicBezTo>
                  <a:cubicBezTo>
                    <a:pt x="8728" y="4602"/>
                    <a:pt x="8716" y="4781"/>
                    <a:pt x="8728" y="4971"/>
                  </a:cubicBezTo>
                  <a:cubicBezTo>
                    <a:pt x="8740" y="5055"/>
                    <a:pt x="8763" y="5150"/>
                    <a:pt x="8799" y="5245"/>
                  </a:cubicBezTo>
                  <a:cubicBezTo>
                    <a:pt x="9228" y="5174"/>
                    <a:pt x="9644" y="5197"/>
                    <a:pt x="10049" y="5055"/>
                  </a:cubicBezTo>
                  <a:cubicBezTo>
                    <a:pt x="10109" y="4852"/>
                    <a:pt x="10061" y="4662"/>
                    <a:pt x="10061" y="4459"/>
                  </a:cubicBezTo>
                  <a:cubicBezTo>
                    <a:pt x="10061" y="4316"/>
                    <a:pt x="10061" y="4162"/>
                    <a:pt x="10085" y="4019"/>
                  </a:cubicBezTo>
                  <a:cubicBezTo>
                    <a:pt x="10097" y="3959"/>
                    <a:pt x="10168" y="3900"/>
                    <a:pt x="10228" y="3876"/>
                  </a:cubicBezTo>
                  <a:cubicBezTo>
                    <a:pt x="10236" y="3875"/>
                    <a:pt x="10244" y="3874"/>
                    <a:pt x="10252" y="3874"/>
                  </a:cubicBezTo>
                  <a:cubicBezTo>
                    <a:pt x="10339" y="3874"/>
                    <a:pt x="10419" y="3931"/>
                    <a:pt x="10430" y="4007"/>
                  </a:cubicBezTo>
                  <a:cubicBezTo>
                    <a:pt x="10454" y="4126"/>
                    <a:pt x="10466" y="4245"/>
                    <a:pt x="10466" y="4364"/>
                  </a:cubicBezTo>
                  <a:cubicBezTo>
                    <a:pt x="10442" y="4578"/>
                    <a:pt x="10466" y="4781"/>
                    <a:pt x="10525" y="4983"/>
                  </a:cubicBezTo>
                  <a:cubicBezTo>
                    <a:pt x="10918" y="4876"/>
                    <a:pt x="11335" y="4828"/>
                    <a:pt x="11716" y="4602"/>
                  </a:cubicBezTo>
                  <a:cubicBezTo>
                    <a:pt x="11692" y="4447"/>
                    <a:pt x="11680" y="4293"/>
                    <a:pt x="11657" y="4150"/>
                  </a:cubicBezTo>
                  <a:cubicBezTo>
                    <a:pt x="11645" y="3995"/>
                    <a:pt x="11621" y="3852"/>
                    <a:pt x="11621" y="3697"/>
                  </a:cubicBezTo>
                  <a:cubicBezTo>
                    <a:pt x="11609" y="3590"/>
                    <a:pt x="11680" y="3483"/>
                    <a:pt x="11788" y="3459"/>
                  </a:cubicBezTo>
                  <a:cubicBezTo>
                    <a:pt x="11803" y="3455"/>
                    <a:pt x="11818" y="3453"/>
                    <a:pt x="11832" y="3453"/>
                  </a:cubicBezTo>
                  <a:cubicBezTo>
                    <a:pt x="11908" y="3453"/>
                    <a:pt x="11972" y="3508"/>
                    <a:pt x="12002" y="3638"/>
                  </a:cubicBezTo>
                  <a:cubicBezTo>
                    <a:pt x="12038" y="3781"/>
                    <a:pt x="12049" y="3935"/>
                    <a:pt x="12073" y="4078"/>
                  </a:cubicBezTo>
                  <a:cubicBezTo>
                    <a:pt x="12085" y="4197"/>
                    <a:pt x="12097" y="4304"/>
                    <a:pt x="12121" y="4424"/>
                  </a:cubicBezTo>
                  <a:cubicBezTo>
                    <a:pt x="12502" y="4340"/>
                    <a:pt x="12859" y="4162"/>
                    <a:pt x="13157" y="3912"/>
                  </a:cubicBezTo>
                  <a:lnTo>
                    <a:pt x="13157" y="3054"/>
                  </a:lnTo>
                  <a:cubicBezTo>
                    <a:pt x="13157" y="2900"/>
                    <a:pt x="13216" y="2804"/>
                    <a:pt x="13335" y="2780"/>
                  </a:cubicBezTo>
                  <a:cubicBezTo>
                    <a:pt x="13345" y="2778"/>
                    <a:pt x="13356" y="2777"/>
                    <a:pt x="13366" y="2777"/>
                  </a:cubicBezTo>
                  <a:cubicBezTo>
                    <a:pt x="13472" y="2777"/>
                    <a:pt x="13563" y="2891"/>
                    <a:pt x="13573" y="3054"/>
                  </a:cubicBezTo>
                  <a:cubicBezTo>
                    <a:pt x="13585" y="3233"/>
                    <a:pt x="13597" y="3400"/>
                    <a:pt x="13609" y="3626"/>
                  </a:cubicBezTo>
                  <a:cubicBezTo>
                    <a:pt x="14026" y="3435"/>
                    <a:pt x="14312" y="3138"/>
                    <a:pt x="14597" y="2864"/>
                  </a:cubicBezTo>
                  <a:cubicBezTo>
                    <a:pt x="14597" y="2828"/>
                    <a:pt x="14609" y="2780"/>
                    <a:pt x="14621" y="2745"/>
                  </a:cubicBezTo>
                  <a:cubicBezTo>
                    <a:pt x="14609" y="2578"/>
                    <a:pt x="14597" y="2411"/>
                    <a:pt x="14597" y="2257"/>
                  </a:cubicBezTo>
                  <a:lnTo>
                    <a:pt x="14597" y="1852"/>
                  </a:lnTo>
                  <a:cubicBezTo>
                    <a:pt x="14597" y="1733"/>
                    <a:pt x="14681" y="1637"/>
                    <a:pt x="14788" y="1637"/>
                  </a:cubicBezTo>
                  <a:cubicBezTo>
                    <a:pt x="14895" y="1637"/>
                    <a:pt x="14966" y="1709"/>
                    <a:pt x="14990" y="1840"/>
                  </a:cubicBezTo>
                  <a:cubicBezTo>
                    <a:pt x="15014" y="1923"/>
                    <a:pt x="15014" y="2042"/>
                    <a:pt x="15014" y="2114"/>
                  </a:cubicBezTo>
                  <a:cubicBezTo>
                    <a:pt x="15026" y="2173"/>
                    <a:pt x="15038" y="2245"/>
                    <a:pt x="15050" y="2352"/>
                  </a:cubicBezTo>
                  <a:cubicBezTo>
                    <a:pt x="15264" y="2245"/>
                    <a:pt x="15371" y="2054"/>
                    <a:pt x="15514" y="1911"/>
                  </a:cubicBezTo>
                  <a:cubicBezTo>
                    <a:pt x="15812" y="1626"/>
                    <a:pt x="15967" y="1292"/>
                    <a:pt x="15859" y="864"/>
                  </a:cubicBezTo>
                  <a:cubicBezTo>
                    <a:pt x="15824" y="721"/>
                    <a:pt x="15824" y="566"/>
                    <a:pt x="15848" y="423"/>
                  </a:cubicBezTo>
                  <a:cubicBezTo>
                    <a:pt x="15859" y="364"/>
                    <a:pt x="15895" y="328"/>
                    <a:pt x="15955" y="304"/>
                  </a:cubicBezTo>
                  <a:cubicBezTo>
                    <a:pt x="16026" y="316"/>
                    <a:pt x="16098" y="328"/>
                    <a:pt x="16157" y="375"/>
                  </a:cubicBezTo>
                  <a:cubicBezTo>
                    <a:pt x="16193" y="399"/>
                    <a:pt x="16205" y="447"/>
                    <a:pt x="16205" y="494"/>
                  </a:cubicBezTo>
                  <a:cubicBezTo>
                    <a:pt x="16217" y="745"/>
                    <a:pt x="16324" y="995"/>
                    <a:pt x="16502" y="1173"/>
                  </a:cubicBezTo>
                  <a:cubicBezTo>
                    <a:pt x="16312" y="1435"/>
                    <a:pt x="16312" y="1709"/>
                    <a:pt x="16360" y="2007"/>
                  </a:cubicBezTo>
                  <a:cubicBezTo>
                    <a:pt x="16371" y="2241"/>
                    <a:pt x="16383" y="2475"/>
                    <a:pt x="16372" y="2709"/>
                  </a:cubicBezTo>
                  <a:lnTo>
                    <a:pt x="16372" y="2709"/>
                  </a:lnTo>
                  <a:cubicBezTo>
                    <a:pt x="16431" y="2685"/>
                    <a:pt x="16502" y="2673"/>
                    <a:pt x="16526" y="2638"/>
                  </a:cubicBezTo>
                  <a:cubicBezTo>
                    <a:pt x="16741" y="2328"/>
                    <a:pt x="16907" y="1983"/>
                    <a:pt x="16991" y="1626"/>
                  </a:cubicBezTo>
                  <a:cubicBezTo>
                    <a:pt x="17062" y="1292"/>
                    <a:pt x="17026" y="959"/>
                    <a:pt x="16907" y="649"/>
                  </a:cubicBezTo>
                  <a:cubicBezTo>
                    <a:pt x="16764" y="288"/>
                    <a:pt x="16449" y="12"/>
                    <a:pt x="16090" y="12"/>
                  </a:cubicBezTo>
                  <a:cubicBezTo>
                    <a:pt x="15881" y="12"/>
                    <a:pt x="15657" y="105"/>
                    <a:pt x="15443" y="328"/>
                  </a:cubicBezTo>
                  <a:cubicBezTo>
                    <a:pt x="15276" y="506"/>
                    <a:pt x="15133" y="697"/>
                    <a:pt x="14978" y="887"/>
                  </a:cubicBezTo>
                  <a:cubicBezTo>
                    <a:pt x="14633" y="1328"/>
                    <a:pt x="14228" y="1733"/>
                    <a:pt x="13788" y="2090"/>
                  </a:cubicBezTo>
                  <a:cubicBezTo>
                    <a:pt x="12573" y="3054"/>
                    <a:pt x="11168" y="3519"/>
                    <a:pt x="9680" y="3804"/>
                  </a:cubicBezTo>
                  <a:cubicBezTo>
                    <a:pt x="9251" y="3825"/>
                    <a:pt x="8825" y="3847"/>
                    <a:pt x="8400" y="3847"/>
                  </a:cubicBezTo>
                  <a:cubicBezTo>
                    <a:pt x="7823" y="3847"/>
                    <a:pt x="7249" y="3806"/>
                    <a:pt x="6680" y="3662"/>
                  </a:cubicBezTo>
                  <a:cubicBezTo>
                    <a:pt x="5953" y="3483"/>
                    <a:pt x="5263" y="3245"/>
                    <a:pt x="4596" y="2935"/>
                  </a:cubicBezTo>
                  <a:cubicBezTo>
                    <a:pt x="3596" y="2471"/>
                    <a:pt x="2727" y="1768"/>
                    <a:pt x="2060" y="899"/>
                  </a:cubicBezTo>
                  <a:cubicBezTo>
                    <a:pt x="1965" y="768"/>
                    <a:pt x="1870" y="625"/>
                    <a:pt x="1751" y="506"/>
                  </a:cubicBezTo>
                  <a:cubicBezTo>
                    <a:pt x="1655" y="399"/>
                    <a:pt x="1548" y="292"/>
                    <a:pt x="1441" y="197"/>
                  </a:cubicBezTo>
                  <a:cubicBezTo>
                    <a:pt x="1284" y="63"/>
                    <a:pt x="1115" y="1"/>
                    <a:pt x="9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2" name="Google Shape;652;p12"/>
            <p:cNvSpPr/>
            <p:nvPr/>
          </p:nvSpPr>
          <p:spPr>
            <a:xfrm>
              <a:off x="5606488" y="3518625"/>
              <a:ext cx="148100" cy="111325"/>
            </a:xfrm>
            <a:custGeom>
              <a:rect b="b" l="l" r="r" t="t"/>
              <a:pathLst>
                <a:path extrusionOk="0" h="4453" w="5924">
                  <a:moveTo>
                    <a:pt x="5871" y="631"/>
                  </a:moveTo>
                  <a:cubicBezTo>
                    <a:pt x="5873" y="635"/>
                    <a:pt x="5875" y="639"/>
                    <a:pt x="5878" y="643"/>
                  </a:cubicBezTo>
                  <a:lnTo>
                    <a:pt x="5878" y="643"/>
                  </a:lnTo>
                  <a:cubicBezTo>
                    <a:pt x="5879" y="643"/>
                    <a:pt x="5881" y="643"/>
                    <a:pt x="5882" y="643"/>
                  </a:cubicBezTo>
                  <a:lnTo>
                    <a:pt x="5871" y="631"/>
                  </a:lnTo>
                  <a:close/>
                  <a:moveTo>
                    <a:pt x="5418" y="0"/>
                  </a:moveTo>
                  <a:cubicBezTo>
                    <a:pt x="5109" y="345"/>
                    <a:pt x="4835" y="655"/>
                    <a:pt x="4549" y="988"/>
                  </a:cubicBezTo>
                  <a:cubicBezTo>
                    <a:pt x="4561" y="1238"/>
                    <a:pt x="4573" y="1488"/>
                    <a:pt x="4585" y="1738"/>
                  </a:cubicBezTo>
                  <a:cubicBezTo>
                    <a:pt x="4597" y="1834"/>
                    <a:pt x="4597" y="1917"/>
                    <a:pt x="4585" y="2012"/>
                  </a:cubicBezTo>
                  <a:cubicBezTo>
                    <a:pt x="4549" y="2072"/>
                    <a:pt x="4501" y="2131"/>
                    <a:pt x="4430" y="2155"/>
                  </a:cubicBezTo>
                  <a:cubicBezTo>
                    <a:pt x="4415" y="2162"/>
                    <a:pt x="4400" y="2166"/>
                    <a:pt x="4386" y="2166"/>
                  </a:cubicBezTo>
                  <a:cubicBezTo>
                    <a:pt x="4331" y="2166"/>
                    <a:pt x="4282" y="2116"/>
                    <a:pt x="4263" y="2060"/>
                  </a:cubicBezTo>
                  <a:cubicBezTo>
                    <a:pt x="4227" y="1953"/>
                    <a:pt x="4216" y="1857"/>
                    <a:pt x="4192" y="1762"/>
                  </a:cubicBezTo>
                  <a:cubicBezTo>
                    <a:pt x="4180" y="1643"/>
                    <a:pt x="4168" y="1536"/>
                    <a:pt x="4144" y="1381"/>
                  </a:cubicBezTo>
                  <a:cubicBezTo>
                    <a:pt x="3918" y="1476"/>
                    <a:pt x="3787" y="1643"/>
                    <a:pt x="3608" y="1762"/>
                  </a:cubicBezTo>
                  <a:cubicBezTo>
                    <a:pt x="3442" y="1869"/>
                    <a:pt x="3275" y="2000"/>
                    <a:pt x="3096" y="2119"/>
                  </a:cubicBezTo>
                  <a:cubicBezTo>
                    <a:pt x="3108" y="2334"/>
                    <a:pt x="3120" y="2524"/>
                    <a:pt x="3132" y="2715"/>
                  </a:cubicBezTo>
                  <a:cubicBezTo>
                    <a:pt x="3144" y="2810"/>
                    <a:pt x="3144" y="2893"/>
                    <a:pt x="3144" y="2988"/>
                  </a:cubicBezTo>
                  <a:cubicBezTo>
                    <a:pt x="3156" y="3084"/>
                    <a:pt x="3084" y="3167"/>
                    <a:pt x="3001" y="3179"/>
                  </a:cubicBezTo>
                  <a:cubicBezTo>
                    <a:pt x="2989" y="3182"/>
                    <a:pt x="2976" y="3184"/>
                    <a:pt x="2964" y="3184"/>
                  </a:cubicBezTo>
                  <a:cubicBezTo>
                    <a:pt x="2882" y="3184"/>
                    <a:pt x="2809" y="3119"/>
                    <a:pt x="2799" y="3036"/>
                  </a:cubicBezTo>
                  <a:cubicBezTo>
                    <a:pt x="2775" y="2905"/>
                    <a:pt x="2763" y="2762"/>
                    <a:pt x="2739" y="2631"/>
                  </a:cubicBezTo>
                  <a:cubicBezTo>
                    <a:pt x="2727" y="2548"/>
                    <a:pt x="2763" y="2453"/>
                    <a:pt x="2644" y="2381"/>
                  </a:cubicBezTo>
                  <a:lnTo>
                    <a:pt x="1644" y="2857"/>
                  </a:lnTo>
                  <a:cubicBezTo>
                    <a:pt x="1656" y="3084"/>
                    <a:pt x="1680" y="3286"/>
                    <a:pt x="1691" y="3500"/>
                  </a:cubicBezTo>
                  <a:cubicBezTo>
                    <a:pt x="1703" y="3572"/>
                    <a:pt x="1703" y="3643"/>
                    <a:pt x="1691" y="3715"/>
                  </a:cubicBezTo>
                  <a:cubicBezTo>
                    <a:pt x="1668" y="3774"/>
                    <a:pt x="1620" y="3810"/>
                    <a:pt x="1560" y="3822"/>
                  </a:cubicBezTo>
                  <a:cubicBezTo>
                    <a:pt x="1552" y="3824"/>
                    <a:pt x="1543" y="3825"/>
                    <a:pt x="1534" y="3825"/>
                  </a:cubicBezTo>
                  <a:cubicBezTo>
                    <a:pt x="1492" y="3825"/>
                    <a:pt x="1447" y="3804"/>
                    <a:pt x="1418" y="3774"/>
                  </a:cubicBezTo>
                  <a:cubicBezTo>
                    <a:pt x="1370" y="3679"/>
                    <a:pt x="1334" y="3584"/>
                    <a:pt x="1322" y="3477"/>
                  </a:cubicBezTo>
                  <a:cubicBezTo>
                    <a:pt x="1287" y="3322"/>
                    <a:pt x="1334" y="3179"/>
                    <a:pt x="1203" y="3024"/>
                  </a:cubicBezTo>
                  <a:cubicBezTo>
                    <a:pt x="858" y="3131"/>
                    <a:pt x="501" y="3227"/>
                    <a:pt x="144" y="3322"/>
                  </a:cubicBezTo>
                  <a:cubicBezTo>
                    <a:pt x="96" y="3346"/>
                    <a:pt x="48" y="3369"/>
                    <a:pt x="1" y="3405"/>
                  </a:cubicBezTo>
                  <a:lnTo>
                    <a:pt x="1" y="4453"/>
                  </a:lnTo>
                  <a:cubicBezTo>
                    <a:pt x="144" y="4429"/>
                    <a:pt x="263" y="4429"/>
                    <a:pt x="382" y="4405"/>
                  </a:cubicBezTo>
                  <a:cubicBezTo>
                    <a:pt x="918" y="4286"/>
                    <a:pt x="1453" y="4131"/>
                    <a:pt x="1965" y="3929"/>
                  </a:cubicBezTo>
                  <a:cubicBezTo>
                    <a:pt x="3561" y="3298"/>
                    <a:pt x="4870" y="2310"/>
                    <a:pt x="5811" y="869"/>
                  </a:cubicBezTo>
                  <a:cubicBezTo>
                    <a:pt x="5857" y="801"/>
                    <a:pt x="5924" y="733"/>
                    <a:pt x="5878" y="643"/>
                  </a:cubicBezTo>
                  <a:lnTo>
                    <a:pt x="5878" y="643"/>
                  </a:lnTo>
                  <a:cubicBezTo>
                    <a:pt x="5828" y="648"/>
                    <a:pt x="5786" y="651"/>
                    <a:pt x="5751" y="651"/>
                  </a:cubicBezTo>
                  <a:cubicBezTo>
                    <a:pt x="5613" y="651"/>
                    <a:pt x="5577" y="608"/>
                    <a:pt x="5549" y="476"/>
                  </a:cubicBezTo>
                  <a:cubicBezTo>
                    <a:pt x="5525" y="393"/>
                    <a:pt x="5537" y="298"/>
                    <a:pt x="5513" y="214"/>
                  </a:cubicBezTo>
                  <a:cubicBezTo>
                    <a:pt x="5490" y="143"/>
                    <a:pt x="5454" y="71"/>
                    <a:pt x="54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3" name="Google Shape;653;p12"/>
            <p:cNvSpPr/>
            <p:nvPr/>
          </p:nvSpPr>
          <p:spPr>
            <a:xfrm>
              <a:off x="5511538" y="3605175"/>
              <a:ext cx="40800" cy="29000"/>
            </a:xfrm>
            <a:custGeom>
              <a:rect b="b" l="l" r="r" t="t"/>
              <a:pathLst>
                <a:path extrusionOk="0" h="1160" w="1632">
                  <a:moveTo>
                    <a:pt x="395" y="0"/>
                  </a:moveTo>
                  <a:cubicBezTo>
                    <a:pt x="344" y="0"/>
                    <a:pt x="293" y="8"/>
                    <a:pt x="239" y="27"/>
                  </a:cubicBezTo>
                  <a:cubicBezTo>
                    <a:pt x="144" y="348"/>
                    <a:pt x="239" y="693"/>
                    <a:pt x="1" y="1050"/>
                  </a:cubicBezTo>
                  <a:cubicBezTo>
                    <a:pt x="445" y="1069"/>
                    <a:pt x="854" y="1160"/>
                    <a:pt x="1266" y="1160"/>
                  </a:cubicBezTo>
                  <a:cubicBezTo>
                    <a:pt x="1383" y="1160"/>
                    <a:pt x="1501" y="1152"/>
                    <a:pt x="1620" y="1134"/>
                  </a:cubicBezTo>
                  <a:cubicBezTo>
                    <a:pt x="1525" y="800"/>
                    <a:pt x="1632" y="467"/>
                    <a:pt x="1537" y="134"/>
                  </a:cubicBezTo>
                  <a:cubicBezTo>
                    <a:pt x="1310" y="110"/>
                    <a:pt x="1120" y="86"/>
                    <a:pt x="906" y="86"/>
                  </a:cubicBezTo>
                  <a:cubicBezTo>
                    <a:pt x="730" y="86"/>
                    <a:pt x="570" y="0"/>
                    <a:pt x="3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54" name="Google Shape;654;p12"/>
            <p:cNvSpPr/>
            <p:nvPr/>
          </p:nvSpPr>
          <p:spPr>
            <a:xfrm>
              <a:off x="5562138" y="3605125"/>
              <a:ext cx="39625" cy="29050"/>
            </a:xfrm>
            <a:custGeom>
              <a:rect b="b" l="l" r="r" t="t"/>
              <a:pathLst>
                <a:path extrusionOk="0" h="1162" w="1585">
                  <a:moveTo>
                    <a:pt x="1203" y="0"/>
                  </a:moveTo>
                  <a:cubicBezTo>
                    <a:pt x="1015" y="0"/>
                    <a:pt x="851" y="79"/>
                    <a:pt x="679" y="88"/>
                  </a:cubicBezTo>
                  <a:cubicBezTo>
                    <a:pt x="465" y="112"/>
                    <a:pt x="227" y="64"/>
                    <a:pt x="1" y="195"/>
                  </a:cubicBezTo>
                  <a:lnTo>
                    <a:pt x="1" y="1160"/>
                  </a:lnTo>
                  <a:cubicBezTo>
                    <a:pt x="55" y="1161"/>
                    <a:pt x="109" y="1161"/>
                    <a:pt x="163" y="1161"/>
                  </a:cubicBezTo>
                  <a:cubicBezTo>
                    <a:pt x="642" y="1161"/>
                    <a:pt x="1113" y="1114"/>
                    <a:pt x="1584" y="1029"/>
                  </a:cubicBezTo>
                  <a:cubicBezTo>
                    <a:pt x="1334" y="707"/>
                    <a:pt x="1429" y="350"/>
                    <a:pt x="1346" y="17"/>
                  </a:cubicBezTo>
                  <a:cubicBezTo>
                    <a:pt x="1297" y="5"/>
                    <a:pt x="1249" y="0"/>
                    <a:pt x="12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55" name="Google Shape;655;p1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Crayons 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id="656" name="Google Shape;656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00151" y="1742570"/>
            <a:ext cx="1743697" cy="1697810"/>
          </a:xfrm>
          <a:prstGeom prst="rect">
            <a:avLst/>
          </a:prstGeom>
          <a:noFill/>
          <a:ln>
            <a:noFill/>
          </a:ln>
        </p:spPr>
      </p:pic>
      <p:sp>
        <p:nvSpPr>
          <p:cNvPr id="657" name="Google Shape;657;p12"/>
          <p:cNvSpPr txBox="1"/>
          <p:nvPr/>
        </p:nvSpPr>
        <p:spPr>
          <a:xfrm>
            <a:off x="2285999" y="3647260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 color with </a:t>
            </a:r>
            <a:r>
              <a:rPr b="1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crayons</a:t>
            </a: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0" i="0" sz="18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2" name="Google Shape;662;p13"/>
          <p:cNvGrpSpPr/>
          <p:nvPr/>
        </p:nvGrpSpPr>
        <p:grpSpPr>
          <a:xfrm rot="-743128">
            <a:off x="233064" y="3790633"/>
            <a:ext cx="960328" cy="960328"/>
            <a:chOff x="3203492" y="2185314"/>
            <a:chExt cx="735900" cy="735900"/>
          </a:xfrm>
        </p:grpSpPr>
        <p:sp>
          <p:nvSpPr>
            <p:cNvPr id="663" name="Google Shape;663;p13"/>
            <p:cNvSpPr/>
            <p:nvPr/>
          </p:nvSpPr>
          <p:spPr>
            <a:xfrm>
              <a:off x="3203492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4" name="Google Shape;664;p13"/>
            <p:cNvSpPr/>
            <p:nvPr/>
          </p:nvSpPr>
          <p:spPr>
            <a:xfrm>
              <a:off x="3268988" y="2248225"/>
              <a:ext cx="637925" cy="606650"/>
            </a:xfrm>
            <a:custGeom>
              <a:rect b="b" l="l" r="r" t="t"/>
              <a:pathLst>
                <a:path extrusionOk="0" h="24266" w="25517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5" name="Google Shape;665;p13"/>
            <p:cNvSpPr/>
            <p:nvPr/>
          </p:nvSpPr>
          <p:spPr>
            <a:xfrm>
              <a:off x="3291913" y="2270850"/>
              <a:ext cx="564375" cy="561700"/>
            </a:xfrm>
            <a:custGeom>
              <a:rect b="b" l="l" r="r" t="t"/>
              <a:pathLst>
                <a:path extrusionOk="0" h="22468" w="22575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6" name="Google Shape;666;p13"/>
            <p:cNvSpPr/>
            <p:nvPr/>
          </p:nvSpPr>
          <p:spPr>
            <a:xfrm>
              <a:off x="3333288" y="2469175"/>
              <a:ext cx="109875" cy="109450"/>
            </a:xfrm>
            <a:custGeom>
              <a:rect b="b" l="l" r="r" t="t"/>
              <a:pathLst>
                <a:path extrusionOk="0" h="4378" w="4395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7" name="Google Shape;667;p13"/>
            <p:cNvSpPr/>
            <p:nvPr/>
          </p:nvSpPr>
          <p:spPr>
            <a:xfrm>
              <a:off x="3705663" y="2469100"/>
              <a:ext cx="106000" cy="109400"/>
            </a:xfrm>
            <a:custGeom>
              <a:rect b="b" l="l" r="r" t="t"/>
              <a:pathLst>
                <a:path extrusionOk="0" h="4376" w="424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8" name="Google Shape;668;p13"/>
            <p:cNvSpPr/>
            <p:nvPr/>
          </p:nvSpPr>
          <p:spPr>
            <a:xfrm>
              <a:off x="3355013" y="2520450"/>
              <a:ext cx="434600" cy="212425"/>
            </a:xfrm>
            <a:custGeom>
              <a:rect b="b" l="l" r="r" t="t"/>
              <a:pathLst>
                <a:path extrusionOk="0" h="8497" w="17384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69" name="Google Shape;669;p13"/>
            <p:cNvSpPr/>
            <p:nvPr/>
          </p:nvSpPr>
          <p:spPr>
            <a:xfrm>
              <a:off x="3498488" y="2468075"/>
              <a:ext cx="28000" cy="60125"/>
            </a:xfrm>
            <a:custGeom>
              <a:rect b="b" l="l" r="r" t="t"/>
              <a:pathLst>
                <a:path extrusionOk="0" h="2405" w="112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0" name="Google Shape;670;p13"/>
            <p:cNvSpPr/>
            <p:nvPr/>
          </p:nvSpPr>
          <p:spPr>
            <a:xfrm>
              <a:off x="3619638" y="2468200"/>
              <a:ext cx="28300" cy="60150"/>
            </a:xfrm>
            <a:custGeom>
              <a:rect b="b" l="l" r="r" t="t"/>
              <a:pathLst>
                <a:path extrusionOk="0" h="2406" w="1132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71" name="Google Shape;671;p13"/>
          <p:cNvGrpSpPr/>
          <p:nvPr/>
        </p:nvGrpSpPr>
        <p:grpSpPr>
          <a:xfrm rot="729153">
            <a:off x="7695758" y="631974"/>
            <a:ext cx="983342" cy="983342"/>
            <a:chOff x="6171717" y="1263025"/>
            <a:chExt cx="735900" cy="735900"/>
          </a:xfrm>
        </p:grpSpPr>
        <p:sp>
          <p:nvSpPr>
            <p:cNvPr id="672" name="Google Shape;672;p13"/>
            <p:cNvSpPr/>
            <p:nvPr/>
          </p:nvSpPr>
          <p:spPr>
            <a:xfrm>
              <a:off x="6171717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3" name="Google Shape;673;p13"/>
            <p:cNvSpPr/>
            <p:nvPr/>
          </p:nvSpPr>
          <p:spPr>
            <a:xfrm>
              <a:off x="6237238" y="1327575"/>
              <a:ext cx="619425" cy="606950"/>
            </a:xfrm>
            <a:custGeom>
              <a:rect b="b" l="l" r="r" t="t"/>
              <a:pathLst>
                <a:path extrusionOk="0" h="24278" w="24777">
                  <a:moveTo>
                    <a:pt x="12394" y="0"/>
                  </a:moveTo>
                  <a:cubicBezTo>
                    <a:pt x="11632" y="0"/>
                    <a:pt x="10859" y="72"/>
                    <a:pt x="10108" y="203"/>
                  </a:cubicBezTo>
                  <a:cubicBezTo>
                    <a:pt x="6965" y="774"/>
                    <a:pt x="4405" y="2358"/>
                    <a:pt x="2477" y="4918"/>
                  </a:cubicBezTo>
                  <a:cubicBezTo>
                    <a:pt x="845" y="7073"/>
                    <a:pt x="0" y="9704"/>
                    <a:pt x="48" y="12407"/>
                  </a:cubicBezTo>
                  <a:cubicBezTo>
                    <a:pt x="60" y="12990"/>
                    <a:pt x="119" y="13573"/>
                    <a:pt x="214" y="14157"/>
                  </a:cubicBezTo>
                  <a:cubicBezTo>
                    <a:pt x="643" y="16931"/>
                    <a:pt x="2048" y="19455"/>
                    <a:pt x="4167" y="21289"/>
                  </a:cubicBezTo>
                  <a:cubicBezTo>
                    <a:pt x="6453" y="23277"/>
                    <a:pt x="9156" y="24265"/>
                    <a:pt x="12430" y="24277"/>
                  </a:cubicBezTo>
                  <a:lnTo>
                    <a:pt x="12502" y="24277"/>
                  </a:lnTo>
                  <a:lnTo>
                    <a:pt x="12775" y="24253"/>
                  </a:lnTo>
                  <a:cubicBezTo>
                    <a:pt x="13073" y="24241"/>
                    <a:pt x="13478" y="24218"/>
                    <a:pt x="13895" y="24146"/>
                  </a:cubicBezTo>
                  <a:cubicBezTo>
                    <a:pt x="16978" y="23694"/>
                    <a:pt x="19550" y="22265"/>
                    <a:pt x="21527" y="19896"/>
                  </a:cubicBezTo>
                  <a:cubicBezTo>
                    <a:pt x="23860" y="17086"/>
                    <a:pt x="24777" y="13835"/>
                    <a:pt x="24229" y="10228"/>
                  </a:cubicBezTo>
                  <a:cubicBezTo>
                    <a:pt x="23741" y="7025"/>
                    <a:pt x="22181" y="4417"/>
                    <a:pt x="19610" y="2477"/>
                  </a:cubicBezTo>
                  <a:cubicBezTo>
                    <a:pt x="17419" y="834"/>
                    <a:pt x="14990" y="0"/>
                    <a:pt x="123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4" name="Google Shape;674;p13"/>
            <p:cNvSpPr/>
            <p:nvPr/>
          </p:nvSpPr>
          <p:spPr>
            <a:xfrm>
              <a:off x="6259563" y="1350050"/>
              <a:ext cx="573600" cy="561850"/>
            </a:xfrm>
            <a:custGeom>
              <a:rect b="b" l="l" r="r" t="t"/>
              <a:pathLst>
                <a:path extrusionOk="0" h="22474" w="22944">
                  <a:moveTo>
                    <a:pt x="11498" y="1"/>
                  </a:moveTo>
                  <a:cubicBezTo>
                    <a:pt x="10803" y="1"/>
                    <a:pt x="10093" y="66"/>
                    <a:pt x="9370" y="197"/>
                  </a:cubicBezTo>
                  <a:cubicBezTo>
                    <a:pt x="6453" y="721"/>
                    <a:pt x="4096" y="2185"/>
                    <a:pt x="2310" y="4566"/>
                  </a:cubicBezTo>
                  <a:cubicBezTo>
                    <a:pt x="798" y="6555"/>
                    <a:pt x="0" y="8995"/>
                    <a:pt x="48" y="11496"/>
                  </a:cubicBezTo>
                  <a:cubicBezTo>
                    <a:pt x="60" y="12043"/>
                    <a:pt x="119" y="12579"/>
                    <a:pt x="214" y="13115"/>
                  </a:cubicBezTo>
                  <a:cubicBezTo>
                    <a:pt x="607" y="15675"/>
                    <a:pt x="1905" y="18008"/>
                    <a:pt x="3870" y="19699"/>
                  </a:cubicBezTo>
                  <a:cubicBezTo>
                    <a:pt x="5989" y="21556"/>
                    <a:pt x="8477" y="22461"/>
                    <a:pt x="11537" y="22473"/>
                  </a:cubicBezTo>
                  <a:cubicBezTo>
                    <a:pt x="11823" y="22461"/>
                    <a:pt x="12347" y="22437"/>
                    <a:pt x="12859" y="22366"/>
                  </a:cubicBezTo>
                  <a:cubicBezTo>
                    <a:pt x="15716" y="21937"/>
                    <a:pt x="18098" y="20628"/>
                    <a:pt x="19931" y="18425"/>
                  </a:cubicBezTo>
                  <a:cubicBezTo>
                    <a:pt x="22098" y="15818"/>
                    <a:pt x="22943" y="12805"/>
                    <a:pt x="22443" y="9472"/>
                  </a:cubicBezTo>
                  <a:cubicBezTo>
                    <a:pt x="22039" y="6602"/>
                    <a:pt x="20503" y="4019"/>
                    <a:pt x="18169" y="2304"/>
                  </a:cubicBezTo>
                  <a:cubicBezTo>
                    <a:pt x="16137" y="780"/>
                    <a:pt x="13904" y="1"/>
                    <a:pt x="114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5" name="Google Shape;675;p13"/>
            <p:cNvSpPr/>
            <p:nvPr/>
          </p:nvSpPr>
          <p:spPr>
            <a:xfrm>
              <a:off x="6655138" y="1544375"/>
              <a:ext cx="44675" cy="76225"/>
            </a:xfrm>
            <a:custGeom>
              <a:rect b="b" l="l" r="r" t="t"/>
              <a:pathLst>
                <a:path extrusionOk="0" h="3049" w="1787">
                  <a:moveTo>
                    <a:pt x="989" y="1"/>
                  </a:moveTo>
                  <a:cubicBezTo>
                    <a:pt x="781" y="1"/>
                    <a:pt x="568" y="117"/>
                    <a:pt x="405" y="353"/>
                  </a:cubicBezTo>
                  <a:cubicBezTo>
                    <a:pt x="381" y="389"/>
                    <a:pt x="358" y="437"/>
                    <a:pt x="346" y="472"/>
                  </a:cubicBezTo>
                  <a:cubicBezTo>
                    <a:pt x="72" y="1068"/>
                    <a:pt x="0" y="1734"/>
                    <a:pt x="167" y="2365"/>
                  </a:cubicBezTo>
                  <a:cubicBezTo>
                    <a:pt x="227" y="2615"/>
                    <a:pt x="381" y="2830"/>
                    <a:pt x="608" y="2961"/>
                  </a:cubicBezTo>
                  <a:cubicBezTo>
                    <a:pt x="695" y="3019"/>
                    <a:pt x="796" y="3049"/>
                    <a:pt x="898" y="3049"/>
                  </a:cubicBezTo>
                  <a:cubicBezTo>
                    <a:pt x="1005" y="3049"/>
                    <a:pt x="1112" y="3016"/>
                    <a:pt x="1203" y="2949"/>
                  </a:cubicBezTo>
                  <a:cubicBezTo>
                    <a:pt x="1393" y="2818"/>
                    <a:pt x="1524" y="2627"/>
                    <a:pt x="1596" y="2413"/>
                  </a:cubicBezTo>
                  <a:cubicBezTo>
                    <a:pt x="1715" y="2080"/>
                    <a:pt x="1774" y="1746"/>
                    <a:pt x="1774" y="1401"/>
                  </a:cubicBezTo>
                  <a:cubicBezTo>
                    <a:pt x="1786" y="1068"/>
                    <a:pt x="1727" y="734"/>
                    <a:pt x="1584" y="437"/>
                  </a:cubicBezTo>
                  <a:cubicBezTo>
                    <a:pt x="1446" y="147"/>
                    <a:pt x="1221" y="1"/>
                    <a:pt x="9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6" name="Google Shape;676;p13"/>
            <p:cNvSpPr/>
            <p:nvPr/>
          </p:nvSpPr>
          <p:spPr>
            <a:xfrm>
              <a:off x="6504513" y="1707300"/>
              <a:ext cx="78625" cy="105700"/>
            </a:xfrm>
            <a:custGeom>
              <a:rect b="b" l="l" r="r" t="t"/>
              <a:pathLst>
                <a:path extrusionOk="0" h="4228" w="3145">
                  <a:moveTo>
                    <a:pt x="1631" y="420"/>
                  </a:moveTo>
                  <a:cubicBezTo>
                    <a:pt x="1698" y="420"/>
                    <a:pt x="1763" y="432"/>
                    <a:pt x="1823" y="456"/>
                  </a:cubicBezTo>
                  <a:cubicBezTo>
                    <a:pt x="2037" y="551"/>
                    <a:pt x="2215" y="694"/>
                    <a:pt x="2335" y="885"/>
                  </a:cubicBezTo>
                  <a:cubicBezTo>
                    <a:pt x="2799" y="1575"/>
                    <a:pt x="2870" y="2456"/>
                    <a:pt x="2501" y="3206"/>
                  </a:cubicBezTo>
                  <a:cubicBezTo>
                    <a:pt x="2406" y="3445"/>
                    <a:pt x="2215" y="3635"/>
                    <a:pt x="1977" y="3742"/>
                  </a:cubicBezTo>
                  <a:cubicBezTo>
                    <a:pt x="1867" y="3786"/>
                    <a:pt x="1752" y="3807"/>
                    <a:pt x="1638" y="3807"/>
                  </a:cubicBezTo>
                  <a:cubicBezTo>
                    <a:pt x="1347" y="3807"/>
                    <a:pt x="1065" y="3669"/>
                    <a:pt x="894" y="3421"/>
                  </a:cubicBezTo>
                  <a:cubicBezTo>
                    <a:pt x="680" y="3111"/>
                    <a:pt x="549" y="2754"/>
                    <a:pt x="525" y="2373"/>
                  </a:cubicBezTo>
                  <a:lnTo>
                    <a:pt x="525" y="2194"/>
                  </a:lnTo>
                  <a:lnTo>
                    <a:pt x="537" y="2194"/>
                  </a:lnTo>
                  <a:cubicBezTo>
                    <a:pt x="525" y="1754"/>
                    <a:pt x="644" y="1325"/>
                    <a:pt x="870" y="956"/>
                  </a:cubicBezTo>
                  <a:cubicBezTo>
                    <a:pt x="1001" y="742"/>
                    <a:pt x="1203" y="563"/>
                    <a:pt x="1430" y="456"/>
                  </a:cubicBezTo>
                  <a:cubicBezTo>
                    <a:pt x="1495" y="432"/>
                    <a:pt x="1564" y="420"/>
                    <a:pt x="1631" y="420"/>
                  </a:cubicBezTo>
                  <a:close/>
                  <a:moveTo>
                    <a:pt x="1614" y="1"/>
                  </a:moveTo>
                  <a:cubicBezTo>
                    <a:pt x="1421" y="1"/>
                    <a:pt x="1227" y="57"/>
                    <a:pt x="1061" y="170"/>
                  </a:cubicBezTo>
                  <a:cubicBezTo>
                    <a:pt x="787" y="337"/>
                    <a:pt x="572" y="575"/>
                    <a:pt x="430" y="861"/>
                  </a:cubicBezTo>
                  <a:cubicBezTo>
                    <a:pt x="49" y="1575"/>
                    <a:pt x="1" y="2421"/>
                    <a:pt x="287" y="3171"/>
                  </a:cubicBezTo>
                  <a:cubicBezTo>
                    <a:pt x="382" y="3468"/>
                    <a:pt x="572" y="3730"/>
                    <a:pt x="822" y="3933"/>
                  </a:cubicBezTo>
                  <a:cubicBezTo>
                    <a:pt x="1055" y="4129"/>
                    <a:pt x="1340" y="4227"/>
                    <a:pt x="1626" y="4227"/>
                  </a:cubicBezTo>
                  <a:cubicBezTo>
                    <a:pt x="1912" y="4227"/>
                    <a:pt x="2198" y="4129"/>
                    <a:pt x="2430" y="3933"/>
                  </a:cubicBezTo>
                  <a:cubicBezTo>
                    <a:pt x="2620" y="3778"/>
                    <a:pt x="2775" y="3587"/>
                    <a:pt x="2882" y="3373"/>
                  </a:cubicBezTo>
                  <a:cubicBezTo>
                    <a:pt x="3061" y="3016"/>
                    <a:pt x="3144" y="2623"/>
                    <a:pt x="3132" y="2230"/>
                  </a:cubicBezTo>
                  <a:cubicBezTo>
                    <a:pt x="3144" y="1766"/>
                    <a:pt x="3037" y="1301"/>
                    <a:pt x="2823" y="897"/>
                  </a:cubicBezTo>
                  <a:cubicBezTo>
                    <a:pt x="2668" y="599"/>
                    <a:pt x="2442" y="349"/>
                    <a:pt x="2168" y="170"/>
                  </a:cubicBezTo>
                  <a:cubicBezTo>
                    <a:pt x="2001" y="57"/>
                    <a:pt x="1808" y="1"/>
                    <a:pt x="16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7" name="Google Shape;677;p13"/>
            <p:cNvSpPr/>
            <p:nvPr/>
          </p:nvSpPr>
          <p:spPr>
            <a:xfrm>
              <a:off x="6389038" y="1544375"/>
              <a:ext cx="44075" cy="76175"/>
            </a:xfrm>
            <a:custGeom>
              <a:rect b="b" l="l" r="r" t="t"/>
              <a:pathLst>
                <a:path extrusionOk="0" h="3047" w="1763">
                  <a:moveTo>
                    <a:pt x="882" y="0"/>
                  </a:moveTo>
                  <a:cubicBezTo>
                    <a:pt x="777" y="0"/>
                    <a:pt x="673" y="30"/>
                    <a:pt x="584" y="91"/>
                  </a:cubicBezTo>
                  <a:cubicBezTo>
                    <a:pt x="393" y="198"/>
                    <a:pt x="238" y="389"/>
                    <a:pt x="179" y="603"/>
                  </a:cubicBezTo>
                  <a:cubicBezTo>
                    <a:pt x="0" y="1210"/>
                    <a:pt x="36" y="1865"/>
                    <a:pt x="262" y="2461"/>
                  </a:cubicBezTo>
                  <a:cubicBezTo>
                    <a:pt x="334" y="2651"/>
                    <a:pt x="465" y="2830"/>
                    <a:pt x="643" y="2949"/>
                  </a:cubicBezTo>
                  <a:cubicBezTo>
                    <a:pt x="732" y="3014"/>
                    <a:pt x="837" y="3047"/>
                    <a:pt x="941" y="3047"/>
                  </a:cubicBezTo>
                  <a:cubicBezTo>
                    <a:pt x="1045" y="3047"/>
                    <a:pt x="1149" y="3014"/>
                    <a:pt x="1239" y="2949"/>
                  </a:cubicBezTo>
                  <a:cubicBezTo>
                    <a:pt x="1489" y="2794"/>
                    <a:pt x="1655" y="2544"/>
                    <a:pt x="1703" y="2270"/>
                  </a:cubicBezTo>
                  <a:cubicBezTo>
                    <a:pt x="1739" y="2056"/>
                    <a:pt x="1750" y="1853"/>
                    <a:pt x="1762" y="1699"/>
                  </a:cubicBezTo>
                  <a:cubicBezTo>
                    <a:pt x="1739" y="1449"/>
                    <a:pt x="1727" y="1246"/>
                    <a:pt x="1691" y="1056"/>
                  </a:cubicBezTo>
                  <a:cubicBezTo>
                    <a:pt x="1667" y="925"/>
                    <a:pt x="1631" y="794"/>
                    <a:pt x="1584" y="675"/>
                  </a:cubicBezTo>
                  <a:cubicBezTo>
                    <a:pt x="1524" y="448"/>
                    <a:pt x="1393" y="258"/>
                    <a:pt x="1215" y="115"/>
                  </a:cubicBezTo>
                  <a:cubicBezTo>
                    <a:pt x="1120" y="39"/>
                    <a:pt x="1001" y="0"/>
                    <a:pt x="8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78" name="Google Shape;678;p13"/>
            <p:cNvSpPr/>
            <p:nvPr/>
          </p:nvSpPr>
          <p:spPr>
            <a:xfrm>
              <a:off x="6517613" y="1717575"/>
              <a:ext cx="58675" cy="84800"/>
            </a:xfrm>
            <a:custGeom>
              <a:rect b="b" l="l" r="r" t="t"/>
              <a:pathLst>
                <a:path extrusionOk="0" h="3392" w="2347">
                  <a:moveTo>
                    <a:pt x="1110" y="0"/>
                  </a:moveTo>
                  <a:cubicBezTo>
                    <a:pt x="1043" y="0"/>
                    <a:pt x="977" y="15"/>
                    <a:pt x="918" y="45"/>
                  </a:cubicBezTo>
                  <a:cubicBezTo>
                    <a:pt x="679" y="152"/>
                    <a:pt x="489" y="319"/>
                    <a:pt x="358" y="545"/>
                  </a:cubicBezTo>
                  <a:cubicBezTo>
                    <a:pt x="120" y="914"/>
                    <a:pt x="1" y="1343"/>
                    <a:pt x="13" y="1783"/>
                  </a:cubicBezTo>
                  <a:cubicBezTo>
                    <a:pt x="13" y="1843"/>
                    <a:pt x="1" y="1902"/>
                    <a:pt x="13" y="1974"/>
                  </a:cubicBezTo>
                  <a:cubicBezTo>
                    <a:pt x="36" y="2343"/>
                    <a:pt x="156" y="2700"/>
                    <a:pt x="370" y="3010"/>
                  </a:cubicBezTo>
                  <a:cubicBezTo>
                    <a:pt x="547" y="3254"/>
                    <a:pt x="819" y="3391"/>
                    <a:pt x="1103" y="3391"/>
                  </a:cubicBezTo>
                  <a:cubicBezTo>
                    <a:pt x="1220" y="3391"/>
                    <a:pt x="1339" y="3368"/>
                    <a:pt x="1453" y="3319"/>
                  </a:cubicBezTo>
                  <a:cubicBezTo>
                    <a:pt x="1691" y="3224"/>
                    <a:pt x="1882" y="3034"/>
                    <a:pt x="1977" y="2795"/>
                  </a:cubicBezTo>
                  <a:cubicBezTo>
                    <a:pt x="2346" y="2045"/>
                    <a:pt x="2287" y="1164"/>
                    <a:pt x="1822" y="474"/>
                  </a:cubicBezTo>
                  <a:cubicBezTo>
                    <a:pt x="1691" y="283"/>
                    <a:pt x="1513" y="140"/>
                    <a:pt x="1310" y="45"/>
                  </a:cubicBezTo>
                  <a:cubicBezTo>
                    <a:pt x="1245" y="15"/>
                    <a:pt x="1177" y="0"/>
                    <a:pt x="11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79" name="Google Shape;679;p13"/>
          <p:cNvSpPr txBox="1"/>
          <p:nvPr>
            <p:ph type="title"/>
          </p:nvPr>
        </p:nvSpPr>
        <p:spPr>
          <a:xfrm>
            <a:off x="719998" y="472358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Scissors 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id="680" name="Google Shape;680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759992" y="1656669"/>
            <a:ext cx="1624013" cy="1613114"/>
          </a:xfrm>
          <a:prstGeom prst="rect">
            <a:avLst/>
          </a:prstGeom>
          <a:noFill/>
          <a:ln>
            <a:noFill/>
          </a:ln>
        </p:spPr>
      </p:pic>
      <p:sp>
        <p:nvSpPr>
          <p:cNvPr id="681" name="Google Shape;681;p13"/>
          <p:cNvSpPr txBox="1"/>
          <p:nvPr/>
        </p:nvSpPr>
        <p:spPr>
          <a:xfrm>
            <a:off x="2285998" y="3830190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 cut the paper with the </a:t>
            </a:r>
            <a:r>
              <a:rPr b="1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scissors</a:t>
            </a: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0" i="0" sz="18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Glue </a:t>
            </a:r>
            <a:endParaRPr>
              <a:highlight>
                <a:schemeClr val="accent2"/>
              </a:highlight>
            </a:endParaRPr>
          </a:p>
        </p:txBody>
      </p:sp>
      <p:grpSp>
        <p:nvGrpSpPr>
          <p:cNvPr id="687" name="Google Shape;687;p14"/>
          <p:cNvGrpSpPr/>
          <p:nvPr/>
        </p:nvGrpSpPr>
        <p:grpSpPr>
          <a:xfrm>
            <a:off x="147109" y="3686125"/>
            <a:ext cx="880357" cy="880284"/>
            <a:chOff x="3203492" y="2185314"/>
            <a:chExt cx="735900" cy="735900"/>
          </a:xfrm>
        </p:grpSpPr>
        <p:sp>
          <p:nvSpPr>
            <p:cNvPr id="688" name="Google Shape;688;p14"/>
            <p:cNvSpPr/>
            <p:nvPr/>
          </p:nvSpPr>
          <p:spPr>
            <a:xfrm>
              <a:off x="3203492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89" name="Google Shape;689;p14"/>
            <p:cNvSpPr/>
            <p:nvPr/>
          </p:nvSpPr>
          <p:spPr>
            <a:xfrm>
              <a:off x="3268988" y="2248225"/>
              <a:ext cx="637925" cy="606650"/>
            </a:xfrm>
            <a:custGeom>
              <a:rect b="b" l="l" r="r" t="t"/>
              <a:pathLst>
                <a:path extrusionOk="0" h="24266" w="25517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0" name="Google Shape;690;p14"/>
            <p:cNvSpPr/>
            <p:nvPr/>
          </p:nvSpPr>
          <p:spPr>
            <a:xfrm>
              <a:off x="3291913" y="2270850"/>
              <a:ext cx="564375" cy="561700"/>
            </a:xfrm>
            <a:custGeom>
              <a:rect b="b" l="l" r="r" t="t"/>
              <a:pathLst>
                <a:path extrusionOk="0" h="22468" w="22575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14"/>
            <p:cNvSpPr/>
            <p:nvPr/>
          </p:nvSpPr>
          <p:spPr>
            <a:xfrm>
              <a:off x="3333288" y="2469175"/>
              <a:ext cx="109875" cy="109450"/>
            </a:xfrm>
            <a:custGeom>
              <a:rect b="b" l="l" r="r" t="t"/>
              <a:pathLst>
                <a:path extrusionOk="0" h="4378" w="4395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2" name="Google Shape;692;p14"/>
            <p:cNvSpPr/>
            <p:nvPr/>
          </p:nvSpPr>
          <p:spPr>
            <a:xfrm>
              <a:off x="3705663" y="2469100"/>
              <a:ext cx="106000" cy="109400"/>
            </a:xfrm>
            <a:custGeom>
              <a:rect b="b" l="l" r="r" t="t"/>
              <a:pathLst>
                <a:path extrusionOk="0" h="4376" w="424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3" name="Google Shape;693;p14"/>
            <p:cNvSpPr/>
            <p:nvPr/>
          </p:nvSpPr>
          <p:spPr>
            <a:xfrm>
              <a:off x="3355013" y="2520450"/>
              <a:ext cx="434600" cy="212425"/>
            </a:xfrm>
            <a:custGeom>
              <a:rect b="b" l="l" r="r" t="t"/>
              <a:pathLst>
                <a:path extrusionOk="0" h="8497" w="17384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14"/>
            <p:cNvSpPr/>
            <p:nvPr/>
          </p:nvSpPr>
          <p:spPr>
            <a:xfrm>
              <a:off x="3498488" y="2468075"/>
              <a:ext cx="28000" cy="60125"/>
            </a:xfrm>
            <a:custGeom>
              <a:rect b="b" l="l" r="r" t="t"/>
              <a:pathLst>
                <a:path extrusionOk="0" h="2405" w="112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5" name="Google Shape;695;p14"/>
            <p:cNvSpPr/>
            <p:nvPr/>
          </p:nvSpPr>
          <p:spPr>
            <a:xfrm>
              <a:off x="3619638" y="2468200"/>
              <a:ext cx="28300" cy="60150"/>
            </a:xfrm>
            <a:custGeom>
              <a:rect b="b" l="l" r="r" t="t"/>
              <a:pathLst>
                <a:path extrusionOk="0" h="2406" w="1132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96" name="Google Shape;696;p14"/>
          <p:cNvGrpSpPr/>
          <p:nvPr/>
        </p:nvGrpSpPr>
        <p:grpSpPr>
          <a:xfrm rot="345972">
            <a:off x="7441973" y="320690"/>
            <a:ext cx="1033502" cy="1033502"/>
            <a:chOff x="2214083" y="1263025"/>
            <a:chExt cx="735900" cy="735900"/>
          </a:xfrm>
        </p:grpSpPr>
        <p:sp>
          <p:nvSpPr>
            <p:cNvPr id="697" name="Google Shape;697;p14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8" name="Google Shape;698;p14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9" name="Google Shape;699;p14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0" name="Google Shape;700;p14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1" name="Google Shape;701;p14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2" name="Google Shape;702;p14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3" name="Google Shape;703;p14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4" name="Google Shape;704;p14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05" name="Google Shape;705;p14"/>
          <p:cNvGrpSpPr/>
          <p:nvPr/>
        </p:nvGrpSpPr>
        <p:grpSpPr>
          <a:xfrm>
            <a:off x="634327" y="4293960"/>
            <a:ext cx="645016" cy="644943"/>
            <a:chOff x="4192900" y="3078684"/>
            <a:chExt cx="735900" cy="735900"/>
          </a:xfrm>
        </p:grpSpPr>
        <p:sp>
          <p:nvSpPr>
            <p:cNvPr id="706" name="Google Shape;706;p14"/>
            <p:cNvSpPr/>
            <p:nvPr/>
          </p:nvSpPr>
          <p:spPr>
            <a:xfrm>
              <a:off x="4192900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7" name="Google Shape;707;p14"/>
            <p:cNvSpPr/>
            <p:nvPr/>
          </p:nvSpPr>
          <p:spPr>
            <a:xfrm>
              <a:off x="4219413" y="3137450"/>
              <a:ext cx="688200" cy="612250"/>
            </a:xfrm>
            <a:custGeom>
              <a:rect b="b" l="l" r="r" t="t"/>
              <a:pathLst>
                <a:path extrusionOk="0" h="24490" w="27528">
                  <a:moveTo>
                    <a:pt x="13748" y="0"/>
                  </a:moveTo>
                  <a:cubicBezTo>
                    <a:pt x="8508" y="0"/>
                    <a:pt x="3654" y="3377"/>
                    <a:pt x="2025" y="8651"/>
                  </a:cubicBezTo>
                  <a:cubicBezTo>
                    <a:pt x="1" y="15092"/>
                    <a:pt x="3537" y="21819"/>
                    <a:pt x="10061" y="23950"/>
                  </a:cubicBezTo>
                  <a:lnTo>
                    <a:pt x="10085" y="23962"/>
                  </a:lnTo>
                  <a:lnTo>
                    <a:pt x="10097" y="23962"/>
                  </a:lnTo>
                  <a:cubicBezTo>
                    <a:pt x="11317" y="24319"/>
                    <a:pt x="12542" y="24490"/>
                    <a:pt x="13741" y="24490"/>
                  </a:cubicBezTo>
                  <a:cubicBezTo>
                    <a:pt x="19057" y="24490"/>
                    <a:pt x="23862" y="21137"/>
                    <a:pt x="25504" y="15842"/>
                  </a:cubicBezTo>
                  <a:cubicBezTo>
                    <a:pt x="27528" y="9401"/>
                    <a:pt x="23920" y="2555"/>
                    <a:pt x="17467" y="579"/>
                  </a:cubicBezTo>
                  <a:cubicBezTo>
                    <a:pt x="16231" y="187"/>
                    <a:pt x="14978" y="0"/>
                    <a:pt x="137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8" name="Google Shape;708;p14"/>
            <p:cNvSpPr/>
            <p:nvPr/>
          </p:nvSpPr>
          <p:spPr>
            <a:xfrm>
              <a:off x="4245913" y="3160000"/>
              <a:ext cx="636100" cy="566875"/>
            </a:xfrm>
            <a:custGeom>
              <a:rect b="b" l="l" r="r" t="t"/>
              <a:pathLst>
                <a:path extrusionOk="0" h="22675" w="25444">
                  <a:moveTo>
                    <a:pt x="12686" y="1"/>
                  </a:moveTo>
                  <a:cubicBezTo>
                    <a:pt x="7834" y="1"/>
                    <a:pt x="3336" y="3132"/>
                    <a:pt x="1834" y="8023"/>
                  </a:cubicBezTo>
                  <a:cubicBezTo>
                    <a:pt x="0" y="13845"/>
                    <a:pt x="3108" y="20167"/>
                    <a:pt x="9287" y="22179"/>
                  </a:cubicBezTo>
                  <a:cubicBezTo>
                    <a:pt x="10431" y="22516"/>
                    <a:pt x="11568" y="22675"/>
                    <a:pt x="12674" y="22675"/>
                  </a:cubicBezTo>
                  <a:cubicBezTo>
                    <a:pt x="17709" y="22675"/>
                    <a:pt x="22110" y="19391"/>
                    <a:pt x="23575" y="14666"/>
                  </a:cubicBezTo>
                  <a:cubicBezTo>
                    <a:pt x="25444" y="8713"/>
                    <a:pt x="22110" y="2379"/>
                    <a:pt x="16157" y="546"/>
                  </a:cubicBezTo>
                  <a:cubicBezTo>
                    <a:pt x="15004" y="176"/>
                    <a:pt x="13835" y="1"/>
                    <a:pt x="126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9" name="Google Shape;709;p14"/>
            <p:cNvSpPr/>
            <p:nvPr/>
          </p:nvSpPr>
          <p:spPr>
            <a:xfrm>
              <a:off x="4381038" y="3360850"/>
              <a:ext cx="165525" cy="86675"/>
            </a:xfrm>
            <a:custGeom>
              <a:rect b="b" l="l" r="r" t="t"/>
              <a:pathLst>
                <a:path extrusionOk="0" h="3467" w="6621">
                  <a:moveTo>
                    <a:pt x="108" y="1"/>
                  </a:moveTo>
                  <a:cubicBezTo>
                    <a:pt x="96" y="1"/>
                    <a:pt x="60" y="13"/>
                    <a:pt x="1" y="36"/>
                  </a:cubicBezTo>
                  <a:cubicBezTo>
                    <a:pt x="155" y="1037"/>
                    <a:pt x="679" y="1953"/>
                    <a:pt x="1465" y="2584"/>
                  </a:cubicBezTo>
                  <a:cubicBezTo>
                    <a:pt x="2176" y="3174"/>
                    <a:pt x="3045" y="3466"/>
                    <a:pt x="3912" y="3466"/>
                  </a:cubicBezTo>
                  <a:cubicBezTo>
                    <a:pt x="4831" y="3466"/>
                    <a:pt x="5749" y="3138"/>
                    <a:pt x="6478" y="2489"/>
                  </a:cubicBezTo>
                  <a:cubicBezTo>
                    <a:pt x="6525" y="2418"/>
                    <a:pt x="6585" y="2346"/>
                    <a:pt x="6621" y="2275"/>
                  </a:cubicBezTo>
                  <a:cubicBezTo>
                    <a:pt x="4430" y="1513"/>
                    <a:pt x="2275" y="751"/>
                    <a:pt x="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0" name="Google Shape;710;p14"/>
            <p:cNvSpPr/>
            <p:nvPr/>
          </p:nvSpPr>
          <p:spPr>
            <a:xfrm>
              <a:off x="4592088" y="3432000"/>
              <a:ext cx="168200" cy="80075"/>
            </a:xfrm>
            <a:custGeom>
              <a:rect b="b" l="l" r="r" t="t"/>
              <a:pathLst>
                <a:path extrusionOk="0" h="3203" w="6728">
                  <a:moveTo>
                    <a:pt x="0" y="0"/>
                  </a:moveTo>
                  <a:lnTo>
                    <a:pt x="0" y="0"/>
                  </a:lnTo>
                  <a:cubicBezTo>
                    <a:pt x="95" y="1465"/>
                    <a:pt x="1429" y="2822"/>
                    <a:pt x="3072" y="3132"/>
                  </a:cubicBezTo>
                  <a:cubicBezTo>
                    <a:pt x="3315" y="3179"/>
                    <a:pt x="3560" y="3202"/>
                    <a:pt x="3803" y="3202"/>
                  </a:cubicBezTo>
                  <a:cubicBezTo>
                    <a:pt x="4420" y="3202"/>
                    <a:pt x="5030" y="3053"/>
                    <a:pt x="5584" y="2763"/>
                  </a:cubicBezTo>
                  <a:cubicBezTo>
                    <a:pt x="6156" y="2489"/>
                    <a:pt x="6584" y="2155"/>
                    <a:pt x="6727" y="185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1" name="Google Shape;711;p14"/>
            <p:cNvSpPr/>
            <p:nvPr/>
          </p:nvSpPr>
          <p:spPr>
            <a:xfrm>
              <a:off x="4398013" y="3358050"/>
              <a:ext cx="118775" cy="91075"/>
            </a:xfrm>
            <a:custGeom>
              <a:rect b="b" l="l" r="r" t="t"/>
              <a:pathLst>
                <a:path extrusionOk="0" h="3643" w="4751">
                  <a:moveTo>
                    <a:pt x="2838" y="1"/>
                  </a:moveTo>
                  <a:cubicBezTo>
                    <a:pt x="2810" y="1"/>
                    <a:pt x="2781" y="6"/>
                    <a:pt x="2751" y="17"/>
                  </a:cubicBezTo>
                  <a:cubicBezTo>
                    <a:pt x="2655" y="53"/>
                    <a:pt x="2560" y="113"/>
                    <a:pt x="2489" y="184"/>
                  </a:cubicBezTo>
                  <a:cubicBezTo>
                    <a:pt x="1882" y="708"/>
                    <a:pt x="1286" y="1232"/>
                    <a:pt x="655" y="1732"/>
                  </a:cubicBezTo>
                  <a:cubicBezTo>
                    <a:pt x="381" y="1946"/>
                    <a:pt x="179" y="2244"/>
                    <a:pt x="60" y="2565"/>
                  </a:cubicBezTo>
                  <a:cubicBezTo>
                    <a:pt x="0" y="2649"/>
                    <a:pt x="12" y="2744"/>
                    <a:pt x="72" y="2827"/>
                  </a:cubicBezTo>
                  <a:cubicBezTo>
                    <a:pt x="111" y="2882"/>
                    <a:pt x="176" y="2911"/>
                    <a:pt x="246" y="2911"/>
                  </a:cubicBezTo>
                  <a:cubicBezTo>
                    <a:pt x="283" y="2911"/>
                    <a:pt x="321" y="2903"/>
                    <a:pt x="358" y="2887"/>
                  </a:cubicBezTo>
                  <a:cubicBezTo>
                    <a:pt x="429" y="2863"/>
                    <a:pt x="489" y="2827"/>
                    <a:pt x="560" y="2780"/>
                  </a:cubicBezTo>
                  <a:cubicBezTo>
                    <a:pt x="594" y="2756"/>
                    <a:pt x="635" y="2743"/>
                    <a:pt x="676" y="2743"/>
                  </a:cubicBezTo>
                  <a:cubicBezTo>
                    <a:pt x="737" y="2743"/>
                    <a:pt x="798" y="2770"/>
                    <a:pt x="834" y="2827"/>
                  </a:cubicBezTo>
                  <a:cubicBezTo>
                    <a:pt x="929" y="2923"/>
                    <a:pt x="1012" y="3030"/>
                    <a:pt x="1096" y="3137"/>
                  </a:cubicBezTo>
                  <a:cubicBezTo>
                    <a:pt x="1191" y="3268"/>
                    <a:pt x="1274" y="3411"/>
                    <a:pt x="1370" y="3554"/>
                  </a:cubicBezTo>
                  <a:cubicBezTo>
                    <a:pt x="1417" y="3608"/>
                    <a:pt x="1484" y="3643"/>
                    <a:pt x="1552" y="3643"/>
                  </a:cubicBezTo>
                  <a:cubicBezTo>
                    <a:pt x="1587" y="3643"/>
                    <a:pt x="1623" y="3633"/>
                    <a:pt x="1655" y="3613"/>
                  </a:cubicBezTo>
                  <a:cubicBezTo>
                    <a:pt x="1727" y="3577"/>
                    <a:pt x="1786" y="3542"/>
                    <a:pt x="1846" y="3494"/>
                  </a:cubicBezTo>
                  <a:cubicBezTo>
                    <a:pt x="2679" y="2911"/>
                    <a:pt x="3465" y="2280"/>
                    <a:pt x="4215" y="1601"/>
                  </a:cubicBezTo>
                  <a:cubicBezTo>
                    <a:pt x="4370" y="1458"/>
                    <a:pt x="4513" y="1303"/>
                    <a:pt x="4644" y="1137"/>
                  </a:cubicBezTo>
                  <a:cubicBezTo>
                    <a:pt x="4751" y="1029"/>
                    <a:pt x="4751" y="875"/>
                    <a:pt x="4644" y="768"/>
                  </a:cubicBezTo>
                  <a:cubicBezTo>
                    <a:pt x="4590" y="726"/>
                    <a:pt x="4525" y="705"/>
                    <a:pt x="4459" y="705"/>
                  </a:cubicBezTo>
                  <a:cubicBezTo>
                    <a:pt x="4394" y="705"/>
                    <a:pt x="4328" y="726"/>
                    <a:pt x="4275" y="768"/>
                  </a:cubicBezTo>
                  <a:cubicBezTo>
                    <a:pt x="4227" y="803"/>
                    <a:pt x="4191" y="863"/>
                    <a:pt x="4168" y="922"/>
                  </a:cubicBezTo>
                  <a:cubicBezTo>
                    <a:pt x="4084" y="1196"/>
                    <a:pt x="3846" y="1339"/>
                    <a:pt x="3632" y="1506"/>
                  </a:cubicBezTo>
                  <a:cubicBezTo>
                    <a:pt x="3614" y="1519"/>
                    <a:pt x="3593" y="1526"/>
                    <a:pt x="3572" y="1526"/>
                  </a:cubicBezTo>
                  <a:cubicBezTo>
                    <a:pt x="3537" y="1526"/>
                    <a:pt x="3504" y="1507"/>
                    <a:pt x="3489" y="1470"/>
                  </a:cubicBezTo>
                  <a:cubicBezTo>
                    <a:pt x="3465" y="1434"/>
                    <a:pt x="3465" y="1387"/>
                    <a:pt x="3441" y="1351"/>
                  </a:cubicBezTo>
                  <a:cubicBezTo>
                    <a:pt x="3385" y="1238"/>
                    <a:pt x="3334" y="1185"/>
                    <a:pt x="3255" y="1185"/>
                  </a:cubicBezTo>
                  <a:cubicBezTo>
                    <a:pt x="3217" y="1185"/>
                    <a:pt x="3173" y="1197"/>
                    <a:pt x="3120" y="1220"/>
                  </a:cubicBezTo>
                  <a:cubicBezTo>
                    <a:pt x="3072" y="1232"/>
                    <a:pt x="3036" y="1256"/>
                    <a:pt x="3001" y="1280"/>
                  </a:cubicBezTo>
                  <a:cubicBezTo>
                    <a:pt x="2964" y="1300"/>
                    <a:pt x="2925" y="1310"/>
                    <a:pt x="2886" y="1310"/>
                  </a:cubicBezTo>
                  <a:cubicBezTo>
                    <a:pt x="2836" y="1310"/>
                    <a:pt x="2786" y="1294"/>
                    <a:pt x="2739" y="1268"/>
                  </a:cubicBezTo>
                  <a:cubicBezTo>
                    <a:pt x="2667" y="1244"/>
                    <a:pt x="2632" y="1149"/>
                    <a:pt x="2679" y="1089"/>
                  </a:cubicBezTo>
                  <a:cubicBezTo>
                    <a:pt x="2739" y="1006"/>
                    <a:pt x="2822" y="934"/>
                    <a:pt x="2894" y="851"/>
                  </a:cubicBezTo>
                  <a:cubicBezTo>
                    <a:pt x="2965" y="791"/>
                    <a:pt x="3001" y="696"/>
                    <a:pt x="3001" y="613"/>
                  </a:cubicBezTo>
                  <a:cubicBezTo>
                    <a:pt x="2977" y="470"/>
                    <a:pt x="2989" y="339"/>
                    <a:pt x="3025" y="208"/>
                  </a:cubicBezTo>
                  <a:cubicBezTo>
                    <a:pt x="3044" y="93"/>
                    <a:pt x="2954" y="1"/>
                    <a:pt x="2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2" name="Google Shape;712;p14"/>
            <p:cNvSpPr/>
            <p:nvPr/>
          </p:nvSpPr>
          <p:spPr>
            <a:xfrm>
              <a:off x="4608463" y="3424550"/>
              <a:ext cx="117000" cy="95575"/>
            </a:xfrm>
            <a:custGeom>
              <a:rect b="b" l="l" r="r" t="t"/>
              <a:pathLst>
                <a:path extrusionOk="0" h="3823" w="4680">
                  <a:moveTo>
                    <a:pt x="3419" y="1"/>
                  </a:moveTo>
                  <a:cubicBezTo>
                    <a:pt x="3359" y="1"/>
                    <a:pt x="3290" y="32"/>
                    <a:pt x="3227" y="96"/>
                  </a:cubicBezTo>
                  <a:cubicBezTo>
                    <a:pt x="3060" y="251"/>
                    <a:pt x="2905" y="417"/>
                    <a:pt x="2739" y="572"/>
                  </a:cubicBezTo>
                  <a:cubicBezTo>
                    <a:pt x="2048" y="1203"/>
                    <a:pt x="1322" y="1798"/>
                    <a:pt x="583" y="2382"/>
                  </a:cubicBezTo>
                  <a:cubicBezTo>
                    <a:pt x="405" y="2513"/>
                    <a:pt x="250" y="2691"/>
                    <a:pt x="83" y="2834"/>
                  </a:cubicBezTo>
                  <a:cubicBezTo>
                    <a:pt x="24" y="2894"/>
                    <a:pt x="0" y="2965"/>
                    <a:pt x="24" y="3049"/>
                  </a:cubicBezTo>
                  <a:cubicBezTo>
                    <a:pt x="55" y="3152"/>
                    <a:pt x="149" y="3220"/>
                    <a:pt x="252" y="3220"/>
                  </a:cubicBezTo>
                  <a:cubicBezTo>
                    <a:pt x="267" y="3220"/>
                    <a:pt x="282" y="3218"/>
                    <a:pt x="298" y="3215"/>
                  </a:cubicBezTo>
                  <a:cubicBezTo>
                    <a:pt x="453" y="3180"/>
                    <a:pt x="619" y="3120"/>
                    <a:pt x="774" y="3061"/>
                  </a:cubicBezTo>
                  <a:cubicBezTo>
                    <a:pt x="798" y="3049"/>
                    <a:pt x="828" y="3043"/>
                    <a:pt x="857" y="3043"/>
                  </a:cubicBezTo>
                  <a:cubicBezTo>
                    <a:pt x="887" y="3043"/>
                    <a:pt x="917" y="3049"/>
                    <a:pt x="941" y="3061"/>
                  </a:cubicBezTo>
                  <a:cubicBezTo>
                    <a:pt x="1036" y="3144"/>
                    <a:pt x="1167" y="3203"/>
                    <a:pt x="1203" y="3299"/>
                  </a:cubicBezTo>
                  <a:cubicBezTo>
                    <a:pt x="1250" y="3442"/>
                    <a:pt x="1357" y="3561"/>
                    <a:pt x="1488" y="3632"/>
                  </a:cubicBezTo>
                  <a:cubicBezTo>
                    <a:pt x="1572" y="3692"/>
                    <a:pt x="1596" y="3823"/>
                    <a:pt x="1726" y="3823"/>
                  </a:cubicBezTo>
                  <a:cubicBezTo>
                    <a:pt x="1846" y="3811"/>
                    <a:pt x="1965" y="3763"/>
                    <a:pt x="2060" y="3692"/>
                  </a:cubicBezTo>
                  <a:cubicBezTo>
                    <a:pt x="2107" y="3668"/>
                    <a:pt x="2155" y="3632"/>
                    <a:pt x="2203" y="3596"/>
                  </a:cubicBezTo>
                  <a:cubicBezTo>
                    <a:pt x="2929" y="3120"/>
                    <a:pt x="3608" y="2596"/>
                    <a:pt x="4286" y="2072"/>
                  </a:cubicBezTo>
                  <a:cubicBezTo>
                    <a:pt x="4393" y="1989"/>
                    <a:pt x="4501" y="1894"/>
                    <a:pt x="4596" y="1798"/>
                  </a:cubicBezTo>
                  <a:cubicBezTo>
                    <a:pt x="4679" y="1715"/>
                    <a:pt x="4679" y="1584"/>
                    <a:pt x="4620" y="1501"/>
                  </a:cubicBezTo>
                  <a:cubicBezTo>
                    <a:pt x="4581" y="1446"/>
                    <a:pt x="4521" y="1417"/>
                    <a:pt x="4461" y="1417"/>
                  </a:cubicBezTo>
                  <a:cubicBezTo>
                    <a:pt x="4430" y="1417"/>
                    <a:pt x="4398" y="1425"/>
                    <a:pt x="4370" y="1441"/>
                  </a:cubicBezTo>
                  <a:cubicBezTo>
                    <a:pt x="4311" y="1477"/>
                    <a:pt x="4245" y="1494"/>
                    <a:pt x="4178" y="1494"/>
                  </a:cubicBezTo>
                  <a:cubicBezTo>
                    <a:pt x="4067" y="1494"/>
                    <a:pt x="3956" y="1447"/>
                    <a:pt x="3882" y="1358"/>
                  </a:cubicBezTo>
                  <a:cubicBezTo>
                    <a:pt x="3842" y="1308"/>
                    <a:pt x="3777" y="1284"/>
                    <a:pt x="3716" y="1284"/>
                  </a:cubicBezTo>
                  <a:cubicBezTo>
                    <a:pt x="3703" y="1284"/>
                    <a:pt x="3691" y="1285"/>
                    <a:pt x="3679" y="1287"/>
                  </a:cubicBezTo>
                  <a:cubicBezTo>
                    <a:pt x="3644" y="1294"/>
                    <a:pt x="3609" y="1297"/>
                    <a:pt x="3575" y="1297"/>
                  </a:cubicBezTo>
                  <a:cubicBezTo>
                    <a:pt x="3407" y="1297"/>
                    <a:pt x="3247" y="1224"/>
                    <a:pt x="3063" y="1224"/>
                  </a:cubicBezTo>
                  <a:cubicBezTo>
                    <a:pt x="3042" y="1224"/>
                    <a:pt x="3022" y="1225"/>
                    <a:pt x="3000" y="1227"/>
                  </a:cubicBezTo>
                  <a:cubicBezTo>
                    <a:pt x="3024" y="1001"/>
                    <a:pt x="3131" y="798"/>
                    <a:pt x="3286" y="655"/>
                  </a:cubicBezTo>
                  <a:cubicBezTo>
                    <a:pt x="3405" y="572"/>
                    <a:pt x="3489" y="477"/>
                    <a:pt x="3560" y="358"/>
                  </a:cubicBezTo>
                  <a:cubicBezTo>
                    <a:pt x="3620" y="251"/>
                    <a:pt x="3596" y="108"/>
                    <a:pt x="3501" y="24"/>
                  </a:cubicBezTo>
                  <a:cubicBezTo>
                    <a:pt x="3477" y="9"/>
                    <a:pt x="3449" y="1"/>
                    <a:pt x="34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3" name="Google Shape;713;p14"/>
            <p:cNvSpPr/>
            <p:nvPr/>
          </p:nvSpPr>
          <p:spPr>
            <a:xfrm>
              <a:off x="4455463" y="3512625"/>
              <a:ext cx="155700" cy="75125"/>
            </a:xfrm>
            <a:custGeom>
              <a:rect b="b" l="l" r="r" t="t"/>
              <a:pathLst>
                <a:path extrusionOk="0" h="3005" w="6228">
                  <a:moveTo>
                    <a:pt x="203" y="0"/>
                  </a:moveTo>
                  <a:cubicBezTo>
                    <a:pt x="195" y="0"/>
                    <a:pt x="187" y="1"/>
                    <a:pt x="179" y="2"/>
                  </a:cubicBezTo>
                  <a:cubicBezTo>
                    <a:pt x="72" y="14"/>
                    <a:pt x="0" y="109"/>
                    <a:pt x="12" y="228"/>
                  </a:cubicBezTo>
                  <a:cubicBezTo>
                    <a:pt x="24" y="359"/>
                    <a:pt x="48" y="490"/>
                    <a:pt x="84" y="621"/>
                  </a:cubicBezTo>
                  <a:cubicBezTo>
                    <a:pt x="250" y="1133"/>
                    <a:pt x="560" y="1585"/>
                    <a:pt x="977" y="1919"/>
                  </a:cubicBezTo>
                  <a:cubicBezTo>
                    <a:pt x="1465" y="2312"/>
                    <a:pt x="2024" y="2586"/>
                    <a:pt x="2632" y="2728"/>
                  </a:cubicBezTo>
                  <a:cubicBezTo>
                    <a:pt x="2822" y="2788"/>
                    <a:pt x="3001" y="2859"/>
                    <a:pt x="3191" y="2907"/>
                  </a:cubicBezTo>
                  <a:cubicBezTo>
                    <a:pt x="3480" y="2971"/>
                    <a:pt x="3773" y="3004"/>
                    <a:pt x="4065" y="3004"/>
                  </a:cubicBezTo>
                  <a:cubicBezTo>
                    <a:pt x="4314" y="3004"/>
                    <a:pt x="4564" y="2980"/>
                    <a:pt x="4810" y="2931"/>
                  </a:cubicBezTo>
                  <a:cubicBezTo>
                    <a:pt x="5275" y="2836"/>
                    <a:pt x="5703" y="2609"/>
                    <a:pt x="6049" y="2288"/>
                  </a:cubicBezTo>
                  <a:cubicBezTo>
                    <a:pt x="6120" y="2228"/>
                    <a:pt x="6168" y="2157"/>
                    <a:pt x="6215" y="2074"/>
                  </a:cubicBezTo>
                  <a:cubicBezTo>
                    <a:pt x="6227" y="2002"/>
                    <a:pt x="6203" y="1931"/>
                    <a:pt x="6156" y="1871"/>
                  </a:cubicBezTo>
                  <a:cubicBezTo>
                    <a:pt x="6111" y="1844"/>
                    <a:pt x="6060" y="1831"/>
                    <a:pt x="6007" y="1831"/>
                  </a:cubicBezTo>
                  <a:cubicBezTo>
                    <a:pt x="5989" y="1831"/>
                    <a:pt x="5971" y="1832"/>
                    <a:pt x="5953" y="1835"/>
                  </a:cubicBezTo>
                  <a:cubicBezTo>
                    <a:pt x="5894" y="1871"/>
                    <a:pt x="5822" y="1919"/>
                    <a:pt x="5775" y="1978"/>
                  </a:cubicBezTo>
                  <a:cubicBezTo>
                    <a:pt x="5369" y="2361"/>
                    <a:pt x="4817" y="2574"/>
                    <a:pt x="4260" y="2574"/>
                  </a:cubicBezTo>
                  <a:cubicBezTo>
                    <a:pt x="4245" y="2574"/>
                    <a:pt x="4230" y="2574"/>
                    <a:pt x="4215" y="2574"/>
                  </a:cubicBezTo>
                  <a:cubicBezTo>
                    <a:pt x="3679" y="2574"/>
                    <a:pt x="3155" y="2490"/>
                    <a:pt x="2655" y="2312"/>
                  </a:cubicBezTo>
                  <a:cubicBezTo>
                    <a:pt x="2191" y="2169"/>
                    <a:pt x="1750" y="1955"/>
                    <a:pt x="1346" y="1681"/>
                  </a:cubicBezTo>
                  <a:cubicBezTo>
                    <a:pt x="893" y="1347"/>
                    <a:pt x="560" y="871"/>
                    <a:pt x="429" y="311"/>
                  </a:cubicBezTo>
                  <a:cubicBezTo>
                    <a:pt x="429" y="252"/>
                    <a:pt x="405" y="192"/>
                    <a:pt x="393" y="145"/>
                  </a:cubicBezTo>
                  <a:cubicBezTo>
                    <a:pt x="371" y="58"/>
                    <a:pt x="290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4" name="Google Shape;714;p14"/>
            <p:cNvSpPr/>
            <p:nvPr/>
          </p:nvSpPr>
          <p:spPr>
            <a:xfrm>
              <a:off x="4466463" y="3247025"/>
              <a:ext cx="68200" cy="81850"/>
            </a:xfrm>
            <a:custGeom>
              <a:rect b="b" l="l" r="r" t="t"/>
              <a:pathLst>
                <a:path extrusionOk="0" h="3274" w="2728">
                  <a:moveTo>
                    <a:pt x="184" y="1"/>
                  </a:moveTo>
                  <a:cubicBezTo>
                    <a:pt x="145" y="1"/>
                    <a:pt x="105" y="10"/>
                    <a:pt x="72" y="29"/>
                  </a:cubicBezTo>
                  <a:cubicBezTo>
                    <a:pt x="25" y="77"/>
                    <a:pt x="1" y="148"/>
                    <a:pt x="1" y="220"/>
                  </a:cubicBezTo>
                  <a:cubicBezTo>
                    <a:pt x="60" y="339"/>
                    <a:pt x="144" y="458"/>
                    <a:pt x="227" y="565"/>
                  </a:cubicBezTo>
                  <a:cubicBezTo>
                    <a:pt x="775" y="1244"/>
                    <a:pt x="1322" y="1934"/>
                    <a:pt x="1870" y="2613"/>
                  </a:cubicBezTo>
                  <a:cubicBezTo>
                    <a:pt x="2013" y="2780"/>
                    <a:pt x="2132" y="2946"/>
                    <a:pt x="2275" y="3113"/>
                  </a:cubicBezTo>
                  <a:cubicBezTo>
                    <a:pt x="2323" y="3184"/>
                    <a:pt x="2394" y="3244"/>
                    <a:pt x="2477" y="3268"/>
                  </a:cubicBezTo>
                  <a:cubicBezTo>
                    <a:pt x="2489" y="3272"/>
                    <a:pt x="2501" y="3273"/>
                    <a:pt x="2514" y="3273"/>
                  </a:cubicBezTo>
                  <a:cubicBezTo>
                    <a:pt x="2579" y="3273"/>
                    <a:pt x="2656" y="3230"/>
                    <a:pt x="2715" y="3220"/>
                  </a:cubicBezTo>
                  <a:cubicBezTo>
                    <a:pt x="2727" y="3161"/>
                    <a:pt x="2727" y="3101"/>
                    <a:pt x="2715" y="3054"/>
                  </a:cubicBezTo>
                  <a:cubicBezTo>
                    <a:pt x="2680" y="2982"/>
                    <a:pt x="2644" y="2911"/>
                    <a:pt x="2596" y="2863"/>
                  </a:cubicBezTo>
                  <a:cubicBezTo>
                    <a:pt x="1882" y="1958"/>
                    <a:pt x="1168" y="1053"/>
                    <a:pt x="441" y="160"/>
                  </a:cubicBezTo>
                  <a:cubicBezTo>
                    <a:pt x="406" y="101"/>
                    <a:pt x="346" y="53"/>
                    <a:pt x="275" y="17"/>
                  </a:cubicBezTo>
                  <a:cubicBezTo>
                    <a:pt x="248" y="7"/>
                    <a:pt x="216" y="1"/>
                    <a:pt x="1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5" name="Google Shape;715;p14"/>
            <p:cNvSpPr/>
            <p:nvPr/>
          </p:nvSpPr>
          <p:spPr>
            <a:xfrm>
              <a:off x="4654288" y="3333475"/>
              <a:ext cx="99750" cy="36325"/>
            </a:xfrm>
            <a:custGeom>
              <a:rect b="b" l="l" r="r" t="t"/>
              <a:pathLst>
                <a:path extrusionOk="0" h="1453" w="3990">
                  <a:moveTo>
                    <a:pt x="3763" y="0"/>
                  </a:moveTo>
                  <a:cubicBezTo>
                    <a:pt x="3644" y="12"/>
                    <a:pt x="3525" y="36"/>
                    <a:pt x="3418" y="84"/>
                  </a:cubicBezTo>
                  <a:cubicBezTo>
                    <a:pt x="2870" y="238"/>
                    <a:pt x="2322" y="405"/>
                    <a:pt x="1763" y="572"/>
                  </a:cubicBezTo>
                  <a:cubicBezTo>
                    <a:pt x="1287" y="715"/>
                    <a:pt x="810" y="858"/>
                    <a:pt x="334" y="1000"/>
                  </a:cubicBezTo>
                  <a:cubicBezTo>
                    <a:pt x="239" y="1036"/>
                    <a:pt x="144" y="1084"/>
                    <a:pt x="60" y="1143"/>
                  </a:cubicBezTo>
                  <a:cubicBezTo>
                    <a:pt x="13" y="1191"/>
                    <a:pt x="1" y="1250"/>
                    <a:pt x="13" y="1310"/>
                  </a:cubicBezTo>
                  <a:cubicBezTo>
                    <a:pt x="13" y="1346"/>
                    <a:pt x="72" y="1393"/>
                    <a:pt x="120" y="1453"/>
                  </a:cubicBezTo>
                  <a:cubicBezTo>
                    <a:pt x="227" y="1441"/>
                    <a:pt x="346" y="1417"/>
                    <a:pt x="465" y="1393"/>
                  </a:cubicBezTo>
                  <a:cubicBezTo>
                    <a:pt x="1036" y="1227"/>
                    <a:pt x="1596" y="1060"/>
                    <a:pt x="2156" y="893"/>
                  </a:cubicBezTo>
                  <a:cubicBezTo>
                    <a:pt x="2644" y="750"/>
                    <a:pt x="3120" y="608"/>
                    <a:pt x="3596" y="465"/>
                  </a:cubicBezTo>
                  <a:cubicBezTo>
                    <a:pt x="3692" y="429"/>
                    <a:pt x="3799" y="393"/>
                    <a:pt x="3894" y="346"/>
                  </a:cubicBezTo>
                  <a:cubicBezTo>
                    <a:pt x="3965" y="286"/>
                    <a:pt x="3989" y="191"/>
                    <a:pt x="3954" y="107"/>
                  </a:cubicBezTo>
                  <a:cubicBezTo>
                    <a:pt x="3906" y="48"/>
                    <a:pt x="3834" y="12"/>
                    <a:pt x="3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6" name="Google Shape;716;p14"/>
            <p:cNvSpPr/>
            <p:nvPr/>
          </p:nvSpPr>
          <p:spPr>
            <a:xfrm>
              <a:off x="4341763" y="3305800"/>
              <a:ext cx="472700" cy="250900"/>
            </a:xfrm>
            <a:custGeom>
              <a:rect b="b" l="l" r="r" t="t"/>
              <a:pathLst>
                <a:path extrusionOk="0" h="10036" w="18908">
                  <a:moveTo>
                    <a:pt x="1679" y="2203"/>
                  </a:moveTo>
                  <a:cubicBezTo>
                    <a:pt x="3834" y="2953"/>
                    <a:pt x="6001" y="3715"/>
                    <a:pt x="8192" y="4477"/>
                  </a:cubicBezTo>
                  <a:cubicBezTo>
                    <a:pt x="8144" y="4548"/>
                    <a:pt x="8096" y="4620"/>
                    <a:pt x="8037" y="4691"/>
                  </a:cubicBezTo>
                  <a:cubicBezTo>
                    <a:pt x="7306" y="5342"/>
                    <a:pt x="6389" y="5670"/>
                    <a:pt x="5471" y="5670"/>
                  </a:cubicBezTo>
                  <a:cubicBezTo>
                    <a:pt x="4608" y="5670"/>
                    <a:pt x="3745" y="5381"/>
                    <a:pt x="3036" y="4798"/>
                  </a:cubicBezTo>
                  <a:cubicBezTo>
                    <a:pt x="2250" y="4155"/>
                    <a:pt x="1726" y="3239"/>
                    <a:pt x="1572" y="2238"/>
                  </a:cubicBezTo>
                  <a:cubicBezTo>
                    <a:pt x="1631" y="2215"/>
                    <a:pt x="1667" y="2203"/>
                    <a:pt x="1679" y="2203"/>
                  </a:cubicBezTo>
                  <a:close/>
                  <a:moveTo>
                    <a:pt x="10013" y="5048"/>
                  </a:moveTo>
                  <a:lnTo>
                    <a:pt x="16740" y="6906"/>
                  </a:lnTo>
                  <a:cubicBezTo>
                    <a:pt x="16597" y="7191"/>
                    <a:pt x="16169" y="7537"/>
                    <a:pt x="15597" y="7811"/>
                  </a:cubicBezTo>
                  <a:cubicBezTo>
                    <a:pt x="15034" y="8105"/>
                    <a:pt x="14414" y="8255"/>
                    <a:pt x="13788" y="8255"/>
                  </a:cubicBezTo>
                  <a:cubicBezTo>
                    <a:pt x="13554" y="8255"/>
                    <a:pt x="13319" y="8234"/>
                    <a:pt x="13085" y="8192"/>
                  </a:cubicBezTo>
                  <a:cubicBezTo>
                    <a:pt x="11442" y="7870"/>
                    <a:pt x="10108" y="6513"/>
                    <a:pt x="10013" y="5048"/>
                  </a:cubicBezTo>
                  <a:close/>
                  <a:moveTo>
                    <a:pt x="536" y="0"/>
                  </a:moveTo>
                  <a:cubicBezTo>
                    <a:pt x="357" y="214"/>
                    <a:pt x="250" y="488"/>
                    <a:pt x="214" y="762"/>
                  </a:cubicBezTo>
                  <a:cubicBezTo>
                    <a:pt x="0" y="2143"/>
                    <a:pt x="238" y="3453"/>
                    <a:pt x="774" y="4715"/>
                  </a:cubicBezTo>
                  <a:cubicBezTo>
                    <a:pt x="1226" y="5786"/>
                    <a:pt x="2048" y="6465"/>
                    <a:pt x="3143" y="6799"/>
                  </a:cubicBezTo>
                  <a:cubicBezTo>
                    <a:pt x="3658" y="6948"/>
                    <a:pt x="4195" y="7032"/>
                    <a:pt x="4730" y="7032"/>
                  </a:cubicBezTo>
                  <a:cubicBezTo>
                    <a:pt x="4876" y="7032"/>
                    <a:pt x="5022" y="7026"/>
                    <a:pt x="5167" y="7013"/>
                  </a:cubicBezTo>
                  <a:cubicBezTo>
                    <a:pt x="6251" y="6977"/>
                    <a:pt x="7311" y="6810"/>
                    <a:pt x="8346" y="6525"/>
                  </a:cubicBezTo>
                  <a:cubicBezTo>
                    <a:pt x="8430" y="6513"/>
                    <a:pt x="8501" y="6501"/>
                    <a:pt x="8573" y="6489"/>
                  </a:cubicBezTo>
                  <a:cubicBezTo>
                    <a:pt x="8644" y="6560"/>
                    <a:pt x="8704" y="6620"/>
                    <a:pt x="8763" y="6691"/>
                  </a:cubicBezTo>
                  <a:cubicBezTo>
                    <a:pt x="9477" y="7525"/>
                    <a:pt x="10275" y="8275"/>
                    <a:pt x="11144" y="8930"/>
                  </a:cubicBezTo>
                  <a:cubicBezTo>
                    <a:pt x="11740" y="9394"/>
                    <a:pt x="12430" y="9739"/>
                    <a:pt x="13168" y="9930"/>
                  </a:cubicBezTo>
                  <a:cubicBezTo>
                    <a:pt x="13480" y="9999"/>
                    <a:pt x="13788" y="10036"/>
                    <a:pt x="14092" y="10036"/>
                  </a:cubicBezTo>
                  <a:cubicBezTo>
                    <a:pt x="14683" y="10036"/>
                    <a:pt x="15257" y="9895"/>
                    <a:pt x="15800" y="9573"/>
                  </a:cubicBezTo>
                  <a:cubicBezTo>
                    <a:pt x="17062" y="8858"/>
                    <a:pt x="18086" y="7775"/>
                    <a:pt x="18717" y="6477"/>
                  </a:cubicBezTo>
                  <a:cubicBezTo>
                    <a:pt x="18860" y="6239"/>
                    <a:pt x="18907" y="5965"/>
                    <a:pt x="18860" y="5703"/>
                  </a:cubicBezTo>
                  <a:cubicBezTo>
                    <a:pt x="18800" y="5667"/>
                    <a:pt x="18752" y="5632"/>
                    <a:pt x="18693" y="5608"/>
                  </a:cubicBezTo>
                  <a:cubicBezTo>
                    <a:pt x="18169" y="5453"/>
                    <a:pt x="17645" y="5298"/>
                    <a:pt x="17109" y="5179"/>
                  </a:cubicBezTo>
                  <a:cubicBezTo>
                    <a:pt x="16216" y="4965"/>
                    <a:pt x="15312" y="4774"/>
                    <a:pt x="14407" y="4572"/>
                  </a:cubicBezTo>
                  <a:cubicBezTo>
                    <a:pt x="13097" y="4274"/>
                    <a:pt x="11775" y="3977"/>
                    <a:pt x="10466" y="3691"/>
                  </a:cubicBezTo>
                  <a:cubicBezTo>
                    <a:pt x="9823" y="3560"/>
                    <a:pt x="9204" y="3358"/>
                    <a:pt x="8596" y="3108"/>
                  </a:cubicBezTo>
                  <a:cubicBezTo>
                    <a:pt x="7727" y="2750"/>
                    <a:pt x="6858" y="2405"/>
                    <a:pt x="5989" y="2060"/>
                  </a:cubicBezTo>
                  <a:cubicBezTo>
                    <a:pt x="5144" y="1715"/>
                    <a:pt x="4298" y="1357"/>
                    <a:pt x="3453" y="1024"/>
                  </a:cubicBezTo>
                  <a:cubicBezTo>
                    <a:pt x="2584" y="679"/>
                    <a:pt x="1703" y="357"/>
                    <a:pt x="822" y="36"/>
                  </a:cubicBezTo>
                  <a:cubicBezTo>
                    <a:pt x="726" y="12"/>
                    <a:pt x="631" y="0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17" name="Google Shape;717;p14"/>
          <p:cNvGrpSpPr/>
          <p:nvPr/>
        </p:nvGrpSpPr>
        <p:grpSpPr>
          <a:xfrm>
            <a:off x="8109925" y="885964"/>
            <a:ext cx="735900" cy="735900"/>
            <a:chOff x="7161125" y="2185314"/>
            <a:chExt cx="735900" cy="735900"/>
          </a:xfrm>
        </p:grpSpPr>
        <p:sp>
          <p:nvSpPr>
            <p:cNvPr id="718" name="Google Shape;718;p14"/>
            <p:cNvSpPr/>
            <p:nvPr/>
          </p:nvSpPr>
          <p:spPr>
            <a:xfrm>
              <a:off x="7161125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9" name="Google Shape;719;p14"/>
            <p:cNvSpPr/>
            <p:nvPr/>
          </p:nvSpPr>
          <p:spPr>
            <a:xfrm>
              <a:off x="7161738" y="2244875"/>
              <a:ext cx="675000" cy="610300"/>
            </a:xfrm>
            <a:custGeom>
              <a:rect b="b" l="l" r="r" t="t"/>
              <a:pathLst>
                <a:path extrusionOk="0" h="24412" w="27000">
                  <a:moveTo>
                    <a:pt x="14796" y="0"/>
                  </a:moveTo>
                  <a:cubicBezTo>
                    <a:pt x="13291" y="0"/>
                    <a:pt x="11747" y="284"/>
                    <a:pt x="10228" y="896"/>
                  </a:cubicBezTo>
                  <a:cubicBezTo>
                    <a:pt x="2204" y="4123"/>
                    <a:pt x="1" y="14457"/>
                    <a:pt x="6014" y="20684"/>
                  </a:cubicBezTo>
                  <a:cubicBezTo>
                    <a:pt x="8276" y="23042"/>
                    <a:pt x="11383" y="24363"/>
                    <a:pt x="14765" y="24411"/>
                  </a:cubicBezTo>
                  <a:lnTo>
                    <a:pt x="14788" y="24411"/>
                  </a:lnTo>
                  <a:cubicBezTo>
                    <a:pt x="21599" y="24304"/>
                    <a:pt x="26945" y="18958"/>
                    <a:pt x="26980" y="12255"/>
                  </a:cubicBezTo>
                  <a:cubicBezTo>
                    <a:pt x="27000" y="5235"/>
                    <a:pt x="21255" y="0"/>
                    <a:pt x="14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0" name="Google Shape;720;p14"/>
            <p:cNvSpPr/>
            <p:nvPr/>
          </p:nvSpPr>
          <p:spPr>
            <a:xfrm>
              <a:off x="7249263" y="2270525"/>
              <a:ext cx="565850" cy="562025"/>
            </a:xfrm>
            <a:custGeom>
              <a:rect b="b" l="l" r="r" t="t"/>
              <a:pathLst>
                <a:path extrusionOk="0" h="22481" w="22634">
                  <a:moveTo>
                    <a:pt x="11482" y="1"/>
                  </a:moveTo>
                  <a:cubicBezTo>
                    <a:pt x="11453" y="1"/>
                    <a:pt x="11424" y="1"/>
                    <a:pt x="11395" y="1"/>
                  </a:cubicBezTo>
                  <a:cubicBezTo>
                    <a:pt x="4572" y="1"/>
                    <a:pt x="0" y="5597"/>
                    <a:pt x="60" y="11288"/>
                  </a:cubicBezTo>
                  <a:cubicBezTo>
                    <a:pt x="12" y="17099"/>
                    <a:pt x="4644" y="22397"/>
                    <a:pt x="11264" y="22480"/>
                  </a:cubicBezTo>
                  <a:cubicBezTo>
                    <a:pt x="17610" y="22385"/>
                    <a:pt x="22551" y="17420"/>
                    <a:pt x="22575" y="11217"/>
                  </a:cubicBezTo>
                  <a:cubicBezTo>
                    <a:pt x="22634" y="5043"/>
                    <a:pt x="17656" y="1"/>
                    <a:pt x="114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1" name="Google Shape;721;p14"/>
            <p:cNvSpPr/>
            <p:nvPr/>
          </p:nvSpPr>
          <p:spPr>
            <a:xfrm>
              <a:off x="7412363" y="2568675"/>
              <a:ext cx="286975" cy="165650"/>
            </a:xfrm>
            <a:custGeom>
              <a:rect b="b" l="l" r="r" t="t"/>
              <a:pathLst>
                <a:path extrusionOk="0" h="6626" w="11479">
                  <a:moveTo>
                    <a:pt x="11189" y="1"/>
                  </a:moveTo>
                  <a:cubicBezTo>
                    <a:pt x="11107" y="1"/>
                    <a:pt x="11027" y="16"/>
                    <a:pt x="10955" y="53"/>
                  </a:cubicBezTo>
                  <a:cubicBezTo>
                    <a:pt x="9681" y="434"/>
                    <a:pt x="8431" y="922"/>
                    <a:pt x="7240" y="1505"/>
                  </a:cubicBezTo>
                  <a:cubicBezTo>
                    <a:pt x="5430" y="2398"/>
                    <a:pt x="3751" y="3494"/>
                    <a:pt x="2120" y="4672"/>
                  </a:cubicBezTo>
                  <a:cubicBezTo>
                    <a:pt x="1477" y="5137"/>
                    <a:pt x="846" y="5637"/>
                    <a:pt x="251" y="6161"/>
                  </a:cubicBezTo>
                  <a:cubicBezTo>
                    <a:pt x="168" y="6220"/>
                    <a:pt x="96" y="6304"/>
                    <a:pt x="49" y="6387"/>
                  </a:cubicBezTo>
                  <a:cubicBezTo>
                    <a:pt x="1" y="6494"/>
                    <a:pt x="72" y="6613"/>
                    <a:pt x="180" y="6625"/>
                  </a:cubicBezTo>
                  <a:cubicBezTo>
                    <a:pt x="322" y="6625"/>
                    <a:pt x="394" y="6518"/>
                    <a:pt x="489" y="6447"/>
                  </a:cubicBezTo>
                  <a:cubicBezTo>
                    <a:pt x="1061" y="6006"/>
                    <a:pt x="1620" y="5565"/>
                    <a:pt x="2204" y="5137"/>
                  </a:cubicBezTo>
                  <a:cubicBezTo>
                    <a:pt x="3513" y="4137"/>
                    <a:pt x="4906" y="3244"/>
                    <a:pt x="6347" y="2446"/>
                  </a:cubicBezTo>
                  <a:cubicBezTo>
                    <a:pt x="7835" y="1613"/>
                    <a:pt x="9407" y="946"/>
                    <a:pt x="11050" y="470"/>
                  </a:cubicBezTo>
                  <a:cubicBezTo>
                    <a:pt x="11157" y="446"/>
                    <a:pt x="11252" y="398"/>
                    <a:pt x="11348" y="351"/>
                  </a:cubicBezTo>
                  <a:cubicBezTo>
                    <a:pt x="11479" y="243"/>
                    <a:pt x="11431" y="41"/>
                    <a:pt x="11264" y="5"/>
                  </a:cubicBezTo>
                  <a:cubicBezTo>
                    <a:pt x="11239" y="2"/>
                    <a:pt x="11214" y="1"/>
                    <a:pt x="11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2" name="Google Shape;722;p14"/>
            <p:cNvSpPr/>
            <p:nvPr/>
          </p:nvSpPr>
          <p:spPr>
            <a:xfrm>
              <a:off x="7397788" y="2450225"/>
              <a:ext cx="49725" cy="78125"/>
            </a:xfrm>
            <a:custGeom>
              <a:rect b="b" l="l" r="r" t="t"/>
              <a:pathLst>
                <a:path extrusionOk="0" h="3125" w="1989">
                  <a:moveTo>
                    <a:pt x="600" y="0"/>
                  </a:moveTo>
                  <a:cubicBezTo>
                    <a:pt x="554" y="0"/>
                    <a:pt x="509" y="5"/>
                    <a:pt x="465" y="16"/>
                  </a:cubicBezTo>
                  <a:cubicBezTo>
                    <a:pt x="310" y="28"/>
                    <a:pt x="179" y="147"/>
                    <a:pt x="155" y="302"/>
                  </a:cubicBezTo>
                  <a:cubicBezTo>
                    <a:pt x="60" y="659"/>
                    <a:pt x="1" y="1028"/>
                    <a:pt x="1" y="1409"/>
                  </a:cubicBezTo>
                  <a:cubicBezTo>
                    <a:pt x="1" y="1660"/>
                    <a:pt x="24" y="1921"/>
                    <a:pt x="96" y="2160"/>
                  </a:cubicBezTo>
                  <a:cubicBezTo>
                    <a:pt x="143" y="2410"/>
                    <a:pt x="251" y="2648"/>
                    <a:pt x="417" y="2850"/>
                  </a:cubicBezTo>
                  <a:cubicBezTo>
                    <a:pt x="536" y="3005"/>
                    <a:pt x="715" y="3100"/>
                    <a:pt x="905" y="3124"/>
                  </a:cubicBezTo>
                  <a:cubicBezTo>
                    <a:pt x="916" y="3124"/>
                    <a:pt x="926" y="3125"/>
                    <a:pt x="936" y="3125"/>
                  </a:cubicBezTo>
                  <a:cubicBezTo>
                    <a:pt x="1187" y="3125"/>
                    <a:pt x="1422" y="2984"/>
                    <a:pt x="1525" y="2755"/>
                  </a:cubicBezTo>
                  <a:cubicBezTo>
                    <a:pt x="1798" y="2219"/>
                    <a:pt x="1953" y="1636"/>
                    <a:pt x="1977" y="1040"/>
                  </a:cubicBezTo>
                  <a:cubicBezTo>
                    <a:pt x="1989" y="838"/>
                    <a:pt x="1882" y="647"/>
                    <a:pt x="1715" y="540"/>
                  </a:cubicBezTo>
                  <a:cubicBezTo>
                    <a:pt x="1453" y="374"/>
                    <a:pt x="1179" y="219"/>
                    <a:pt x="905" y="76"/>
                  </a:cubicBezTo>
                  <a:cubicBezTo>
                    <a:pt x="807" y="27"/>
                    <a:pt x="702" y="0"/>
                    <a:pt x="6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3" name="Google Shape;723;p14"/>
            <p:cNvSpPr/>
            <p:nvPr/>
          </p:nvSpPr>
          <p:spPr>
            <a:xfrm>
              <a:off x="7565663" y="2382725"/>
              <a:ext cx="150650" cy="47900"/>
            </a:xfrm>
            <a:custGeom>
              <a:rect b="b" l="l" r="r" t="t"/>
              <a:pathLst>
                <a:path extrusionOk="0" h="1916" w="6026">
                  <a:moveTo>
                    <a:pt x="3082" y="0"/>
                  </a:moveTo>
                  <a:cubicBezTo>
                    <a:pt x="2876" y="0"/>
                    <a:pt x="2662" y="17"/>
                    <a:pt x="2441" y="49"/>
                  </a:cubicBezTo>
                  <a:cubicBezTo>
                    <a:pt x="1608" y="192"/>
                    <a:pt x="834" y="561"/>
                    <a:pt x="203" y="1121"/>
                  </a:cubicBezTo>
                  <a:cubicBezTo>
                    <a:pt x="155" y="1169"/>
                    <a:pt x="96" y="1216"/>
                    <a:pt x="60" y="1288"/>
                  </a:cubicBezTo>
                  <a:cubicBezTo>
                    <a:pt x="1" y="1359"/>
                    <a:pt x="13" y="1466"/>
                    <a:pt x="72" y="1526"/>
                  </a:cubicBezTo>
                  <a:cubicBezTo>
                    <a:pt x="107" y="1574"/>
                    <a:pt x="158" y="1599"/>
                    <a:pt x="211" y="1599"/>
                  </a:cubicBezTo>
                  <a:cubicBezTo>
                    <a:pt x="249" y="1599"/>
                    <a:pt x="287" y="1586"/>
                    <a:pt x="322" y="1562"/>
                  </a:cubicBezTo>
                  <a:cubicBezTo>
                    <a:pt x="441" y="1478"/>
                    <a:pt x="548" y="1383"/>
                    <a:pt x="667" y="1288"/>
                  </a:cubicBezTo>
                  <a:cubicBezTo>
                    <a:pt x="1358" y="728"/>
                    <a:pt x="2215" y="430"/>
                    <a:pt x="3096" y="419"/>
                  </a:cubicBezTo>
                  <a:cubicBezTo>
                    <a:pt x="3110" y="418"/>
                    <a:pt x="3124" y="418"/>
                    <a:pt x="3137" y="418"/>
                  </a:cubicBezTo>
                  <a:cubicBezTo>
                    <a:pt x="3944" y="418"/>
                    <a:pt x="4713" y="762"/>
                    <a:pt x="5263" y="1371"/>
                  </a:cubicBezTo>
                  <a:cubicBezTo>
                    <a:pt x="5370" y="1490"/>
                    <a:pt x="5478" y="1621"/>
                    <a:pt x="5573" y="1740"/>
                  </a:cubicBezTo>
                  <a:cubicBezTo>
                    <a:pt x="5609" y="1788"/>
                    <a:pt x="5656" y="1835"/>
                    <a:pt x="5692" y="1871"/>
                  </a:cubicBezTo>
                  <a:cubicBezTo>
                    <a:pt x="5728" y="1901"/>
                    <a:pt x="5772" y="1916"/>
                    <a:pt x="5817" y="1916"/>
                  </a:cubicBezTo>
                  <a:cubicBezTo>
                    <a:pt x="5862" y="1916"/>
                    <a:pt x="5906" y="1901"/>
                    <a:pt x="5942" y="1871"/>
                  </a:cubicBezTo>
                  <a:cubicBezTo>
                    <a:pt x="6001" y="1824"/>
                    <a:pt x="6025" y="1740"/>
                    <a:pt x="6001" y="1669"/>
                  </a:cubicBezTo>
                  <a:cubicBezTo>
                    <a:pt x="5978" y="1609"/>
                    <a:pt x="5942" y="1538"/>
                    <a:pt x="5894" y="1478"/>
                  </a:cubicBezTo>
                  <a:cubicBezTo>
                    <a:pt x="5158" y="500"/>
                    <a:pt x="4226" y="0"/>
                    <a:pt x="3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4" name="Google Shape;724;p14"/>
            <p:cNvSpPr/>
            <p:nvPr/>
          </p:nvSpPr>
          <p:spPr>
            <a:xfrm>
              <a:off x="7374563" y="2383900"/>
              <a:ext cx="110175" cy="72400"/>
            </a:xfrm>
            <a:custGeom>
              <a:rect b="b" l="l" r="r" t="t"/>
              <a:pathLst>
                <a:path extrusionOk="0" h="2896" w="4407">
                  <a:moveTo>
                    <a:pt x="215" y="0"/>
                  </a:moveTo>
                  <a:cubicBezTo>
                    <a:pt x="207" y="0"/>
                    <a:pt x="199" y="1"/>
                    <a:pt x="191" y="2"/>
                  </a:cubicBezTo>
                  <a:cubicBezTo>
                    <a:pt x="132" y="2"/>
                    <a:pt x="72" y="38"/>
                    <a:pt x="48" y="86"/>
                  </a:cubicBezTo>
                  <a:cubicBezTo>
                    <a:pt x="25" y="133"/>
                    <a:pt x="13" y="169"/>
                    <a:pt x="1" y="217"/>
                  </a:cubicBezTo>
                  <a:cubicBezTo>
                    <a:pt x="1" y="395"/>
                    <a:pt x="48" y="574"/>
                    <a:pt x="156" y="729"/>
                  </a:cubicBezTo>
                  <a:cubicBezTo>
                    <a:pt x="322" y="979"/>
                    <a:pt x="537" y="1193"/>
                    <a:pt x="775" y="1372"/>
                  </a:cubicBezTo>
                  <a:cubicBezTo>
                    <a:pt x="1715" y="2074"/>
                    <a:pt x="2787" y="2586"/>
                    <a:pt x="3930" y="2860"/>
                  </a:cubicBezTo>
                  <a:cubicBezTo>
                    <a:pt x="4025" y="2884"/>
                    <a:pt x="4132" y="2896"/>
                    <a:pt x="4239" y="2896"/>
                  </a:cubicBezTo>
                  <a:cubicBezTo>
                    <a:pt x="4311" y="2884"/>
                    <a:pt x="4370" y="2824"/>
                    <a:pt x="4382" y="2753"/>
                  </a:cubicBezTo>
                  <a:cubicBezTo>
                    <a:pt x="4406" y="2669"/>
                    <a:pt x="4370" y="2598"/>
                    <a:pt x="4311" y="2550"/>
                  </a:cubicBezTo>
                  <a:cubicBezTo>
                    <a:pt x="4216" y="2503"/>
                    <a:pt x="4120" y="2467"/>
                    <a:pt x="4013" y="2455"/>
                  </a:cubicBezTo>
                  <a:cubicBezTo>
                    <a:pt x="3692" y="2372"/>
                    <a:pt x="3370" y="2277"/>
                    <a:pt x="3073" y="2157"/>
                  </a:cubicBezTo>
                  <a:cubicBezTo>
                    <a:pt x="2346" y="1896"/>
                    <a:pt x="1668" y="1526"/>
                    <a:pt x="1061" y="1062"/>
                  </a:cubicBezTo>
                  <a:cubicBezTo>
                    <a:pt x="763" y="824"/>
                    <a:pt x="441" y="586"/>
                    <a:pt x="382" y="145"/>
                  </a:cubicBezTo>
                  <a:cubicBezTo>
                    <a:pt x="382" y="122"/>
                    <a:pt x="370" y="98"/>
                    <a:pt x="346" y="74"/>
                  </a:cubicBezTo>
                  <a:cubicBezTo>
                    <a:pt x="315" y="33"/>
                    <a:pt x="266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25" name="Google Shape;725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52800" y="1835150"/>
            <a:ext cx="2438400" cy="1638300"/>
          </a:xfrm>
          <a:prstGeom prst="rect">
            <a:avLst/>
          </a:prstGeom>
          <a:noFill/>
          <a:ln>
            <a:noFill/>
          </a:ln>
        </p:spPr>
      </p:pic>
      <p:sp>
        <p:nvSpPr>
          <p:cNvPr id="726" name="Google Shape;726;p14"/>
          <p:cNvSpPr txBox="1"/>
          <p:nvPr/>
        </p:nvSpPr>
        <p:spPr>
          <a:xfrm>
            <a:off x="2286000" y="3717683"/>
            <a:ext cx="457200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 stick the papers with a </a:t>
            </a:r>
            <a:r>
              <a:rPr b="1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glue</a:t>
            </a: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0" i="0" sz="18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6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30" name="Shape 7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1" name="Google Shape;731;p1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Highlighter </a:t>
            </a:r>
            <a:endParaRPr>
              <a:highlight>
                <a:schemeClr val="accent2"/>
              </a:highlight>
            </a:endParaRPr>
          </a:p>
        </p:txBody>
      </p:sp>
      <p:grpSp>
        <p:nvGrpSpPr>
          <p:cNvPr id="732" name="Google Shape;732;p15"/>
          <p:cNvGrpSpPr/>
          <p:nvPr/>
        </p:nvGrpSpPr>
        <p:grpSpPr>
          <a:xfrm>
            <a:off x="151577" y="166900"/>
            <a:ext cx="1487475" cy="1487401"/>
            <a:chOff x="3203492" y="2185314"/>
            <a:chExt cx="735900" cy="735900"/>
          </a:xfrm>
        </p:grpSpPr>
        <p:sp>
          <p:nvSpPr>
            <p:cNvPr id="733" name="Google Shape;733;p15"/>
            <p:cNvSpPr/>
            <p:nvPr/>
          </p:nvSpPr>
          <p:spPr>
            <a:xfrm>
              <a:off x="3203492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4" name="Google Shape;734;p15"/>
            <p:cNvSpPr/>
            <p:nvPr/>
          </p:nvSpPr>
          <p:spPr>
            <a:xfrm>
              <a:off x="3268988" y="2248225"/>
              <a:ext cx="637925" cy="606650"/>
            </a:xfrm>
            <a:custGeom>
              <a:rect b="b" l="l" r="r" t="t"/>
              <a:pathLst>
                <a:path extrusionOk="0" h="24266" w="25517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5" name="Google Shape;735;p15"/>
            <p:cNvSpPr/>
            <p:nvPr/>
          </p:nvSpPr>
          <p:spPr>
            <a:xfrm>
              <a:off x="3291913" y="2270850"/>
              <a:ext cx="564375" cy="561700"/>
            </a:xfrm>
            <a:custGeom>
              <a:rect b="b" l="l" r="r" t="t"/>
              <a:pathLst>
                <a:path extrusionOk="0" h="22468" w="22575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6" name="Google Shape;736;p15"/>
            <p:cNvSpPr/>
            <p:nvPr/>
          </p:nvSpPr>
          <p:spPr>
            <a:xfrm>
              <a:off x="3333288" y="2469175"/>
              <a:ext cx="109875" cy="109450"/>
            </a:xfrm>
            <a:custGeom>
              <a:rect b="b" l="l" r="r" t="t"/>
              <a:pathLst>
                <a:path extrusionOk="0" h="4378" w="4395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7" name="Google Shape;737;p15"/>
            <p:cNvSpPr/>
            <p:nvPr/>
          </p:nvSpPr>
          <p:spPr>
            <a:xfrm>
              <a:off x="3705663" y="2469100"/>
              <a:ext cx="106000" cy="109400"/>
            </a:xfrm>
            <a:custGeom>
              <a:rect b="b" l="l" r="r" t="t"/>
              <a:pathLst>
                <a:path extrusionOk="0" h="4376" w="424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8" name="Google Shape;738;p15"/>
            <p:cNvSpPr/>
            <p:nvPr/>
          </p:nvSpPr>
          <p:spPr>
            <a:xfrm>
              <a:off x="3355013" y="2520450"/>
              <a:ext cx="434600" cy="212425"/>
            </a:xfrm>
            <a:custGeom>
              <a:rect b="b" l="l" r="r" t="t"/>
              <a:pathLst>
                <a:path extrusionOk="0" h="8497" w="17384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9" name="Google Shape;739;p15"/>
            <p:cNvSpPr/>
            <p:nvPr/>
          </p:nvSpPr>
          <p:spPr>
            <a:xfrm>
              <a:off x="3498488" y="2468075"/>
              <a:ext cx="28000" cy="60125"/>
            </a:xfrm>
            <a:custGeom>
              <a:rect b="b" l="l" r="r" t="t"/>
              <a:pathLst>
                <a:path extrusionOk="0" h="2405" w="112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0" name="Google Shape;740;p15"/>
            <p:cNvSpPr/>
            <p:nvPr/>
          </p:nvSpPr>
          <p:spPr>
            <a:xfrm>
              <a:off x="3619638" y="2468200"/>
              <a:ext cx="28300" cy="60150"/>
            </a:xfrm>
            <a:custGeom>
              <a:rect b="b" l="l" r="r" t="t"/>
              <a:pathLst>
                <a:path extrusionOk="0" h="2406" w="1132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41" name="Google Shape;741;p15"/>
          <p:cNvGrpSpPr/>
          <p:nvPr/>
        </p:nvGrpSpPr>
        <p:grpSpPr>
          <a:xfrm rot="345926">
            <a:off x="7480982" y="502685"/>
            <a:ext cx="1208722" cy="1208795"/>
            <a:chOff x="2214083" y="1263025"/>
            <a:chExt cx="735900" cy="735900"/>
          </a:xfrm>
        </p:grpSpPr>
        <p:sp>
          <p:nvSpPr>
            <p:cNvPr id="742" name="Google Shape;742;p15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3" name="Google Shape;743;p15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4" name="Google Shape;744;p15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5" name="Google Shape;745;p15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6" name="Google Shape;746;p15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7" name="Google Shape;747;p15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8" name="Google Shape;748;p15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9" name="Google Shape;749;p15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50" name="Google Shape;750;p15"/>
          <p:cNvGrpSpPr/>
          <p:nvPr/>
        </p:nvGrpSpPr>
        <p:grpSpPr>
          <a:xfrm>
            <a:off x="7016677" y="-84043"/>
            <a:ext cx="1089868" cy="1089647"/>
            <a:chOff x="4192900" y="3078684"/>
            <a:chExt cx="735900" cy="735900"/>
          </a:xfrm>
        </p:grpSpPr>
        <p:sp>
          <p:nvSpPr>
            <p:cNvPr id="751" name="Google Shape;751;p15"/>
            <p:cNvSpPr/>
            <p:nvPr/>
          </p:nvSpPr>
          <p:spPr>
            <a:xfrm>
              <a:off x="4192900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2" name="Google Shape;752;p15"/>
            <p:cNvSpPr/>
            <p:nvPr/>
          </p:nvSpPr>
          <p:spPr>
            <a:xfrm>
              <a:off x="4219413" y="3137450"/>
              <a:ext cx="688200" cy="612250"/>
            </a:xfrm>
            <a:custGeom>
              <a:rect b="b" l="l" r="r" t="t"/>
              <a:pathLst>
                <a:path extrusionOk="0" h="24490" w="27528">
                  <a:moveTo>
                    <a:pt x="13748" y="0"/>
                  </a:moveTo>
                  <a:cubicBezTo>
                    <a:pt x="8508" y="0"/>
                    <a:pt x="3654" y="3377"/>
                    <a:pt x="2025" y="8651"/>
                  </a:cubicBezTo>
                  <a:cubicBezTo>
                    <a:pt x="1" y="15092"/>
                    <a:pt x="3537" y="21819"/>
                    <a:pt x="10061" y="23950"/>
                  </a:cubicBezTo>
                  <a:lnTo>
                    <a:pt x="10085" y="23962"/>
                  </a:lnTo>
                  <a:lnTo>
                    <a:pt x="10097" y="23962"/>
                  </a:lnTo>
                  <a:cubicBezTo>
                    <a:pt x="11317" y="24319"/>
                    <a:pt x="12542" y="24490"/>
                    <a:pt x="13741" y="24490"/>
                  </a:cubicBezTo>
                  <a:cubicBezTo>
                    <a:pt x="19057" y="24490"/>
                    <a:pt x="23862" y="21137"/>
                    <a:pt x="25504" y="15842"/>
                  </a:cubicBezTo>
                  <a:cubicBezTo>
                    <a:pt x="27528" y="9401"/>
                    <a:pt x="23920" y="2555"/>
                    <a:pt x="17467" y="579"/>
                  </a:cubicBezTo>
                  <a:cubicBezTo>
                    <a:pt x="16231" y="187"/>
                    <a:pt x="14978" y="0"/>
                    <a:pt x="137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15"/>
            <p:cNvSpPr/>
            <p:nvPr/>
          </p:nvSpPr>
          <p:spPr>
            <a:xfrm>
              <a:off x="4245913" y="3160000"/>
              <a:ext cx="636100" cy="566875"/>
            </a:xfrm>
            <a:custGeom>
              <a:rect b="b" l="l" r="r" t="t"/>
              <a:pathLst>
                <a:path extrusionOk="0" h="22675" w="25444">
                  <a:moveTo>
                    <a:pt x="12686" y="1"/>
                  </a:moveTo>
                  <a:cubicBezTo>
                    <a:pt x="7834" y="1"/>
                    <a:pt x="3336" y="3132"/>
                    <a:pt x="1834" y="8023"/>
                  </a:cubicBezTo>
                  <a:cubicBezTo>
                    <a:pt x="0" y="13845"/>
                    <a:pt x="3108" y="20167"/>
                    <a:pt x="9287" y="22179"/>
                  </a:cubicBezTo>
                  <a:cubicBezTo>
                    <a:pt x="10431" y="22516"/>
                    <a:pt x="11568" y="22675"/>
                    <a:pt x="12674" y="22675"/>
                  </a:cubicBezTo>
                  <a:cubicBezTo>
                    <a:pt x="17709" y="22675"/>
                    <a:pt x="22110" y="19391"/>
                    <a:pt x="23575" y="14666"/>
                  </a:cubicBezTo>
                  <a:cubicBezTo>
                    <a:pt x="25444" y="8713"/>
                    <a:pt x="22110" y="2379"/>
                    <a:pt x="16157" y="546"/>
                  </a:cubicBezTo>
                  <a:cubicBezTo>
                    <a:pt x="15004" y="176"/>
                    <a:pt x="13835" y="1"/>
                    <a:pt x="126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4" name="Google Shape;754;p15"/>
            <p:cNvSpPr/>
            <p:nvPr/>
          </p:nvSpPr>
          <p:spPr>
            <a:xfrm>
              <a:off x="4381038" y="3360850"/>
              <a:ext cx="165525" cy="86675"/>
            </a:xfrm>
            <a:custGeom>
              <a:rect b="b" l="l" r="r" t="t"/>
              <a:pathLst>
                <a:path extrusionOk="0" h="3467" w="6621">
                  <a:moveTo>
                    <a:pt x="108" y="1"/>
                  </a:moveTo>
                  <a:cubicBezTo>
                    <a:pt x="96" y="1"/>
                    <a:pt x="60" y="13"/>
                    <a:pt x="1" y="36"/>
                  </a:cubicBezTo>
                  <a:cubicBezTo>
                    <a:pt x="155" y="1037"/>
                    <a:pt x="679" y="1953"/>
                    <a:pt x="1465" y="2584"/>
                  </a:cubicBezTo>
                  <a:cubicBezTo>
                    <a:pt x="2176" y="3174"/>
                    <a:pt x="3045" y="3466"/>
                    <a:pt x="3912" y="3466"/>
                  </a:cubicBezTo>
                  <a:cubicBezTo>
                    <a:pt x="4831" y="3466"/>
                    <a:pt x="5749" y="3138"/>
                    <a:pt x="6478" y="2489"/>
                  </a:cubicBezTo>
                  <a:cubicBezTo>
                    <a:pt x="6525" y="2418"/>
                    <a:pt x="6585" y="2346"/>
                    <a:pt x="6621" y="2275"/>
                  </a:cubicBezTo>
                  <a:cubicBezTo>
                    <a:pt x="4430" y="1513"/>
                    <a:pt x="2275" y="751"/>
                    <a:pt x="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15"/>
            <p:cNvSpPr/>
            <p:nvPr/>
          </p:nvSpPr>
          <p:spPr>
            <a:xfrm>
              <a:off x="4592088" y="3432000"/>
              <a:ext cx="168200" cy="80075"/>
            </a:xfrm>
            <a:custGeom>
              <a:rect b="b" l="l" r="r" t="t"/>
              <a:pathLst>
                <a:path extrusionOk="0" h="3203" w="6728">
                  <a:moveTo>
                    <a:pt x="0" y="0"/>
                  </a:moveTo>
                  <a:lnTo>
                    <a:pt x="0" y="0"/>
                  </a:lnTo>
                  <a:cubicBezTo>
                    <a:pt x="95" y="1465"/>
                    <a:pt x="1429" y="2822"/>
                    <a:pt x="3072" y="3132"/>
                  </a:cubicBezTo>
                  <a:cubicBezTo>
                    <a:pt x="3315" y="3179"/>
                    <a:pt x="3560" y="3202"/>
                    <a:pt x="3803" y="3202"/>
                  </a:cubicBezTo>
                  <a:cubicBezTo>
                    <a:pt x="4420" y="3202"/>
                    <a:pt x="5030" y="3053"/>
                    <a:pt x="5584" y="2763"/>
                  </a:cubicBezTo>
                  <a:cubicBezTo>
                    <a:pt x="6156" y="2489"/>
                    <a:pt x="6584" y="2155"/>
                    <a:pt x="6727" y="185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15"/>
            <p:cNvSpPr/>
            <p:nvPr/>
          </p:nvSpPr>
          <p:spPr>
            <a:xfrm>
              <a:off x="4398013" y="3358050"/>
              <a:ext cx="118775" cy="91075"/>
            </a:xfrm>
            <a:custGeom>
              <a:rect b="b" l="l" r="r" t="t"/>
              <a:pathLst>
                <a:path extrusionOk="0" h="3643" w="4751">
                  <a:moveTo>
                    <a:pt x="2838" y="1"/>
                  </a:moveTo>
                  <a:cubicBezTo>
                    <a:pt x="2810" y="1"/>
                    <a:pt x="2781" y="6"/>
                    <a:pt x="2751" y="17"/>
                  </a:cubicBezTo>
                  <a:cubicBezTo>
                    <a:pt x="2655" y="53"/>
                    <a:pt x="2560" y="113"/>
                    <a:pt x="2489" y="184"/>
                  </a:cubicBezTo>
                  <a:cubicBezTo>
                    <a:pt x="1882" y="708"/>
                    <a:pt x="1286" y="1232"/>
                    <a:pt x="655" y="1732"/>
                  </a:cubicBezTo>
                  <a:cubicBezTo>
                    <a:pt x="381" y="1946"/>
                    <a:pt x="179" y="2244"/>
                    <a:pt x="60" y="2565"/>
                  </a:cubicBezTo>
                  <a:cubicBezTo>
                    <a:pt x="0" y="2649"/>
                    <a:pt x="12" y="2744"/>
                    <a:pt x="72" y="2827"/>
                  </a:cubicBezTo>
                  <a:cubicBezTo>
                    <a:pt x="111" y="2882"/>
                    <a:pt x="176" y="2911"/>
                    <a:pt x="246" y="2911"/>
                  </a:cubicBezTo>
                  <a:cubicBezTo>
                    <a:pt x="283" y="2911"/>
                    <a:pt x="321" y="2903"/>
                    <a:pt x="358" y="2887"/>
                  </a:cubicBezTo>
                  <a:cubicBezTo>
                    <a:pt x="429" y="2863"/>
                    <a:pt x="489" y="2827"/>
                    <a:pt x="560" y="2780"/>
                  </a:cubicBezTo>
                  <a:cubicBezTo>
                    <a:pt x="594" y="2756"/>
                    <a:pt x="635" y="2743"/>
                    <a:pt x="676" y="2743"/>
                  </a:cubicBezTo>
                  <a:cubicBezTo>
                    <a:pt x="737" y="2743"/>
                    <a:pt x="798" y="2770"/>
                    <a:pt x="834" y="2827"/>
                  </a:cubicBezTo>
                  <a:cubicBezTo>
                    <a:pt x="929" y="2923"/>
                    <a:pt x="1012" y="3030"/>
                    <a:pt x="1096" y="3137"/>
                  </a:cubicBezTo>
                  <a:cubicBezTo>
                    <a:pt x="1191" y="3268"/>
                    <a:pt x="1274" y="3411"/>
                    <a:pt x="1370" y="3554"/>
                  </a:cubicBezTo>
                  <a:cubicBezTo>
                    <a:pt x="1417" y="3608"/>
                    <a:pt x="1484" y="3643"/>
                    <a:pt x="1552" y="3643"/>
                  </a:cubicBezTo>
                  <a:cubicBezTo>
                    <a:pt x="1587" y="3643"/>
                    <a:pt x="1623" y="3633"/>
                    <a:pt x="1655" y="3613"/>
                  </a:cubicBezTo>
                  <a:cubicBezTo>
                    <a:pt x="1727" y="3577"/>
                    <a:pt x="1786" y="3542"/>
                    <a:pt x="1846" y="3494"/>
                  </a:cubicBezTo>
                  <a:cubicBezTo>
                    <a:pt x="2679" y="2911"/>
                    <a:pt x="3465" y="2280"/>
                    <a:pt x="4215" y="1601"/>
                  </a:cubicBezTo>
                  <a:cubicBezTo>
                    <a:pt x="4370" y="1458"/>
                    <a:pt x="4513" y="1303"/>
                    <a:pt x="4644" y="1137"/>
                  </a:cubicBezTo>
                  <a:cubicBezTo>
                    <a:pt x="4751" y="1029"/>
                    <a:pt x="4751" y="875"/>
                    <a:pt x="4644" y="768"/>
                  </a:cubicBezTo>
                  <a:cubicBezTo>
                    <a:pt x="4590" y="726"/>
                    <a:pt x="4525" y="705"/>
                    <a:pt x="4459" y="705"/>
                  </a:cubicBezTo>
                  <a:cubicBezTo>
                    <a:pt x="4394" y="705"/>
                    <a:pt x="4328" y="726"/>
                    <a:pt x="4275" y="768"/>
                  </a:cubicBezTo>
                  <a:cubicBezTo>
                    <a:pt x="4227" y="803"/>
                    <a:pt x="4191" y="863"/>
                    <a:pt x="4168" y="922"/>
                  </a:cubicBezTo>
                  <a:cubicBezTo>
                    <a:pt x="4084" y="1196"/>
                    <a:pt x="3846" y="1339"/>
                    <a:pt x="3632" y="1506"/>
                  </a:cubicBezTo>
                  <a:cubicBezTo>
                    <a:pt x="3614" y="1519"/>
                    <a:pt x="3593" y="1526"/>
                    <a:pt x="3572" y="1526"/>
                  </a:cubicBezTo>
                  <a:cubicBezTo>
                    <a:pt x="3537" y="1526"/>
                    <a:pt x="3504" y="1507"/>
                    <a:pt x="3489" y="1470"/>
                  </a:cubicBezTo>
                  <a:cubicBezTo>
                    <a:pt x="3465" y="1434"/>
                    <a:pt x="3465" y="1387"/>
                    <a:pt x="3441" y="1351"/>
                  </a:cubicBezTo>
                  <a:cubicBezTo>
                    <a:pt x="3385" y="1238"/>
                    <a:pt x="3334" y="1185"/>
                    <a:pt x="3255" y="1185"/>
                  </a:cubicBezTo>
                  <a:cubicBezTo>
                    <a:pt x="3217" y="1185"/>
                    <a:pt x="3173" y="1197"/>
                    <a:pt x="3120" y="1220"/>
                  </a:cubicBezTo>
                  <a:cubicBezTo>
                    <a:pt x="3072" y="1232"/>
                    <a:pt x="3036" y="1256"/>
                    <a:pt x="3001" y="1280"/>
                  </a:cubicBezTo>
                  <a:cubicBezTo>
                    <a:pt x="2964" y="1300"/>
                    <a:pt x="2925" y="1310"/>
                    <a:pt x="2886" y="1310"/>
                  </a:cubicBezTo>
                  <a:cubicBezTo>
                    <a:pt x="2836" y="1310"/>
                    <a:pt x="2786" y="1294"/>
                    <a:pt x="2739" y="1268"/>
                  </a:cubicBezTo>
                  <a:cubicBezTo>
                    <a:pt x="2667" y="1244"/>
                    <a:pt x="2632" y="1149"/>
                    <a:pt x="2679" y="1089"/>
                  </a:cubicBezTo>
                  <a:cubicBezTo>
                    <a:pt x="2739" y="1006"/>
                    <a:pt x="2822" y="934"/>
                    <a:pt x="2894" y="851"/>
                  </a:cubicBezTo>
                  <a:cubicBezTo>
                    <a:pt x="2965" y="791"/>
                    <a:pt x="3001" y="696"/>
                    <a:pt x="3001" y="613"/>
                  </a:cubicBezTo>
                  <a:cubicBezTo>
                    <a:pt x="2977" y="470"/>
                    <a:pt x="2989" y="339"/>
                    <a:pt x="3025" y="208"/>
                  </a:cubicBezTo>
                  <a:cubicBezTo>
                    <a:pt x="3044" y="93"/>
                    <a:pt x="2954" y="1"/>
                    <a:pt x="2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7" name="Google Shape;757;p15"/>
            <p:cNvSpPr/>
            <p:nvPr/>
          </p:nvSpPr>
          <p:spPr>
            <a:xfrm>
              <a:off x="4608463" y="3424550"/>
              <a:ext cx="117000" cy="95575"/>
            </a:xfrm>
            <a:custGeom>
              <a:rect b="b" l="l" r="r" t="t"/>
              <a:pathLst>
                <a:path extrusionOk="0" h="3823" w="4680">
                  <a:moveTo>
                    <a:pt x="3419" y="1"/>
                  </a:moveTo>
                  <a:cubicBezTo>
                    <a:pt x="3359" y="1"/>
                    <a:pt x="3290" y="32"/>
                    <a:pt x="3227" y="96"/>
                  </a:cubicBezTo>
                  <a:cubicBezTo>
                    <a:pt x="3060" y="251"/>
                    <a:pt x="2905" y="417"/>
                    <a:pt x="2739" y="572"/>
                  </a:cubicBezTo>
                  <a:cubicBezTo>
                    <a:pt x="2048" y="1203"/>
                    <a:pt x="1322" y="1798"/>
                    <a:pt x="583" y="2382"/>
                  </a:cubicBezTo>
                  <a:cubicBezTo>
                    <a:pt x="405" y="2513"/>
                    <a:pt x="250" y="2691"/>
                    <a:pt x="83" y="2834"/>
                  </a:cubicBezTo>
                  <a:cubicBezTo>
                    <a:pt x="24" y="2894"/>
                    <a:pt x="0" y="2965"/>
                    <a:pt x="24" y="3049"/>
                  </a:cubicBezTo>
                  <a:cubicBezTo>
                    <a:pt x="55" y="3152"/>
                    <a:pt x="149" y="3220"/>
                    <a:pt x="252" y="3220"/>
                  </a:cubicBezTo>
                  <a:cubicBezTo>
                    <a:pt x="267" y="3220"/>
                    <a:pt x="282" y="3218"/>
                    <a:pt x="298" y="3215"/>
                  </a:cubicBezTo>
                  <a:cubicBezTo>
                    <a:pt x="453" y="3180"/>
                    <a:pt x="619" y="3120"/>
                    <a:pt x="774" y="3061"/>
                  </a:cubicBezTo>
                  <a:cubicBezTo>
                    <a:pt x="798" y="3049"/>
                    <a:pt x="828" y="3043"/>
                    <a:pt x="857" y="3043"/>
                  </a:cubicBezTo>
                  <a:cubicBezTo>
                    <a:pt x="887" y="3043"/>
                    <a:pt x="917" y="3049"/>
                    <a:pt x="941" y="3061"/>
                  </a:cubicBezTo>
                  <a:cubicBezTo>
                    <a:pt x="1036" y="3144"/>
                    <a:pt x="1167" y="3203"/>
                    <a:pt x="1203" y="3299"/>
                  </a:cubicBezTo>
                  <a:cubicBezTo>
                    <a:pt x="1250" y="3442"/>
                    <a:pt x="1357" y="3561"/>
                    <a:pt x="1488" y="3632"/>
                  </a:cubicBezTo>
                  <a:cubicBezTo>
                    <a:pt x="1572" y="3692"/>
                    <a:pt x="1596" y="3823"/>
                    <a:pt x="1726" y="3823"/>
                  </a:cubicBezTo>
                  <a:cubicBezTo>
                    <a:pt x="1846" y="3811"/>
                    <a:pt x="1965" y="3763"/>
                    <a:pt x="2060" y="3692"/>
                  </a:cubicBezTo>
                  <a:cubicBezTo>
                    <a:pt x="2107" y="3668"/>
                    <a:pt x="2155" y="3632"/>
                    <a:pt x="2203" y="3596"/>
                  </a:cubicBezTo>
                  <a:cubicBezTo>
                    <a:pt x="2929" y="3120"/>
                    <a:pt x="3608" y="2596"/>
                    <a:pt x="4286" y="2072"/>
                  </a:cubicBezTo>
                  <a:cubicBezTo>
                    <a:pt x="4393" y="1989"/>
                    <a:pt x="4501" y="1894"/>
                    <a:pt x="4596" y="1798"/>
                  </a:cubicBezTo>
                  <a:cubicBezTo>
                    <a:pt x="4679" y="1715"/>
                    <a:pt x="4679" y="1584"/>
                    <a:pt x="4620" y="1501"/>
                  </a:cubicBezTo>
                  <a:cubicBezTo>
                    <a:pt x="4581" y="1446"/>
                    <a:pt x="4521" y="1417"/>
                    <a:pt x="4461" y="1417"/>
                  </a:cubicBezTo>
                  <a:cubicBezTo>
                    <a:pt x="4430" y="1417"/>
                    <a:pt x="4398" y="1425"/>
                    <a:pt x="4370" y="1441"/>
                  </a:cubicBezTo>
                  <a:cubicBezTo>
                    <a:pt x="4311" y="1477"/>
                    <a:pt x="4245" y="1494"/>
                    <a:pt x="4178" y="1494"/>
                  </a:cubicBezTo>
                  <a:cubicBezTo>
                    <a:pt x="4067" y="1494"/>
                    <a:pt x="3956" y="1447"/>
                    <a:pt x="3882" y="1358"/>
                  </a:cubicBezTo>
                  <a:cubicBezTo>
                    <a:pt x="3842" y="1308"/>
                    <a:pt x="3777" y="1284"/>
                    <a:pt x="3716" y="1284"/>
                  </a:cubicBezTo>
                  <a:cubicBezTo>
                    <a:pt x="3703" y="1284"/>
                    <a:pt x="3691" y="1285"/>
                    <a:pt x="3679" y="1287"/>
                  </a:cubicBezTo>
                  <a:cubicBezTo>
                    <a:pt x="3644" y="1294"/>
                    <a:pt x="3609" y="1297"/>
                    <a:pt x="3575" y="1297"/>
                  </a:cubicBezTo>
                  <a:cubicBezTo>
                    <a:pt x="3407" y="1297"/>
                    <a:pt x="3247" y="1224"/>
                    <a:pt x="3063" y="1224"/>
                  </a:cubicBezTo>
                  <a:cubicBezTo>
                    <a:pt x="3042" y="1224"/>
                    <a:pt x="3022" y="1225"/>
                    <a:pt x="3000" y="1227"/>
                  </a:cubicBezTo>
                  <a:cubicBezTo>
                    <a:pt x="3024" y="1001"/>
                    <a:pt x="3131" y="798"/>
                    <a:pt x="3286" y="655"/>
                  </a:cubicBezTo>
                  <a:cubicBezTo>
                    <a:pt x="3405" y="572"/>
                    <a:pt x="3489" y="477"/>
                    <a:pt x="3560" y="358"/>
                  </a:cubicBezTo>
                  <a:cubicBezTo>
                    <a:pt x="3620" y="251"/>
                    <a:pt x="3596" y="108"/>
                    <a:pt x="3501" y="24"/>
                  </a:cubicBezTo>
                  <a:cubicBezTo>
                    <a:pt x="3477" y="9"/>
                    <a:pt x="3449" y="1"/>
                    <a:pt x="34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8" name="Google Shape;758;p15"/>
            <p:cNvSpPr/>
            <p:nvPr/>
          </p:nvSpPr>
          <p:spPr>
            <a:xfrm>
              <a:off x="4455463" y="3512625"/>
              <a:ext cx="155700" cy="75125"/>
            </a:xfrm>
            <a:custGeom>
              <a:rect b="b" l="l" r="r" t="t"/>
              <a:pathLst>
                <a:path extrusionOk="0" h="3005" w="6228">
                  <a:moveTo>
                    <a:pt x="203" y="0"/>
                  </a:moveTo>
                  <a:cubicBezTo>
                    <a:pt x="195" y="0"/>
                    <a:pt x="187" y="1"/>
                    <a:pt x="179" y="2"/>
                  </a:cubicBezTo>
                  <a:cubicBezTo>
                    <a:pt x="72" y="14"/>
                    <a:pt x="0" y="109"/>
                    <a:pt x="12" y="228"/>
                  </a:cubicBezTo>
                  <a:cubicBezTo>
                    <a:pt x="24" y="359"/>
                    <a:pt x="48" y="490"/>
                    <a:pt x="84" y="621"/>
                  </a:cubicBezTo>
                  <a:cubicBezTo>
                    <a:pt x="250" y="1133"/>
                    <a:pt x="560" y="1585"/>
                    <a:pt x="977" y="1919"/>
                  </a:cubicBezTo>
                  <a:cubicBezTo>
                    <a:pt x="1465" y="2312"/>
                    <a:pt x="2024" y="2586"/>
                    <a:pt x="2632" y="2728"/>
                  </a:cubicBezTo>
                  <a:cubicBezTo>
                    <a:pt x="2822" y="2788"/>
                    <a:pt x="3001" y="2859"/>
                    <a:pt x="3191" y="2907"/>
                  </a:cubicBezTo>
                  <a:cubicBezTo>
                    <a:pt x="3480" y="2971"/>
                    <a:pt x="3773" y="3004"/>
                    <a:pt x="4065" y="3004"/>
                  </a:cubicBezTo>
                  <a:cubicBezTo>
                    <a:pt x="4314" y="3004"/>
                    <a:pt x="4564" y="2980"/>
                    <a:pt x="4810" y="2931"/>
                  </a:cubicBezTo>
                  <a:cubicBezTo>
                    <a:pt x="5275" y="2836"/>
                    <a:pt x="5703" y="2609"/>
                    <a:pt x="6049" y="2288"/>
                  </a:cubicBezTo>
                  <a:cubicBezTo>
                    <a:pt x="6120" y="2228"/>
                    <a:pt x="6168" y="2157"/>
                    <a:pt x="6215" y="2074"/>
                  </a:cubicBezTo>
                  <a:cubicBezTo>
                    <a:pt x="6227" y="2002"/>
                    <a:pt x="6203" y="1931"/>
                    <a:pt x="6156" y="1871"/>
                  </a:cubicBezTo>
                  <a:cubicBezTo>
                    <a:pt x="6111" y="1844"/>
                    <a:pt x="6060" y="1831"/>
                    <a:pt x="6007" y="1831"/>
                  </a:cubicBezTo>
                  <a:cubicBezTo>
                    <a:pt x="5989" y="1831"/>
                    <a:pt x="5971" y="1832"/>
                    <a:pt x="5953" y="1835"/>
                  </a:cubicBezTo>
                  <a:cubicBezTo>
                    <a:pt x="5894" y="1871"/>
                    <a:pt x="5822" y="1919"/>
                    <a:pt x="5775" y="1978"/>
                  </a:cubicBezTo>
                  <a:cubicBezTo>
                    <a:pt x="5369" y="2361"/>
                    <a:pt x="4817" y="2574"/>
                    <a:pt x="4260" y="2574"/>
                  </a:cubicBezTo>
                  <a:cubicBezTo>
                    <a:pt x="4245" y="2574"/>
                    <a:pt x="4230" y="2574"/>
                    <a:pt x="4215" y="2574"/>
                  </a:cubicBezTo>
                  <a:cubicBezTo>
                    <a:pt x="3679" y="2574"/>
                    <a:pt x="3155" y="2490"/>
                    <a:pt x="2655" y="2312"/>
                  </a:cubicBezTo>
                  <a:cubicBezTo>
                    <a:pt x="2191" y="2169"/>
                    <a:pt x="1750" y="1955"/>
                    <a:pt x="1346" y="1681"/>
                  </a:cubicBezTo>
                  <a:cubicBezTo>
                    <a:pt x="893" y="1347"/>
                    <a:pt x="560" y="871"/>
                    <a:pt x="429" y="311"/>
                  </a:cubicBezTo>
                  <a:cubicBezTo>
                    <a:pt x="429" y="252"/>
                    <a:pt x="405" y="192"/>
                    <a:pt x="393" y="145"/>
                  </a:cubicBezTo>
                  <a:cubicBezTo>
                    <a:pt x="371" y="58"/>
                    <a:pt x="290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9" name="Google Shape;759;p15"/>
            <p:cNvSpPr/>
            <p:nvPr/>
          </p:nvSpPr>
          <p:spPr>
            <a:xfrm>
              <a:off x="4466463" y="3247025"/>
              <a:ext cx="68200" cy="81850"/>
            </a:xfrm>
            <a:custGeom>
              <a:rect b="b" l="l" r="r" t="t"/>
              <a:pathLst>
                <a:path extrusionOk="0" h="3274" w="2728">
                  <a:moveTo>
                    <a:pt x="184" y="1"/>
                  </a:moveTo>
                  <a:cubicBezTo>
                    <a:pt x="145" y="1"/>
                    <a:pt x="105" y="10"/>
                    <a:pt x="72" y="29"/>
                  </a:cubicBezTo>
                  <a:cubicBezTo>
                    <a:pt x="25" y="77"/>
                    <a:pt x="1" y="148"/>
                    <a:pt x="1" y="220"/>
                  </a:cubicBezTo>
                  <a:cubicBezTo>
                    <a:pt x="60" y="339"/>
                    <a:pt x="144" y="458"/>
                    <a:pt x="227" y="565"/>
                  </a:cubicBezTo>
                  <a:cubicBezTo>
                    <a:pt x="775" y="1244"/>
                    <a:pt x="1322" y="1934"/>
                    <a:pt x="1870" y="2613"/>
                  </a:cubicBezTo>
                  <a:cubicBezTo>
                    <a:pt x="2013" y="2780"/>
                    <a:pt x="2132" y="2946"/>
                    <a:pt x="2275" y="3113"/>
                  </a:cubicBezTo>
                  <a:cubicBezTo>
                    <a:pt x="2323" y="3184"/>
                    <a:pt x="2394" y="3244"/>
                    <a:pt x="2477" y="3268"/>
                  </a:cubicBezTo>
                  <a:cubicBezTo>
                    <a:pt x="2489" y="3272"/>
                    <a:pt x="2501" y="3273"/>
                    <a:pt x="2514" y="3273"/>
                  </a:cubicBezTo>
                  <a:cubicBezTo>
                    <a:pt x="2579" y="3273"/>
                    <a:pt x="2656" y="3230"/>
                    <a:pt x="2715" y="3220"/>
                  </a:cubicBezTo>
                  <a:cubicBezTo>
                    <a:pt x="2727" y="3161"/>
                    <a:pt x="2727" y="3101"/>
                    <a:pt x="2715" y="3054"/>
                  </a:cubicBezTo>
                  <a:cubicBezTo>
                    <a:pt x="2680" y="2982"/>
                    <a:pt x="2644" y="2911"/>
                    <a:pt x="2596" y="2863"/>
                  </a:cubicBezTo>
                  <a:cubicBezTo>
                    <a:pt x="1882" y="1958"/>
                    <a:pt x="1168" y="1053"/>
                    <a:pt x="441" y="160"/>
                  </a:cubicBezTo>
                  <a:cubicBezTo>
                    <a:pt x="406" y="101"/>
                    <a:pt x="346" y="53"/>
                    <a:pt x="275" y="17"/>
                  </a:cubicBezTo>
                  <a:cubicBezTo>
                    <a:pt x="248" y="7"/>
                    <a:pt x="216" y="1"/>
                    <a:pt x="1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0" name="Google Shape;760;p15"/>
            <p:cNvSpPr/>
            <p:nvPr/>
          </p:nvSpPr>
          <p:spPr>
            <a:xfrm>
              <a:off x="4654288" y="3333475"/>
              <a:ext cx="99750" cy="36325"/>
            </a:xfrm>
            <a:custGeom>
              <a:rect b="b" l="l" r="r" t="t"/>
              <a:pathLst>
                <a:path extrusionOk="0" h="1453" w="3990">
                  <a:moveTo>
                    <a:pt x="3763" y="0"/>
                  </a:moveTo>
                  <a:cubicBezTo>
                    <a:pt x="3644" y="12"/>
                    <a:pt x="3525" y="36"/>
                    <a:pt x="3418" y="84"/>
                  </a:cubicBezTo>
                  <a:cubicBezTo>
                    <a:pt x="2870" y="238"/>
                    <a:pt x="2322" y="405"/>
                    <a:pt x="1763" y="572"/>
                  </a:cubicBezTo>
                  <a:cubicBezTo>
                    <a:pt x="1287" y="715"/>
                    <a:pt x="810" y="858"/>
                    <a:pt x="334" y="1000"/>
                  </a:cubicBezTo>
                  <a:cubicBezTo>
                    <a:pt x="239" y="1036"/>
                    <a:pt x="144" y="1084"/>
                    <a:pt x="60" y="1143"/>
                  </a:cubicBezTo>
                  <a:cubicBezTo>
                    <a:pt x="13" y="1191"/>
                    <a:pt x="1" y="1250"/>
                    <a:pt x="13" y="1310"/>
                  </a:cubicBezTo>
                  <a:cubicBezTo>
                    <a:pt x="13" y="1346"/>
                    <a:pt x="72" y="1393"/>
                    <a:pt x="120" y="1453"/>
                  </a:cubicBezTo>
                  <a:cubicBezTo>
                    <a:pt x="227" y="1441"/>
                    <a:pt x="346" y="1417"/>
                    <a:pt x="465" y="1393"/>
                  </a:cubicBezTo>
                  <a:cubicBezTo>
                    <a:pt x="1036" y="1227"/>
                    <a:pt x="1596" y="1060"/>
                    <a:pt x="2156" y="893"/>
                  </a:cubicBezTo>
                  <a:cubicBezTo>
                    <a:pt x="2644" y="750"/>
                    <a:pt x="3120" y="608"/>
                    <a:pt x="3596" y="465"/>
                  </a:cubicBezTo>
                  <a:cubicBezTo>
                    <a:pt x="3692" y="429"/>
                    <a:pt x="3799" y="393"/>
                    <a:pt x="3894" y="346"/>
                  </a:cubicBezTo>
                  <a:cubicBezTo>
                    <a:pt x="3965" y="286"/>
                    <a:pt x="3989" y="191"/>
                    <a:pt x="3954" y="107"/>
                  </a:cubicBezTo>
                  <a:cubicBezTo>
                    <a:pt x="3906" y="48"/>
                    <a:pt x="3834" y="12"/>
                    <a:pt x="3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1" name="Google Shape;761;p15"/>
            <p:cNvSpPr/>
            <p:nvPr/>
          </p:nvSpPr>
          <p:spPr>
            <a:xfrm>
              <a:off x="4341763" y="3305800"/>
              <a:ext cx="472700" cy="250900"/>
            </a:xfrm>
            <a:custGeom>
              <a:rect b="b" l="l" r="r" t="t"/>
              <a:pathLst>
                <a:path extrusionOk="0" h="10036" w="18908">
                  <a:moveTo>
                    <a:pt x="1679" y="2203"/>
                  </a:moveTo>
                  <a:cubicBezTo>
                    <a:pt x="3834" y="2953"/>
                    <a:pt x="6001" y="3715"/>
                    <a:pt x="8192" y="4477"/>
                  </a:cubicBezTo>
                  <a:cubicBezTo>
                    <a:pt x="8144" y="4548"/>
                    <a:pt x="8096" y="4620"/>
                    <a:pt x="8037" y="4691"/>
                  </a:cubicBezTo>
                  <a:cubicBezTo>
                    <a:pt x="7306" y="5342"/>
                    <a:pt x="6389" y="5670"/>
                    <a:pt x="5471" y="5670"/>
                  </a:cubicBezTo>
                  <a:cubicBezTo>
                    <a:pt x="4608" y="5670"/>
                    <a:pt x="3745" y="5381"/>
                    <a:pt x="3036" y="4798"/>
                  </a:cubicBezTo>
                  <a:cubicBezTo>
                    <a:pt x="2250" y="4155"/>
                    <a:pt x="1726" y="3239"/>
                    <a:pt x="1572" y="2238"/>
                  </a:cubicBezTo>
                  <a:cubicBezTo>
                    <a:pt x="1631" y="2215"/>
                    <a:pt x="1667" y="2203"/>
                    <a:pt x="1679" y="2203"/>
                  </a:cubicBezTo>
                  <a:close/>
                  <a:moveTo>
                    <a:pt x="10013" y="5048"/>
                  </a:moveTo>
                  <a:lnTo>
                    <a:pt x="16740" y="6906"/>
                  </a:lnTo>
                  <a:cubicBezTo>
                    <a:pt x="16597" y="7191"/>
                    <a:pt x="16169" y="7537"/>
                    <a:pt x="15597" y="7811"/>
                  </a:cubicBezTo>
                  <a:cubicBezTo>
                    <a:pt x="15034" y="8105"/>
                    <a:pt x="14414" y="8255"/>
                    <a:pt x="13788" y="8255"/>
                  </a:cubicBezTo>
                  <a:cubicBezTo>
                    <a:pt x="13554" y="8255"/>
                    <a:pt x="13319" y="8234"/>
                    <a:pt x="13085" y="8192"/>
                  </a:cubicBezTo>
                  <a:cubicBezTo>
                    <a:pt x="11442" y="7870"/>
                    <a:pt x="10108" y="6513"/>
                    <a:pt x="10013" y="5048"/>
                  </a:cubicBezTo>
                  <a:close/>
                  <a:moveTo>
                    <a:pt x="536" y="0"/>
                  </a:moveTo>
                  <a:cubicBezTo>
                    <a:pt x="357" y="214"/>
                    <a:pt x="250" y="488"/>
                    <a:pt x="214" y="762"/>
                  </a:cubicBezTo>
                  <a:cubicBezTo>
                    <a:pt x="0" y="2143"/>
                    <a:pt x="238" y="3453"/>
                    <a:pt x="774" y="4715"/>
                  </a:cubicBezTo>
                  <a:cubicBezTo>
                    <a:pt x="1226" y="5786"/>
                    <a:pt x="2048" y="6465"/>
                    <a:pt x="3143" y="6799"/>
                  </a:cubicBezTo>
                  <a:cubicBezTo>
                    <a:pt x="3658" y="6948"/>
                    <a:pt x="4195" y="7032"/>
                    <a:pt x="4730" y="7032"/>
                  </a:cubicBezTo>
                  <a:cubicBezTo>
                    <a:pt x="4876" y="7032"/>
                    <a:pt x="5022" y="7026"/>
                    <a:pt x="5167" y="7013"/>
                  </a:cubicBezTo>
                  <a:cubicBezTo>
                    <a:pt x="6251" y="6977"/>
                    <a:pt x="7311" y="6810"/>
                    <a:pt x="8346" y="6525"/>
                  </a:cubicBezTo>
                  <a:cubicBezTo>
                    <a:pt x="8430" y="6513"/>
                    <a:pt x="8501" y="6501"/>
                    <a:pt x="8573" y="6489"/>
                  </a:cubicBezTo>
                  <a:cubicBezTo>
                    <a:pt x="8644" y="6560"/>
                    <a:pt x="8704" y="6620"/>
                    <a:pt x="8763" y="6691"/>
                  </a:cubicBezTo>
                  <a:cubicBezTo>
                    <a:pt x="9477" y="7525"/>
                    <a:pt x="10275" y="8275"/>
                    <a:pt x="11144" y="8930"/>
                  </a:cubicBezTo>
                  <a:cubicBezTo>
                    <a:pt x="11740" y="9394"/>
                    <a:pt x="12430" y="9739"/>
                    <a:pt x="13168" y="9930"/>
                  </a:cubicBezTo>
                  <a:cubicBezTo>
                    <a:pt x="13480" y="9999"/>
                    <a:pt x="13788" y="10036"/>
                    <a:pt x="14092" y="10036"/>
                  </a:cubicBezTo>
                  <a:cubicBezTo>
                    <a:pt x="14683" y="10036"/>
                    <a:pt x="15257" y="9895"/>
                    <a:pt x="15800" y="9573"/>
                  </a:cubicBezTo>
                  <a:cubicBezTo>
                    <a:pt x="17062" y="8858"/>
                    <a:pt x="18086" y="7775"/>
                    <a:pt x="18717" y="6477"/>
                  </a:cubicBezTo>
                  <a:cubicBezTo>
                    <a:pt x="18860" y="6239"/>
                    <a:pt x="18907" y="5965"/>
                    <a:pt x="18860" y="5703"/>
                  </a:cubicBezTo>
                  <a:cubicBezTo>
                    <a:pt x="18800" y="5667"/>
                    <a:pt x="18752" y="5632"/>
                    <a:pt x="18693" y="5608"/>
                  </a:cubicBezTo>
                  <a:cubicBezTo>
                    <a:pt x="18169" y="5453"/>
                    <a:pt x="17645" y="5298"/>
                    <a:pt x="17109" y="5179"/>
                  </a:cubicBezTo>
                  <a:cubicBezTo>
                    <a:pt x="16216" y="4965"/>
                    <a:pt x="15312" y="4774"/>
                    <a:pt x="14407" y="4572"/>
                  </a:cubicBezTo>
                  <a:cubicBezTo>
                    <a:pt x="13097" y="4274"/>
                    <a:pt x="11775" y="3977"/>
                    <a:pt x="10466" y="3691"/>
                  </a:cubicBezTo>
                  <a:cubicBezTo>
                    <a:pt x="9823" y="3560"/>
                    <a:pt x="9204" y="3358"/>
                    <a:pt x="8596" y="3108"/>
                  </a:cubicBezTo>
                  <a:cubicBezTo>
                    <a:pt x="7727" y="2750"/>
                    <a:pt x="6858" y="2405"/>
                    <a:pt x="5989" y="2060"/>
                  </a:cubicBezTo>
                  <a:cubicBezTo>
                    <a:pt x="5144" y="1715"/>
                    <a:pt x="4298" y="1357"/>
                    <a:pt x="3453" y="1024"/>
                  </a:cubicBezTo>
                  <a:cubicBezTo>
                    <a:pt x="2584" y="679"/>
                    <a:pt x="1703" y="357"/>
                    <a:pt x="822" y="36"/>
                  </a:cubicBezTo>
                  <a:cubicBezTo>
                    <a:pt x="726" y="12"/>
                    <a:pt x="631" y="0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62" name="Google Shape;762;p15"/>
          <p:cNvGrpSpPr/>
          <p:nvPr/>
        </p:nvGrpSpPr>
        <p:grpSpPr>
          <a:xfrm>
            <a:off x="11953" y="4255759"/>
            <a:ext cx="735900" cy="735900"/>
            <a:chOff x="7161125" y="2185314"/>
            <a:chExt cx="735900" cy="735900"/>
          </a:xfrm>
        </p:grpSpPr>
        <p:sp>
          <p:nvSpPr>
            <p:cNvPr id="763" name="Google Shape;763;p15"/>
            <p:cNvSpPr/>
            <p:nvPr/>
          </p:nvSpPr>
          <p:spPr>
            <a:xfrm>
              <a:off x="7161125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15"/>
            <p:cNvSpPr/>
            <p:nvPr/>
          </p:nvSpPr>
          <p:spPr>
            <a:xfrm>
              <a:off x="7161738" y="2244875"/>
              <a:ext cx="675000" cy="610300"/>
            </a:xfrm>
            <a:custGeom>
              <a:rect b="b" l="l" r="r" t="t"/>
              <a:pathLst>
                <a:path extrusionOk="0" h="24412" w="27000">
                  <a:moveTo>
                    <a:pt x="14796" y="0"/>
                  </a:moveTo>
                  <a:cubicBezTo>
                    <a:pt x="13291" y="0"/>
                    <a:pt x="11747" y="284"/>
                    <a:pt x="10228" y="896"/>
                  </a:cubicBezTo>
                  <a:cubicBezTo>
                    <a:pt x="2204" y="4123"/>
                    <a:pt x="1" y="14457"/>
                    <a:pt x="6014" y="20684"/>
                  </a:cubicBezTo>
                  <a:cubicBezTo>
                    <a:pt x="8276" y="23042"/>
                    <a:pt x="11383" y="24363"/>
                    <a:pt x="14765" y="24411"/>
                  </a:cubicBezTo>
                  <a:lnTo>
                    <a:pt x="14788" y="24411"/>
                  </a:lnTo>
                  <a:cubicBezTo>
                    <a:pt x="21599" y="24304"/>
                    <a:pt x="26945" y="18958"/>
                    <a:pt x="26980" y="12255"/>
                  </a:cubicBezTo>
                  <a:cubicBezTo>
                    <a:pt x="27000" y="5235"/>
                    <a:pt x="21255" y="0"/>
                    <a:pt x="14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5" name="Google Shape;765;p15"/>
            <p:cNvSpPr/>
            <p:nvPr/>
          </p:nvSpPr>
          <p:spPr>
            <a:xfrm>
              <a:off x="7249263" y="2270525"/>
              <a:ext cx="565850" cy="562025"/>
            </a:xfrm>
            <a:custGeom>
              <a:rect b="b" l="l" r="r" t="t"/>
              <a:pathLst>
                <a:path extrusionOk="0" h="22481" w="22634">
                  <a:moveTo>
                    <a:pt x="11482" y="1"/>
                  </a:moveTo>
                  <a:cubicBezTo>
                    <a:pt x="11453" y="1"/>
                    <a:pt x="11424" y="1"/>
                    <a:pt x="11395" y="1"/>
                  </a:cubicBezTo>
                  <a:cubicBezTo>
                    <a:pt x="4572" y="1"/>
                    <a:pt x="0" y="5597"/>
                    <a:pt x="60" y="11288"/>
                  </a:cubicBezTo>
                  <a:cubicBezTo>
                    <a:pt x="12" y="17099"/>
                    <a:pt x="4644" y="22397"/>
                    <a:pt x="11264" y="22480"/>
                  </a:cubicBezTo>
                  <a:cubicBezTo>
                    <a:pt x="17610" y="22385"/>
                    <a:pt x="22551" y="17420"/>
                    <a:pt x="22575" y="11217"/>
                  </a:cubicBezTo>
                  <a:cubicBezTo>
                    <a:pt x="22634" y="5043"/>
                    <a:pt x="17656" y="1"/>
                    <a:pt x="114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15"/>
            <p:cNvSpPr/>
            <p:nvPr/>
          </p:nvSpPr>
          <p:spPr>
            <a:xfrm>
              <a:off x="7412363" y="2568675"/>
              <a:ext cx="286975" cy="165650"/>
            </a:xfrm>
            <a:custGeom>
              <a:rect b="b" l="l" r="r" t="t"/>
              <a:pathLst>
                <a:path extrusionOk="0" h="6626" w="11479">
                  <a:moveTo>
                    <a:pt x="11189" y="1"/>
                  </a:moveTo>
                  <a:cubicBezTo>
                    <a:pt x="11107" y="1"/>
                    <a:pt x="11027" y="16"/>
                    <a:pt x="10955" y="53"/>
                  </a:cubicBezTo>
                  <a:cubicBezTo>
                    <a:pt x="9681" y="434"/>
                    <a:pt x="8431" y="922"/>
                    <a:pt x="7240" y="1505"/>
                  </a:cubicBezTo>
                  <a:cubicBezTo>
                    <a:pt x="5430" y="2398"/>
                    <a:pt x="3751" y="3494"/>
                    <a:pt x="2120" y="4672"/>
                  </a:cubicBezTo>
                  <a:cubicBezTo>
                    <a:pt x="1477" y="5137"/>
                    <a:pt x="846" y="5637"/>
                    <a:pt x="251" y="6161"/>
                  </a:cubicBezTo>
                  <a:cubicBezTo>
                    <a:pt x="168" y="6220"/>
                    <a:pt x="96" y="6304"/>
                    <a:pt x="49" y="6387"/>
                  </a:cubicBezTo>
                  <a:cubicBezTo>
                    <a:pt x="1" y="6494"/>
                    <a:pt x="72" y="6613"/>
                    <a:pt x="180" y="6625"/>
                  </a:cubicBezTo>
                  <a:cubicBezTo>
                    <a:pt x="322" y="6625"/>
                    <a:pt x="394" y="6518"/>
                    <a:pt x="489" y="6447"/>
                  </a:cubicBezTo>
                  <a:cubicBezTo>
                    <a:pt x="1061" y="6006"/>
                    <a:pt x="1620" y="5565"/>
                    <a:pt x="2204" y="5137"/>
                  </a:cubicBezTo>
                  <a:cubicBezTo>
                    <a:pt x="3513" y="4137"/>
                    <a:pt x="4906" y="3244"/>
                    <a:pt x="6347" y="2446"/>
                  </a:cubicBezTo>
                  <a:cubicBezTo>
                    <a:pt x="7835" y="1613"/>
                    <a:pt x="9407" y="946"/>
                    <a:pt x="11050" y="470"/>
                  </a:cubicBezTo>
                  <a:cubicBezTo>
                    <a:pt x="11157" y="446"/>
                    <a:pt x="11252" y="398"/>
                    <a:pt x="11348" y="351"/>
                  </a:cubicBezTo>
                  <a:cubicBezTo>
                    <a:pt x="11479" y="243"/>
                    <a:pt x="11431" y="41"/>
                    <a:pt x="11264" y="5"/>
                  </a:cubicBezTo>
                  <a:cubicBezTo>
                    <a:pt x="11239" y="2"/>
                    <a:pt x="11214" y="1"/>
                    <a:pt x="11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7" name="Google Shape;767;p15"/>
            <p:cNvSpPr/>
            <p:nvPr/>
          </p:nvSpPr>
          <p:spPr>
            <a:xfrm>
              <a:off x="7397788" y="2450225"/>
              <a:ext cx="49725" cy="78125"/>
            </a:xfrm>
            <a:custGeom>
              <a:rect b="b" l="l" r="r" t="t"/>
              <a:pathLst>
                <a:path extrusionOk="0" h="3125" w="1989">
                  <a:moveTo>
                    <a:pt x="600" y="0"/>
                  </a:moveTo>
                  <a:cubicBezTo>
                    <a:pt x="554" y="0"/>
                    <a:pt x="509" y="5"/>
                    <a:pt x="465" y="16"/>
                  </a:cubicBezTo>
                  <a:cubicBezTo>
                    <a:pt x="310" y="28"/>
                    <a:pt x="179" y="147"/>
                    <a:pt x="155" y="302"/>
                  </a:cubicBezTo>
                  <a:cubicBezTo>
                    <a:pt x="60" y="659"/>
                    <a:pt x="1" y="1028"/>
                    <a:pt x="1" y="1409"/>
                  </a:cubicBezTo>
                  <a:cubicBezTo>
                    <a:pt x="1" y="1660"/>
                    <a:pt x="24" y="1921"/>
                    <a:pt x="96" y="2160"/>
                  </a:cubicBezTo>
                  <a:cubicBezTo>
                    <a:pt x="143" y="2410"/>
                    <a:pt x="251" y="2648"/>
                    <a:pt x="417" y="2850"/>
                  </a:cubicBezTo>
                  <a:cubicBezTo>
                    <a:pt x="536" y="3005"/>
                    <a:pt x="715" y="3100"/>
                    <a:pt x="905" y="3124"/>
                  </a:cubicBezTo>
                  <a:cubicBezTo>
                    <a:pt x="916" y="3124"/>
                    <a:pt x="926" y="3125"/>
                    <a:pt x="936" y="3125"/>
                  </a:cubicBezTo>
                  <a:cubicBezTo>
                    <a:pt x="1187" y="3125"/>
                    <a:pt x="1422" y="2984"/>
                    <a:pt x="1525" y="2755"/>
                  </a:cubicBezTo>
                  <a:cubicBezTo>
                    <a:pt x="1798" y="2219"/>
                    <a:pt x="1953" y="1636"/>
                    <a:pt x="1977" y="1040"/>
                  </a:cubicBezTo>
                  <a:cubicBezTo>
                    <a:pt x="1989" y="838"/>
                    <a:pt x="1882" y="647"/>
                    <a:pt x="1715" y="540"/>
                  </a:cubicBezTo>
                  <a:cubicBezTo>
                    <a:pt x="1453" y="374"/>
                    <a:pt x="1179" y="219"/>
                    <a:pt x="905" y="76"/>
                  </a:cubicBezTo>
                  <a:cubicBezTo>
                    <a:pt x="807" y="27"/>
                    <a:pt x="702" y="0"/>
                    <a:pt x="6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15"/>
            <p:cNvSpPr/>
            <p:nvPr/>
          </p:nvSpPr>
          <p:spPr>
            <a:xfrm>
              <a:off x="7565663" y="2382725"/>
              <a:ext cx="150650" cy="47900"/>
            </a:xfrm>
            <a:custGeom>
              <a:rect b="b" l="l" r="r" t="t"/>
              <a:pathLst>
                <a:path extrusionOk="0" h="1916" w="6026">
                  <a:moveTo>
                    <a:pt x="3082" y="0"/>
                  </a:moveTo>
                  <a:cubicBezTo>
                    <a:pt x="2876" y="0"/>
                    <a:pt x="2662" y="17"/>
                    <a:pt x="2441" y="49"/>
                  </a:cubicBezTo>
                  <a:cubicBezTo>
                    <a:pt x="1608" y="192"/>
                    <a:pt x="834" y="561"/>
                    <a:pt x="203" y="1121"/>
                  </a:cubicBezTo>
                  <a:cubicBezTo>
                    <a:pt x="155" y="1169"/>
                    <a:pt x="96" y="1216"/>
                    <a:pt x="60" y="1288"/>
                  </a:cubicBezTo>
                  <a:cubicBezTo>
                    <a:pt x="1" y="1359"/>
                    <a:pt x="13" y="1466"/>
                    <a:pt x="72" y="1526"/>
                  </a:cubicBezTo>
                  <a:cubicBezTo>
                    <a:pt x="107" y="1574"/>
                    <a:pt x="158" y="1599"/>
                    <a:pt x="211" y="1599"/>
                  </a:cubicBezTo>
                  <a:cubicBezTo>
                    <a:pt x="249" y="1599"/>
                    <a:pt x="287" y="1586"/>
                    <a:pt x="322" y="1562"/>
                  </a:cubicBezTo>
                  <a:cubicBezTo>
                    <a:pt x="441" y="1478"/>
                    <a:pt x="548" y="1383"/>
                    <a:pt x="667" y="1288"/>
                  </a:cubicBezTo>
                  <a:cubicBezTo>
                    <a:pt x="1358" y="728"/>
                    <a:pt x="2215" y="430"/>
                    <a:pt x="3096" y="419"/>
                  </a:cubicBezTo>
                  <a:cubicBezTo>
                    <a:pt x="3110" y="418"/>
                    <a:pt x="3124" y="418"/>
                    <a:pt x="3137" y="418"/>
                  </a:cubicBezTo>
                  <a:cubicBezTo>
                    <a:pt x="3944" y="418"/>
                    <a:pt x="4713" y="762"/>
                    <a:pt x="5263" y="1371"/>
                  </a:cubicBezTo>
                  <a:cubicBezTo>
                    <a:pt x="5370" y="1490"/>
                    <a:pt x="5478" y="1621"/>
                    <a:pt x="5573" y="1740"/>
                  </a:cubicBezTo>
                  <a:cubicBezTo>
                    <a:pt x="5609" y="1788"/>
                    <a:pt x="5656" y="1835"/>
                    <a:pt x="5692" y="1871"/>
                  </a:cubicBezTo>
                  <a:cubicBezTo>
                    <a:pt x="5728" y="1901"/>
                    <a:pt x="5772" y="1916"/>
                    <a:pt x="5817" y="1916"/>
                  </a:cubicBezTo>
                  <a:cubicBezTo>
                    <a:pt x="5862" y="1916"/>
                    <a:pt x="5906" y="1901"/>
                    <a:pt x="5942" y="1871"/>
                  </a:cubicBezTo>
                  <a:cubicBezTo>
                    <a:pt x="6001" y="1824"/>
                    <a:pt x="6025" y="1740"/>
                    <a:pt x="6001" y="1669"/>
                  </a:cubicBezTo>
                  <a:cubicBezTo>
                    <a:pt x="5978" y="1609"/>
                    <a:pt x="5942" y="1538"/>
                    <a:pt x="5894" y="1478"/>
                  </a:cubicBezTo>
                  <a:cubicBezTo>
                    <a:pt x="5158" y="500"/>
                    <a:pt x="4226" y="0"/>
                    <a:pt x="3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9" name="Google Shape;769;p15"/>
            <p:cNvSpPr/>
            <p:nvPr/>
          </p:nvSpPr>
          <p:spPr>
            <a:xfrm>
              <a:off x="7374563" y="2383900"/>
              <a:ext cx="110175" cy="72400"/>
            </a:xfrm>
            <a:custGeom>
              <a:rect b="b" l="l" r="r" t="t"/>
              <a:pathLst>
                <a:path extrusionOk="0" h="2896" w="4407">
                  <a:moveTo>
                    <a:pt x="215" y="0"/>
                  </a:moveTo>
                  <a:cubicBezTo>
                    <a:pt x="207" y="0"/>
                    <a:pt x="199" y="1"/>
                    <a:pt x="191" y="2"/>
                  </a:cubicBezTo>
                  <a:cubicBezTo>
                    <a:pt x="132" y="2"/>
                    <a:pt x="72" y="38"/>
                    <a:pt x="48" y="86"/>
                  </a:cubicBezTo>
                  <a:cubicBezTo>
                    <a:pt x="25" y="133"/>
                    <a:pt x="13" y="169"/>
                    <a:pt x="1" y="217"/>
                  </a:cubicBezTo>
                  <a:cubicBezTo>
                    <a:pt x="1" y="395"/>
                    <a:pt x="48" y="574"/>
                    <a:pt x="156" y="729"/>
                  </a:cubicBezTo>
                  <a:cubicBezTo>
                    <a:pt x="322" y="979"/>
                    <a:pt x="537" y="1193"/>
                    <a:pt x="775" y="1372"/>
                  </a:cubicBezTo>
                  <a:cubicBezTo>
                    <a:pt x="1715" y="2074"/>
                    <a:pt x="2787" y="2586"/>
                    <a:pt x="3930" y="2860"/>
                  </a:cubicBezTo>
                  <a:cubicBezTo>
                    <a:pt x="4025" y="2884"/>
                    <a:pt x="4132" y="2896"/>
                    <a:pt x="4239" y="2896"/>
                  </a:cubicBezTo>
                  <a:cubicBezTo>
                    <a:pt x="4311" y="2884"/>
                    <a:pt x="4370" y="2824"/>
                    <a:pt x="4382" y="2753"/>
                  </a:cubicBezTo>
                  <a:cubicBezTo>
                    <a:pt x="4406" y="2669"/>
                    <a:pt x="4370" y="2598"/>
                    <a:pt x="4311" y="2550"/>
                  </a:cubicBezTo>
                  <a:cubicBezTo>
                    <a:pt x="4216" y="2503"/>
                    <a:pt x="4120" y="2467"/>
                    <a:pt x="4013" y="2455"/>
                  </a:cubicBezTo>
                  <a:cubicBezTo>
                    <a:pt x="3692" y="2372"/>
                    <a:pt x="3370" y="2277"/>
                    <a:pt x="3073" y="2157"/>
                  </a:cubicBezTo>
                  <a:cubicBezTo>
                    <a:pt x="2346" y="1896"/>
                    <a:pt x="1668" y="1526"/>
                    <a:pt x="1061" y="1062"/>
                  </a:cubicBezTo>
                  <a:cubicBezTo>
                    <a:pt x="763" y="824"/>
                    <a:pt x="441" y="586"/>
                    <a:pt x="382" y="145"/>
                  </a:cubicBezTo>
                  <a:cubicBezTo>
                    <a:pt x="382" y="122"/>
                    <a:pt x="370" y="98"/>
                    <a:pt x="346" y="74"/>
                  </a:cubicBezTo>
                  <a:cubicBezTo>
                    <a:pt x="315" y="33"/>
                    <a:pt x="266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770" name="Google Shape;770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00437" y="1306717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15"/>
          <p:cNvSpPr txBox="1"/>
          <p:nvPr/>
        </p:nvSpPr>
        <p:spPr>
          <a:xfrm>
            <a:off x="2273969" y="3929277"/>
            <a:ext cx="459606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The highlighter is </a:t>
            </a:r>
            <a:r>
              <a:rPr b="1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yellow</a:t>
            </a:r>
            <a:r>
              <a:rPr b="0" i="0" lang="en-US" sz="18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0" i="0" sz="18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6" name="Google Shape;776;p16"/>
          <p:cNvGrpSpPr/>
          <p:nvPr/>
        </p:nvGrpSpPr>
        <p:grpSpPr>
          <a:xfrm flipH="1" rot="-578699">
            <a:off x="145872" y="543160"/>
            <a:ext cx="842445" cy="842445"/>
            <a:chOff x="2214083" y="1263025"/>
            <a:chExt cx="735900" cy="735900"/>
          </a:xfrm>
        </p:grpSpPr>
        <p:sp>
          <p:nvSpPr>
            <p:cNvPr id="777" name="Google Shape;777;p16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8" name="Google Shape;778;p16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9" name="Google Shape;779;p16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0" name="Google Shape;780;p16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16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2" name="Google Shape;782;p16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16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16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85" name="Google Shape;785;p16"/>
          <p:cNvGrpSpPr/>
          <p:nvPr/>
        </p:nvGrpSpPr>
        <p:grpSpPr>
          <a:xfrm flipH="1" rot="714412">
            <a:off x="808073" y="220348"/>
            <a:ext cx="858877" cy="858805"/>
            <a:chOff x="7161125" y="2185314"/>
            <a:chExt cx="735900" cy="735900"/>
          </a:xfrm>
        </p:grpSpPr>
        <p:sp>
          <p:nvSpPr>
            <p:cNvPr id="786" name="Google Shape;786;p16"/>
            <p:cNvSpPr/>
            <p:nvPr/>
          </p:nvSpPr>
          <p:spPr>
            <a:xfrm>
              <a:off x="7161125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7" name="Google Shape;787;p16"/>
            <p:cNvSpPr/>
            <p:nvPr/>
          </p:nvSpPr>
          <p:spPr>
            <a:xfrm>
              <a:off x="7161738" y="2244875"/>
              <a:ext cx="675000" cy="610300"/>
            </a:xfrm>
            <a:custGeom>
              <a:rect b="b" l="l" r="r" t="t"/>
              <a:pathLst>
                <a:path extrusionOk="0" h="24412" w="27000">
                  <a:moveTo>
                    <a:pt x="14796" y="0"/>
                  </a:moveTo>
                  <a:cubicBezTo>
                    <a:pt x="13291" y="0"/>
                    <a:pt x="11747" y="284"/>
                    <a:pt x="10228" y="896"/>
                  </a:cubicBezTo>
                  <a:cubicBezTo>
                    <a:pt x="2204" y="4123"/>
                    <a:pt x="1" y="14457"/>
                    <a:pt x="6014" y="20684"/>
                  </a:cubicBezTo>
                  <a:cubicBezTo>
                    <a:pt x="8276" y="23042"/>
                    <a:pt x="11383" y="24363"/>
                    <a:pt x="14765" y="24411"/>
                  </a:cubicBezTo>
                  <a:lnTo>
                    <a:pt x="14788" y="24411"/>
                  </a:lnTo>
                  <a:cubicBezTo>
                    <a:pt x="21599" y="24304"/>
                    <a:pt x="26945" y="18958"/>
                    <a:pt x="26980" y="12255"/>
                  </a:cubicBezTo>
                  <a:cubicBezTo>
                    <a:pt x="27000" y="5235"/>
                    <a:pt x="21255" y="0"/>
                    <a:pt x="14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16"/>
            <p:cNvSpPr/>
            <p:nvPr/>
          </p:nvSpPr>
          <p:spPr>
            <a:xfrm>
              <a:off x="7249263" y="2270525"/>
              <a:ext cx="565850" cy="562025"/>
            </a:xfrm>
            <a:custGeom>
              <a:rect b="b" l="l" r="r" t="t"/>
              <a:pathLst>
                <a:path extrusionOk="0" h="22481" w="22634">
                  <a:moveTo>
                    <a:pt x="11482" y="1"/>
                  </a:moveTo>
                  <a:cubicBezTo>
                    <a:pt x="11453" y="1"/>
                    <a:pt x="11424" y="1"/>
                    <a:pt x="11395" y="1"/>
                  </a:cubicBezTo>
                  <a:cubicBezTo>
                    <a:pt x="4572" y="1"/>
                    <a:pt x="0" y="5597"/>
                    <a:pt x="60" y="11288"/>
                  </a:cubicBezTo>
                  <a:cubicBezTo>
                    <a:pt x="12" y="17099"/>
                    <a:pt x="4644" y="22397"/>
                    <a:pt x="11264" y="22480"/>
                  </a:cubicBezTo>
                  <a:cubicBezTo>
                    <a:pt x="17610" y="22385"/>
                    <a:pt x="22551" y="17420"/>
                    <a:pt x="22575" y="11217"/>
                  </a:cubicBezTo>
                  <a:cubicBezTo>
                    <a:pt x="22634" y="5043"/>
                    <a:pt x="17656" y="1"/>
                    <a:pt x="114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16"/>
            <p:cNvSpPr/>
            <p:nvPr/>
          </p:nvSpPr>
          <p:spPr>
            <a:xfrm>
              <a:off x="7412363" y="2568675"/>
              <a:ext cx="286975" cy="165650"/>
            </a:xfrm>
            <a:custGeom>
              <a:rect b="b" l="l" r="r" t="t"/>
              <a:pathLst>
                <a:path extrusionOk="0" h="6626" w="11479">
                  <a:moveTo>
                    <a:pt x="11189" y="1"/>
                  </a:moveTo>
                  <a:cubicBezTo>
                    <a:pt x="11107" y="1"/>
                    <a:pt x="11027" y="16"/>
                    <a:pt x="10955" y="53"/>
                  </a:cubicBezTo>
                  <a:cubicBezTo>
                    <a:pt x="9681" y="434"/>
                    <a:pt x="8431" y="922"/>
                    <a:pt x="7240" y="1505"/>
                  </a:cubicBezTo>
                  <a:cubicBezTo>
                    <a:pt x="5430" y="2398"/>
                    <a:pt x="3751" y="3494"/>
                    <a:pt x="2120" y="4672"/>
                  </a:cubicBezTo>
                  <a:cubicBezTo>
                    <a:pt x="1477" y="5137"/>
                    <a:pt x="846" y="5637"/>
                    <a:pt x="251" y="6161"/>
                  </a:cubicBezTo>
                  <a:cubicBezTo>
                    <a:pt x="168" y="6220"/>
                    <a:pt x="96" y="6304"/>
                    <a:pt x="49" y="6387"/>
                  </a:cubicBezTo>
                  <a:cubicBezTo>
                    <a:pt x="1" y="6494"/>
                    <a:pt x="72" y="6613"/>
                    <a:pt x="180" y="6625"/>
                  </a:cubicBezTo>
                  <a:cubicBezTo>
                    <a:pt x="322" y="6625"/>
                    <a:pt x="394" y="6518"/>
                    <a:pt x="489" y="6447"/>
                  </a:cubicBezTo>
                  <a:cubicBezTo>
                    <a:pt x="1061" y="6006"/>
                    <a:pt x="1620" y="5565"/>
                    <a:pt x="2204" y="5137"/>
                  </a:cubicBezTo>
                  <a:cubicBezTo>
                    <a:pt x="3513" y="4137"/>
                    <a:pt x="4906" y="3244"/>
                    <a:pt x="6347" y="2446"/>
                  </a:cubicBezTo>
                  <a:cubicBezTo>
                    <a:pt x="7835" y="1613"/>
                    <a:pt x="9407" y="946"/>
                    <a:pt x="11050" y="470"/>
                  </a:cubicBezTo>
                  <a:cubicBezTo>
                    <a:pt x="11157" y="446"/>
                    <a:pt x="11252" y="398"/>
                    <a:pt x="11348" y="351"/>
                  </a:cubicBezTo>
                  <a:cubicBezTo>
                    <a:pt x="11479" y="243"/>
                    <a:pt x="11431" y="41"/>
                    <a:pt x="11264" y="5"/>
                  </a:cubicBezTo>
                  <a:cubicBezTo>
                    <a:pt x="11239" y="2"/>
                    <a:pt x="11214" y="1"/>
                    <a:pt x="11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0" name="Google Shape;790;p16"/>
            <p:cNvSpPr/>
            <p:nvPr/>
          </p:nvSpPr>
          <p:spPr>
            <a:xfrm>
              <a:off x="7397788" y="2450225"/>
              <a:ext cx="49725" cy="78125"/>
            </a:xfrm>
            <a:custGeom>
              <a:rect b="b" l="l" r="r" t="t"/>
              <a:pathLst>
                <a:path extrusionOk="0" h="3125" w="1989">
                  <a:moveTo>
                    <a:pt x="600" y="0"/>
                  </a:moveTo>
                  <a:cubicBezTo>
                    <a:pt x="554" y="0"/>
                    <a:pt x="509" y="5"/>
                    <a:pt x="465" y="16"/>
                  </a:cubicBezTo>
                  <a:cubicBezTo>
                    <a:pt x="310" y="28"/>
                    <a:pt x="179" y="147"/>
                    <a:pt x="155" y="302"/>
                  </a:cubicBezTo>
                  <a:cubicBezTo>
                    <a:pt x="60" y="659"/>
                    <a:pt x="1" y="1028"/>
                    <a:pt x="1" y="1409"/>
                  </a:cubicBezTo>
                  <a:cubicBezTo>
                    <a:pt x="1" y="1660"/>
                    <a:pt x="24" y="1921"/>
                    <a:pt x="96" y="2160"/>
                  </a:cubicBezTo>
                  <a:cubicBezTo>
                    <a:pt x="143" y="2410"/>
                    <a:pt x="251" y="2648"/>
                    <a:pt x="417" y="2850"/>
                  </a:cubicBezTo>
                  <a:cubicBezTo>
                    <a:pt x="536" y="3005"/>
                    <a:pt x="715" y="3100"/>
                    <a:pt x="905" y="3124"/>
                  </a:cubicBezTo>
                  <a:cubicBezTo>
                    <a:pt x="916" y="3124"/>
                    <a:pt x="926" y="3125"/>
                    <a:pt x="936" y="3125"/>
                  </a:cubicBezTo>
                  <a:cubicBezTo>
                    <a:pt x="1187" y="3125"/>
                    <a:pt x="1422" y="2984"/>
                    <a:pt x="1525" y="2755"/>
                  </a:cubicBezTo>
                  <a:cubicBezTo>
                    <a:pt x="1798" y="2219"/>
                    <a:pt x="1953" y="1636"/>
                    <a:pt x="1977" y="1040"/>
                  </a:cubicBezTo>
                  <a:cubicBezTo>
                    <a:pt x="1989" y="838"/>
                    <a:pt x="1882" y="647"/>
                    <a:pt x="1715" y="540"/>
                  </a:cubicBezTo>
                  <a:cubicBezTo>
                    <a:pt x="1453" y="374"/>
                    <a:pt x="1179" y="219"/>
                    <a:pt x="905" y="76"/>
                  </a:cubicBezTo>
                  <a:cubicBezTo>
                    <a:pt x="807" y="27"/>
                    <a:pt x="702" y="0"/>
                    <a:pt x="6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16"/>
            <p:cNvSpPr/>
            <p:nvPr/>
          </p:nvSpPr>
          <p:spPr>
            <a:xfrm>
              <a:off x="7565663" y="2382725"/>
              <a:ext cx="150650" cy="47900"/>
            </a:xfrm>
            <a:custGeom>
              <a:rect b="b" l="l" r="r" t="t"/>
              <a:pathLst>
                <a:path extrusionOk="0" h="1916" w="6026">
                  <a:moveTo>
                    <a:pt x="3082" y="0"/>
                  </a:moveTo>
                  <a:cubicBezTo>
                    <a:pt x="2876" y="0"/>
                    <a:pt x="2662" y="17"/>
                    <a:pt x="2441" y="49"/>
                  </a:cubicBezTo>
                  <a:cubicBezTo>
                    <a:pt x="1608" y="192"/>
                    <a:pt x="834" y="561"/>
                    <a:pt x="203" y="1121"/>
                  </a:cubicBezTo>
                  <a:cubicBezTo>
                    <a:pt x="155" y="1169"/>
                    <a:pt x="96" y="1216"/>
                    <a:pt x="60" y="1288"/>
                  </a:cubicBezTo>
                  <a:cubicBezTo>
                    <a:pt x="1" y="1359"/>
                    <a:pt x="13" y="1466"/>
                    <a:pt x="72" y="1526"/>
                  </a:cubicBezTo>
                  <a:cubicBezTo>
                    <a:pt x="107" y="1574"/>
                    <a:pt x="158" y="1599"/>
                    <a:pt x="211" y="1599"/>
                  </a:cubicBezTo>
                  <a:cubicBezTo>
                    <a:pt x="249" y="1599"/>
                    <a:pt x="287" y="1586"/>
                    <a:pt x="322" y="1562"/>
                  </a:cubicBezTo>
                  <a:cubicBezTo>
                    <a:pt x="441" y="1478"/>
                    <a:pt x="548" y="1383"/>
                    <a:pt x="667" y="1288"/>
                  </a:cubicBezTo>
                  <a:cubicBezTo>
                    <a:pt x="1358" y="728"/>
                    <a:pt x="2215" y="430"/>
                    <a:pt x="3096" y="419"/>
                  </a:cubicBezTo>
                  <a:cubicBezTo>
                    <a:pt x="3110" y="418"/>
                    <a:pt x="3124" y="418"/>
                    <a:pt x="3137" y="418"/>
                  </a:cubicBezTo>
                  <a:cubicBezTo>
                    <a:pt x="3944" y="418"/>
                    <a:pt x="4713" y="762"/>
                    <a:pt x="5263" y="1371"/>
                  </a:cubicBezTo>
                  <a:cubicBezTo>
                    <a:pt x="5370" y="1490"/>
                    <a:pt x="5478" y="1621"/>
                    <a:pt x="5573" y="1740"/>
                  </a:cubicBezTo>
                  <a:cubicBezTo>
                    <a:pt x="5609" y="1788"/>
                    <a:pt x="5656" y="1835"/>
                    <a:pt x="5692" y="1871"/>
                  </a:cubicBezTo>
                  <a:cubicBezTo>
                    <a:pt x="5728" y="1901"/>
                    <a:pt x="5772" y="1916"/>
                    <a:pt x="5817" y="1916"/>
                  </a:cubicBezTo>
                  <a:cubicBezTo>
                    <a:pt x="5862" y="1916"/>
                    <a:pt x="5906" y="1901"/>
                    <a:pt x="5942" y="1871"/>
                  </a:cubicBezTo>
                  <a:cubicBezTo>
                    <a:pt x="6001" y="1824"/>
                    <a:pt x="6025" y="1740"/>
                    <a:pt x="6001" y="1669"/>
                  </a:cubicBezTo>
                  <a:cubicBezTo>
                    <a:pt x="5978" y="1609"/>
                    <a:pt x="5942" y="1538"/>
                    <a:pt x="5894" y="1478"/>
                  </a:cubicBezTo>
                  <a:cubicBezTo>
                    <a:pt x="5158" y="500"/>
                    <a:pt x="4226" y="0"/>
                    <a:pt x="3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2" name="Google Shape;792;p16"/>
            <p:cNvSpPr/>
            <p:nvPr/>
          </p:nvSpPr>
          <p:spPr>
            <a:xfrm>
              <a:off x="7374563" y="2383900"/>
              <a:ext cx="110175" cy="72400"/>
            </a:xfrm>
            <a:custGeom>
              <a:rect b="b" l="l" r="r" t="t"/>
              <a:pathLst>
                <a:path extrusionOk="0" h="2896" w="4407">
                  <a:moveTo>
                    <a:pt x="215" y="0"/>
                  </a:moveTo>
                  <a:cubicBezTo>
                    <a:pt x="207" y="0"/>
                    <a:pt x="199" y="1"/>
                    <a:pt x="191" y="2"/>
                  </a:cubicBezTo>
                  <a:cubicBezTo>
                    <a:pt x="132" y="2"/>
                    <a:pt x="72" y="38"/>
                    <a:pt x="48" y="86"/>
                  </a:cubicBezTo>
                  <a:cubicBezTo>
                    <a:pt x="25" y="133"/>
                    <a:pt x="13" y="169"/>
                    <a:pt x="1" y="217"/>
                  </a:cubicBezTo>
                  <a:cubicBezTo>
                    <a:pt x="1" y="395"/>
                    <a:pt x="48" y="574"/>
                    <a:pt x="156" y="729"/>
                  </a:cubicBezTo>
                  <a:cubicBezTo>
                    <a:pt x="322" y="979"/>
                    <a:pt x="537" y="1193"/>
                    <a:pt x="775" y="1372"/>
                  </a:cubicBezTo>
                  <a:cubicBezTo>
                    <a:pt x="1715" y="2074"/>
                    <a:pt x="2787" y="2586"/>
                    <a:pt x="3930" y="2860"/>
                  </a:cubicBezTo>
                  <a:cubicBezTo>
                    <a:pt x="4025" y="2884"/>
                    <a:pt x="4132" y="2896"/>
                    <a:pt x="4239" y="2896"/>
                  </a:cubicBezTo>
                  <a:cubicBezTo>
                    <a:pt x="4311" y="2884"/>
                    <a:pt x="4370" y="2824"/>
                    <a:pt x="4382" y="2753"/>
                  </a:cubicBezTo>
                  <a:cubicBezTo>
                    <a:pt x="4406" y="2669"/>
                    <a:pt x="4370" y="2598"/>
                    <a:pt x="4311" y="2550"/>
                  </a:cubicBezTo>
                  <a:cubicBezTo>
                    <a:pt x="4216" y="2503"/>
                    <a:pt x="4120" y="2467"/>
                    <a:pt x="4013" y="2455"/>
                  </a:cubicBezTo>
                  <a:cubicBezTo>
                    <a:pt x="3692" y="2372"/>
                    <a:pt x="3370" y="2277"/>
                    <a:pt x="3073" y="2157"/>
                  </a:cubicBezTo>
                  <a:cubicBezTo>
                    <a:pt x="2346" y="1896"/>
                    <a:pt x="1668" y="1526"/>
                    <a:pt x="1061" y="1062"/>
                  </a:cubicBezTo>
                  <a:cubicBezTo>
                    <a:pt x="763" y="824"/>
                    <a:pt x="441" y="586"/>
                    <a:pt x="382" y="145"/>
                  </a:cubicBezTo>
                  <a:cubicBezTo>
                    <a:pt x="382" y="122"/>
                    <a:pt x="370" y="98"/>
                    <a:pt x="346" y="74"/>
                  </a:cubicBezTo>
                  <a:cubicBezTo>
                    <a:pt x="315" y="33"/>
                    <a:pt x="266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793" name="Google Shape;793;p16"/>
          <p:cNvGrpSpPr/>
          <p:nvPr/>
        </p:nvGrpSpPr>
        <p:grpSpPr>
          <a:xfrm rot="942012">
            <a:off x="8099122" y="4024759"/>
            <a:ext cx="871592" cy="871592"/>
            <a:chOff x="6171717" y="3078684"/>
            <a:chExt cx="735900" cy="735900"/>
          </a:xfrm>
        </p:grpSpPr>
        <p:sp>
          <p:nvSpPr>
            <p:cNvPr id="794" name="Google Shape;794;p16"/>
            <p:cNvSpPr/>
            <p:nvPr/>
          </p:nvSpPr>
          <p:spPr>
            <a:xfrm>
              <a:off x="6171717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5" name="Google Shape;795;p16"/>
            <p:cNvSpPr/>
            <p:nvPr/>
          </p:nvSpPr>
          <p:spPr>
            <a:xfrm>
              <a:off x="6196738" y="3139650"/>
              <a:ext cx="674225" cy="607575"/>
            </a:xfrm>
            <a:custGeom>
              <a:rect b="b" l="l" r="r" t="t"/>
              <a:pathLst>
                <a:path extrusionOk="0" h="24303" w="26969">
                  <a:moveTo>
                    <a:pt x="13918" y="0"/>
                  </a:moveTo>
                  <a:cubicBezTo>
                    <a:pt x="13231" y="0"/>
                    <a:pt x="12535" y="59"/>
                    <a:pt x="11836" y="181"/>
                  </a:cubicBezTo>
                  <a:lnTo>
                    <a:pt x="11788" y="193"/>
                  </a:lnTo>
                  <a:cubicBezTo>
                    <a:pt x="8621" y="741"/>
                    <a:pt x="5811" y="2515"/>
                    <a:pt x="3954" y="5122"/>
                  </a:cubicBezTo>
                  <a:cubicBezTo>
                    <a:pt x="1" y="10647"/>
                    <a:pt x="1346" y="18338"/>
                    <a:pt x="6930" y="22196"/>
                  </a:cubicBezTo>
                  <a:cubicBezTo>
                    <a:pt x="8955" y="23576"/>
                    <a:pt x="11328" y="24302"/>
                    <a:pt x="13742" y="24302"/>
                  </a:cubicBezTo>
                  <a:cubicBezTo>
                    <a:pt x="14451" y="24302"/>
                    <a:pt x="15164" y="24240"/>
                    <a:pt x="15872" y="24112"/>
                  </a:cubicBezTo>
                  <a:lnTo>
                    <a:pt x="15896" y="24112"/>
                  </a:lnTo>
                  <a:cubicBezTo>
                    <a:pt x="22527" y="22934"/>
                    <a:pt x="26968" y="16612"/>
                    <a:pt x="25802" y="10016"/>
                  </a:cubicBezTo>
                  <a:cubicBezTo>
                    <a:pt x="24780" y="4143"/>
                    <a:pt x="19681" y="0"/>
                    <a:pt x="13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16"/>
            <p:cNvSpPr/>
            <p:nvPr/>
          </p:nvSpPr>
          <p:spPr>
            <a:xfrm>
              <a:off x="6237513" y="3162400"/>
              <a:ext cx="609350" cy="562300"/>
            </a:xfrm>
            <a:custGeom>
              <a:rect b="b" l="l" r="r" t="t"/>
              <a:pathLst>
                <a:path extrusionOk="0" h="22492" w="24374">
                  <a:moveTo>
                    <a:pt x="12266" y="0"/>
                  </a:moveTo>
                  <a:cubicBezTo>
                    <a:pt x="11636" y="0"/>
                    <a:pt x="10999" y="54"/>
                    <a:pt x="10359" y="164"/>
                  </a:cubicBezTo>
                  <a:cubicBezTo>
                    <a:pt x="4347" y="1200"/>
                    <a:pt x="1" y="6915"/>
                    <a:pt x="1132" y="13273"/>
                  </a:cubicBezTo>
                  <a:cubicBezTo>
                    <a:pt x="2128" y="18876"/>
                    <a:pt x="6921" y="22491"/>
                    <a:pt x="12134" y="22491"/>
                  </a:cubicBezTo>
                  <a:cubicBezTo>
                    <a:pt x="12780" y="22491"/>
                    <a:pt x="13433" y="22436"/>
                    <a:pt x="14086" y="22321"/>
                  </a:cubicBezTo>
                  <a:cubicBezTo>
                    <a:pt x="20206" y="21238"/>
                    <a:pt x="24373" y="15380"/>
                    <a:pt x="23290" y="9260"/>
                  </a:cubicBezTo>
                  <a:cubicBezTo>
                    <a:pt x="22343" y="3770"/>
                    <a:pt x="17563" y="0"/>
                    <a:pt x="122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7" name="Google Shape;797;p16"/>
            <p:cNvSpPr/>
            <p:nvPr/>
          </p:nvSpPr>
          <p:spPr>
            <a:xfrm>
              <a:off x="6527138" y="3478625"/>
              <a:ext cx="51225" cy="120825"/>
            </a:xfrm>
            <a:custGeom>
              <a:rect b="b" l="l" r="r" t="t"/>
              <a:pathLst>
                <a:path extrusionOk="0" h="4833" w="2049">
                  <a:moveTo>
                    <a:pt x="870" y="636"/>
                  </a:moveTo>
                  <a:cubicBezTo>
                    <a:pt x="1394" y="1529"/>
                    <a:pt x="1668" y="2433"/>
                    <a:pt x="1608" y="3410"/>
                  </a:cubicBezTo>
                  <a:cubicBezTo>
                    <a:pt x="1584" y="3636"/>
                    <a:pt x="1537" y="3850"/>
                    <a:pt x="1465" y="4065"/>
                  </a:cubicBezTo>
                  <a:cubicBezTo>
                    <a:pt x="1430" y="4160"/>
                    <a:pt x="1370" y="4243"/>
                    <a:pt x="1299" y="4327"/>
                  </a:cubicBezTo>
                  <a:cubicBezTo>
                    <a:pt x="1249" y="4376"/>
                    <a:pt x="1178" y="4405"/>
                    <a:pt x="1107" y="4405"/>
                  </a:cubicBezTo>
                  <a:cubicBezTo>
                    <a:pt x="1058" y="4405"/>
                    <a:pt x="1009" y="4391"/>
                    <a:pt x="965" y="4362"/>
                  </a:cubicBezTo>
                  <a:cubicBezTo>
                    <a:pt x="751" y="4231"/>
                    <a:pt x="584" y="4017"/>
                    <a:pt x="525" y="3767"/>
                  </a:cubicBezTo>
                  <a:cubicBezTo>
                    <a:pt x="477" y="3576"/>
                    <a:pt x="441" y="3386"/>
                    <a:pt x="441" y="3195"/>
                  </a:cubicBezTo>
                  <a:cubicBezTo>
                    <a:pt x="453" y="2386"/>
                    <a:pt x="560" y="1588"/>
                    <a:pt x="787" y="814"/>
                  </a:cubicBezTo>
                  <a:cubicBezTo>
                    <a:pt x="810" y="743"/>
                    <a:pt x="834" y="683"/>
                    <a:pt x="870" y="636"/>
                  </a:cubicBezTo>
                  <a:close/>
                  <a:moveTo>
                    <a:pt x="818" y="1"/>
                  </a:moveTo>
                  <a:cubicBezTo>
                    <a:pt x="800" y="1"/>
                    <a:pt x="782" y="2"/>
                    <a:pt x="763" y="5"/>
                  </a:cubicBezTo>
                  <a:cubicBezTo>
                    <a:pt x="608" y="40"/>
                    <a:pt x="560" y="171"/>
                    <a:pt x="525" y="302"/>
                  </a:cubicBezTo>
                  <a:cubicBezTo>
                    <a:pt x="406" y="767"/>
                    <a:pt x="263" y="1219"/>
                    <a:pt x="167" y="1683"/>
                  </a:cubicBezTo>
                  <a:cubicBezTo>
                    <a:pt x="48" y="2279"/>
                    <a:pt x="1" y="2874"/>
                    <a:pt x="48" y="3469"/>
                  </a:cubicBezTo>
                  <a:cubicBezTo>
                    <a:pt x="60" y="3922"/>
                    <a:pt x="275" y="4350"/>
                    <a:pt x="632" y="4636"/>
                  </a:cubicBezTo>
                  <a:cubicBezTo>
                    <a:pt x="799" y="4768"/>
                    <a:pt x="966" y="4833"/>
                    <a:pt x="1126" y="4833"/>
                  </a:cubicBezTo>
                  <a:cubicBezTo>
                    <a:pt x="1342" y="4833"/>
                    <a:pt x="1544" y="4714"/>
                    <a:pt x="1715" y="4481"/>
                  </a:cubicBezTo>
                  <a:cubicBezTo>
                    <a:pt x="1846" y="4267"/>
                    <a:pt x="1941" y="4017"/>
                    <a:pt x="1977" y="3767"/>
                  </a:cubicBezTo>
                  <a:cubicBezTo>
                    <a:pt x="2049" y="3267"/>
                    <a:pt x="2037" y="2755"/>
                    <a:pt x="1941" y="2255"/>
                  </a:cubicBezTo>
                  <a:cubicBezTo>
                    <a:pt x="1811" y="1517"/>
                    <a:pt x="1489" y="862"/>
                    <a:pt x="1132" y="219"/>
                  </a:cubicBezTo>
                  <a:cubicBezTo>
                    <a:pt x="1079" y="82"/>
                    <a:pt x="961" y="1"/>
                    <a:pt x="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16"/>
            <p:cNvSpPr/>
            <p:nvPr/>
          </p:nvSpPr>
          <p:spPr>
            <a:xfrm>
              <a:off x="6707813" y="3457250"/>
              <a:ext cx="70875" cy="64250"/>
            </a:xfrm>
            <a:custGeom>
              <a:rect b="b" l="l" r="r" t="t"/>
              <a:pathLst>
                <a:path extrusionOk="0" h="2570" w="2835">
                  <a:moveTo>
                    <a:pt x="2642" y="1"/>
                  </a:moveTo>
                  <a:cubicBezTo>
                    <a:pt x="2602" y="1"/>
                    <a:pt x="2561" y="13"/>
                    <a:pt x="2525" y="38"/>
                  </a:cubicBezTo>
                  <a:cubicBezTo>
                    <a:pt x="2156" y="348"/>
                    <a:pt x="1799" y="669"/>
                    <a:pt x="1442" y="991"/>
                  </a:cubicBezTo>
                  <a:cubicBezTo>
                    <a:pt x="1025" y="1360"/>
                    <a:pt x="620" y="1729"/>
                    <a:pt x="227" y="2110"/>
                  </a:cubicBezTo>
                  <a:cubicBezTo>
                    <a:pt x="132" y="2193"/>
                    <a:pt x="72" y="2288"/>
                    <a:pt x="25" y="2395"/>
                  </a:cubicBezTo>
                  <a:cubicBezTo>
                    <a:pt x="1" y="2419"/>
                    <a:pt x="37" y="2515"/>
                    <a:pt x="72" y="2538"/>
                  </a:cubicBezTo>
                  <a:cubicBezTo>
                    <a:pt x="102" y="2561"/>
                    <a:pt x="137" y="2569"/>
                    <a:pt x="174" y="2569"/>
                  </a:cubicBezTo>
                  <a:cubicBezTo>
                    <a:pt x="195" y="2569"/>
                    <a:pt x="217" y="2567"/>
                    <a:pt x="239" y="2562"/>
                  </a:cubicBezTo>
                  <a:cubicBezTo>
                    <a:pt x="299" y="2538"/>
                    <a:pt x="346" y="2503"/>
                    <a:pt x="382" y="2467"/>
                  </a:cubicBezTo>
                  <a:lnTo>
                    <a:pt x="2585" y="550"/>
                  </a:lnTo>
                  <a:cubicBezTo>
                    <a:pt x="2656" y="490"/>
                    <a:pt x="2715" y="431"/>
                    <a:pt x="2775" y="360"/>
                  </a:cubicBezTo>
                  <a:cubicBezTo>
                    <a:pt x="2799" y="312"/>
                    <a:pt x="2823" y="252"/>
                    <a:pt x="2835" y="193"/>
                  </a:cubicBezTo>
                  <a:cubicBezTo>
                    <a:pt x="2826" y="68"/>
                    <a:pt x="2736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9" name="Google Shape;799;p16"/>
            <p:cNvSpPr/>
            <p:nvPr/>
          </p:nvSpPr>
          <p:spPr>
            <a:xfrm>
              <a:off x="6310738" y="3490075"/>
              <a:ext cx="61050" cy="68875"/>
            </a:xfrm>
            <a:custGeom>
              <a:rect b="b" l="l" r="r" t="t"/>
              <a:pathLst>
                <a:path extrusionOk="0" h="2755" w="2442">
                  <a:moveTo>
                    <a:pt x="2250" y="0"/>
                  </a:moveTo>
                  <a:cubicBezTo>
                    <a:pt x="2225" y="0"/>
                    <a:pt x="2200" y="7"/>
                    <a:pt x="2180" y="23"/>
                  </a:cubicBezTo>
                  <a:cubicBezTo>
                    <a:pt x="2085" y="70"/>
                    <a:pt x="2001" y="142"/>
                    <a:pt x="1930" y="213"/>
                  </a:cubicBezTo>
                  <a:cubicBezTo>
                    <a:pt x="1739" y="440"/>
                    <a:pt x="1537" y="666"/>
                    <a:pt x="1334" y="892"/>
                  </a:cubicBezTo>
                  <a:cubicBezTo>
                    <a:pt x="953" y="1344"/>
                    <a:pt x="572" y="1809"/>
                    <a:pt x="191" y="2273"/>
                  </a:cubicBezTo>
                  <a:cubicBezTo>
                    <a:pt x="108" y="2368"/>
                    <a:pt x="49" y="2464"/>
                    <a:pt x="1" y="2571"/>
                  </a:cubicBezTo>
                  <a:cubicBezTo>
                    <a:pt x="1" y="2630"/>
                    <a:pt x="13" y="2678"/>
                    <a:pt x="60" y="2726"/>
                  </a:cubicBezTo>
                  <a:cubicBezTo>
                    <a:pt x="95" y="2743"/>
                    <a:pt x="137" y="2754"/>
                    <a:pt x="175" y="2754"/>
                  </a:cubicBezTo>
                  <a:cubicBezTo>
                    <a:pt x="189" y="2754"/>
                    <a:pt x="202" y="2753"/>
                    <a:pt x="215" y="2749"/>
                  </a:cubicBezTo>
                  <a:cubicBezTo>
                    <a:pt x="299" y="2702"/>
                    <a:pt x="358" y="2642"/>
                    <a:pt x="418" y="2571"/>
                  </a:cubicBezTo>
                  <a:cubicBezTo>
                    <a:pt x="787" y="2154"/>
                    <a:pt x="1144" y="1725"/>
                    <a:pt x="1513" y="1309"/>
                  </a:cubicBezTo>
                  <a:cubicBezTo>
                    <a:pt x="1787" y="999"/>
                    <a:pt x="2073" y="690"/>
                    <a:pt x="2346" y="368"/>
                  </a:cubicBezTo>
                  <a:cubicBezTo>
                    <a:pt x="2382" y="320"/>
                    <a:pt x="2418" y="273"/>
                    <a:pt x="2442" y="213"/>
                  </a:cubicBezTo>
                  <a:cubicBezTo>
                    <a:pt x="2442" y="92"/>
                    <a:pt x="2340" y="0"/>
                    <a:pt x="2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16"/>
            <p:cNvSpPr/>
            <p:nvPr/>
          </p:nvSpPr>
          <p:spPr>
            <a:xfrm>
              <a:off x="6336388" y="3504500"/>
              <a:ext cx="59525" cy="64175"/>
            </a:xfrm>
            <a:custGeom>
              <a:rect b="b" l="l" r="r" t="t"/>
              <a:pathLst>
                <a:path extrusionOk="0" h="2567" w="2381">
                  <a:moveTo>
                    <a:pt x="2148" y="1"/>
                  </a:moveTo>
                  <a:cubicBezTo>
                    <a:pt x="2130" y="1"/>
                    <a:pt x="2112" y="2"/>
                    <a:pt x="2094" y="5"/>
                  </a:cubicBezTo>
                  <a:cubicBezTo>
                    <a:pt x="2023" y="29"/>
                    <a:pt x="1963" y="77"/>
                    <a:pt x="1916" y="136"/>
                  </a:cubicBezTo>
                  <a:cubicBezTo>
                    <a:pt x="1332" y="791"/>
                    <a:pt x="749" y="1446"/>
                    <a:pt x="166" y="2113"/>
                  </a:cubicBezTo>
                  <a:cubicBezTo>
                    <a:pt x="106" y="2184"/>
                    <a:pt x="58" y="2256"/>
                    <a:pt x="35" y="2339"/>
                  </a:cubicBezTo>
                  <a:cubicBezTo>
                    <a:pt x="1" y="2463"/>
                    <a:pt x="95" y="2566"/>
                    <a:pt x="207" y="2566"/>
                  </a:cubicBezTo>
                  <a:cubicBezTo>
                    <a:pt x="213" y="2566"/>
                    <a:pt x="219" y="2566"/>
                    <a:pt x="225" y="2565"/>
                  </a:cubicBezTo>
                  <a:cubicBezTo>
                    <a:pt x="273" y="2530"/>
                    <a:pt x="320" y="2494"/>
                    <a:pt x="368" y="2458"/>
                  </a:cubicBezTo>
                  <a:cubicBezTo>
                    <a:pt x="975" y="1791"/>
                    <a:pt x="1570" y="1125"/>
                    <a:pt x="2166" y="458"/>
                  </a:cubicBezTo>
                  <a:cubicBezTo>
                    <a:pt x="2225" y="386"/>
                    <a:pt x="2285" y="315"/>
                    <a:pt x="2332" y="244"/>
                  </a:cubicBezTo>
                  <a:cubicBezTo>
                    <a:pt x="2380" y="184"/>
                    <a:pt x="2368" y="89"/>
                    <a:pt x="2297" y="41"/>
                  </a:cubicBezTo>
                  <a:cubicBezTo>
                    <a:pt x="2252" y="14"/>
                    <a:pt x="2201" y="1"/>
                    <a:pt x="2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1" name="Google Shape;801;p16"/>
            <p:cNvSpPr/>
            <p:nvPr/>
          </p:nvSpPr>
          <p:spPr>
            <a:xfrm>
              <a:off x="6679538" y="3451050"/>
              <a:ext cx="61050" cy="59450"/>
            </a:xfrm>
            <a:custGeom>
              <a:rect b="b" l="l" r="r" t="t"/>
              <a:pathLst>
                <a:path extrusionOk="0" h="2378" w="2442">
                  <a:moveTo>
                    <a:pt x="2192" y="0"/>
                  </a:moveTo>
                  <a:cubicBezTo>
                    <a:pt x="2144" y="0"/>
                    <a:pt x="2084" y="48"/>
                    <a:pt x="2049" y="96"/>
                  </a:cubicBezTo>
                  <a:cubicBezTo>
                    <a:pt x="1406" y="715"/>
                    <a:pt x="763" y="1346"/>
                    <a:pt x="120" y="1977"/>
                  </a:cubicBezTo>
                  <a:cubicBezTo>
                    <a:pt x="60" y="2036"/>
                    <a:pt x="25" y="2096"/>
                    <a:pt x="1" y="2167"/>
                  </a:cubicBezTo>
                  <a:cubicBezTo>
                    <a:pt x="1" y="2239"/>
                    <a:pt x="25" y="2310"/>
                    <a:pt x="72" y="2358"/>
                  </a:cubicBezTo>
                  <a:cubicBezTo>
                    <a:pt x="82" y="2373"/>
                    <a:pt x="104" y="2377"/>
                    <a:pt x="129" y="2377"/>
                  </a:cubicBezTo>
                  <a:cubicBezTo>
                    <a:pt x="163" y="2377"/>
                    <a:pt x="205" y="2370"/>
                    <a:pt x="239" y="2370"/>
                  </a:cubicBezTo>
                  <a:cubicBezTo>
                    <a:pt x="263" y="2370"/>
                    <a:pt x="287" y="2334"/>
                    <a:pt x="310" y="2322"/>
                  </a:cubicBezTo>
                  <a:cubicBezTo>
                    <a:pt x="953" y="1715"/>
                    <a:pt x="1584" y="1096"/>
                    <a:pt x="2227" y="488"/>
                  </a:cubicBezTo>
                  <a:cubicBezTo>
                    <a:pt x="2299" y="429"/>
                    <a:pt x="2346" y="357"/>
                    <a:pt x="2394" y="286"/>
                  </a:cubicBezTo>
                  <a:cubicBezTo>
                    <a:pt x="2418" y="227"/>
                    <a:pt x="2442" y="155"/>
                    <a:pt x="2442" y="96"/>
                  </a:cubicBezTo>
                  <a:cubicBezTo>
                    <a:pt x="2370" y="48"/>
                    <a:pt x="2287" y="24"/>
                    <a:pt x="2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16"/>
            <p:cNvSpPr/>
            <p:nvPr/>
          </p:nvSpPr>
          <p:spPr>
            <a:xfrm>
              <a:off x="6564063" y="3295075"/>
              <a:ext cx="195575" cy="169175"/>
            </a:xfrm>
            <a:custGeom>
              <a:rect b="b" l="l" r="r" t="t"/>
              <a:pathLst>
                <a:path extrusionOk="0" h="6767" w="7823">
                  <a:moveTo>
                    <a:pt x="6045" y="1"/>
                  </a:moveTo>
                  <a:cubicBezTo>
                    <a:pt x="5980" y="1"/>
                    <a:pt x="5913" y="4"/>
                    <a:pt x="5846" y="12"/>
                  </a:cubicBezTo>
                  <a:cubicBezTo>
                    <a:pt x="5263" y="48"/>
                    <a:pt x="4739" y="370"/>
                    <a:pt x="4453" y="881"/>
                  </a:cubicBezTo>
                  <a:cubicBezTo>
                    <a:pt x="4310" y="1143"/>
                    <a:pt x="4203" y="1417"/>
                    <a:pt x="4036" y="1763"/>
                  </a:cubicBezTo>
                  <a:cubicBezTo>
                    <a:pt x="3941" y="1608"/>
                    <a:pt x="3882" y="1513"/>
                    <a:pt x="3810" y="1417"/>
                  </a:cubicBezTo>
                  <a:cubicBezTo>
                    <a:pt x="3691" y="1251"/>
                    <a:pt x="3572" y="1072"/>
                    <a:pt x="3441" y="905"/>
                  </a:cubicBezTo>
                  <a:cubicBezTo>
                    <a:pt x="3167" y="565"/>
                    <a:pt x="2587" y="294"/>
                    <a:pt x="1999" y="294"/>
                  </a:cubicBezTo>
                  <a:cubicBezTo>
                    <a:pt x="1743" y="294"/>
                    <a:pt x="1485" y="346"/>
                    <a:pt x="1250" y="465"/>
                  </a:cubicBezTo>
                  <a:cubicBezTo>
                    <a:pt x="488" y="858"/>
                    <a:pt x="119" y="1501"/>
                    <a:pt x="36" y="2334"/>
                  </a:cubicBezTo>
                  <a:cubicBezTo>
                    <a:pt x="0" y="2810"/>
                    <a:pt x="167" y="3275"/>
                    <a:pt x="500" y="3608"/>
                  </a:cubicBezTo>
                  <a:cubicBezTo>
                    <a:pt x="750" y="3882"/>
                    <a:pt x="1060" y="4108"/>
                    <a:pt x="1405" y="4275"/>
                  </a:cubicBezTo>
                  <a:cubicBezTo>
                    <a:pt x="1679" y="4406"/>
                    <a:pt x="1977" y="4537"/>
                    <a:pt x="2250" y="4680"/>
                  </a:cubicBezTo>
                  <a:cubicBezTo>
                    <a:pt x="2774" y="4930"/>
                    <a:pt x="3167" y="5382"/>
                    <a:pt x="3346" y="5930"/>
                  </a:cubicBezTo>
                  <a:cubicBezTo>
                    <a:pt x="3417" y="6132"/>
                    <a:pt x="3477" y="6335"/>
                    <a:pt x="3560" y="6525"/>
                  </a:cubicBezTo>
                  <a:cubicBezTo>
                    <a:pt x="3623" y="6697"/>
                    <a:pt x="3680" y="6767"/>
                    <a:pt x="3801" y="6767"/>
                  </a:cubicBezTo>
                  <a:cubicBezTo>
                    <a:pt x="3863" y="6767"/>
                    <a:pt x="3942" y="6748"/>
                    <a:pt x="4048" y="6716"/>
                  </a:cubicBezTo>
                  <a:cubicBezTo>
                    <a:pt x="4132" y="6513"/>
                    <a:pt x="4203" y="6299"/>
                    <a:pt x="4298" y="6096"/>
                  </a:cubicBezTo>
                  <a:cubicBezTo>
                    <a:pt x="4584" y="5525"/>
                    <a:pt x="5001" y="5037"/>
                    <a:pt x="5513" y="4668"/>
                  </a:cubicBezTo>
                  <a:cubicBezTo>
                    <a:pt x="5787" y="4453"/>
                    <a:pt x="6060" y="4251"/>
                    <a:pt x="6334" y="4049"/>
                  </a:cubicBezTo>
                  <a:cubicBezTo>
                    <a:pt x="6680" y="3799"/>
                    <a:pt x="6989" y="3501"/>
                    <a:pt x="7251" y="3179"/>
                  </a:cubicBezTo>
                  <a:cubicBezTo>
                    <a:pt x="7656" y="2703"/>
                    <a:pt x="7823" y="2072"/>
                    <a:pt x="7715" y="1465"/>
                  </a:cubicBezTo>
                  <a:cubicBezTo>
                    <a:pt x="7594" y="615"/>
                    <a:pt x="6879" y="1"/>
                    <a:pt x="6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3" name="Google Shape;803;p16"/>
            <p:cNvSpPr/>
            <p:nvPr/>
          </p:nvSpPr>
          <p:spPr>
            <a:xfrm>
              <a:off x="6298063" y="3332900"/>
              <a:ext cx="199650" cy="175100"/>
            </a:xfrm>
            <a:custGeom>
              <a:rect b="b" l="l" r="r" t="t"/>
              <a:pathLst>
                <a:path extrusionOk="0" h="7004" w="7986">
                  <a:moveTo>
                    <a:pt x="6348" y="0"/>
                  </a:moveTo>
                  <a:cubicBezTo>
                    <a:pt x="6224" y="0"/>
                    <a:pt x="6091" y="15"/>
                    <a:pt x="5949" y="47"/>
                  </a:cubicBezTo>
                  <a:cubicBezTo>
                    <a:pt x="5616" y="119"/>
                    <a:pt x="5294" y="285"/>
                    <a:pt x="5044" y="523"/>
                  </a:cubicBezTo>
                  <a:cubicBezTo>
                    <a:pt x="4675" y="881"/>
                    <a:pt x="4389" y="1309"/>
                    <a:pt x="4235" y="1797"/>
                  </a:cubicBezTo>
                  <a:lnTo>
                    <a:pt x="4104" y="2155"/>
                  </a:lnTo>
                  <a:cubicBezTo>
                    <a:pt x="3985" y="2047"/>
                    <a:pt x="3889" y="1952"/>
                    <a:pt x="3794" y="1857"/>
                  </a:cubicBezTo>
                  <a:cubicBezTo>
                    <a:pt x="3389" y="1488"/>
                    <a:pt x="2889" y="1262"/>
                    <a:pt x="2341" y="1214"/>
                  </a:cubicBezTo>
                  <a:cubicBezTo>
                    <a:pt x="2276" y="1207"/>
                    <a:pt x="2212" y="1204"/>
                    <a:pt x="2148" y="1204"/>
                  </a:cubicBezTo>
                  <a:cubicBezTo>
                    <a:pt x="931" y="1204"/>
                    <a:pt x="0" y="2362"/>
                    <a:pt x="306" y="3583"/>
                  </a:cubicBezTo>
                  <a:cubicBezTo>
                    <a:pt x="460" y="4250"/>
                    <a:pt x="889" y="4691"/>
                    <a:pt x="1591" y="4798"/>
                  </a:cubicBezTo>
                  <a:cubicBezTo>
                    <a:pt x="1865" y="4833"/>
                    <a:pt x="2127" y="4857"/>
                    <a:pt x="2401" y="4881"/>
                  </a:cubicBezTo>
                  <a:cubicBezTo>
                    <a:pt x="2592" y="4893"/>
                    <a:pt x="2794" y="4893"/>
                    <a:pt x="2984" y="4917"/>
                  </a:cubicBezTo>
                  <a:cubicBezTo>
                    <a:pt x="3627" y="4964"/>
                    <a:pt x="4127" y="5250"/>
                    <a:pt x="4449" y="5822"/>
                  </a:cubicBezTo>
                  <a:cubicBezTo>
                    <a:pt x="4592" y="6096"/>
                    <a:pt x="4723" y="6381"/>
                    <a:pt x="4854" y="6667"/>
                  </a:cubicBezTo>
                  <a:cubicBezTo>
                    <a:pt x="4889" y="6762"/>
                    <a:pt x="4949" y="6858"/>
                    <a:pt x="5008" y="6941"/>
                  </a:cubicBezTo>
                  <a:cubicBezTo>
                    <a:pt x="5046" y="6983"/>
                    <a:pt x="5097" y="7003"/>
                    <a:pt x="5147" y="7003"/>
                  </a:cubicBezTo>
                  <a:cubicBezTo>
                    <a:pt x="5224" y="7003"/>
                    <a:pt x="5301" y="6956"/>
                    <a:pt x="5330" y="6869"/>
                  </a:cubicBezTo>
                  <a:cubicBezTo>
                    <a:pt x="5354" y="6750"/>
                    <a:pt x="5366" y="6631"/>
                    <a:pt x="5378" y="6512"/>
                  </a:cubicBezTo>
                  <a:cubicBezTo>
                    <a:pt x="5401" y="6167"/>
                    <a:pt x="5413" y="5822"/>
                    <a:pt x="5461" y="5476"/>
                  </a:cubicBezTo>
                  <a:cubicBezTo>
                    <a:pt x="5497" y="5060"/>
                    <a:pt x="5687" y="4667"/>
                    <a:pt x="5985" y="4369"/>
                  </a:cubicBezTo>
                  <a:cubicBezTo>
                    <a:pt x="6199" y="4155"/>
                    <a:pt x="6437" y="3964"/>
                    <a:pt x="6652" y="3762"/>
                  </a:cubicBezTo>
                  <a:cubicBezTo>
                    <a:pt x="6913" y="3536"/>
                    <a:pt x="7164" y="3298"/>
                    <a:pt x="7402" y="3036"/>
                  </a:cubicBezTo>
                  <a:cubicBezTo>
                    <a:pt x="7973" y="2333"/>
                    <a:pt x="7985" y="1333"/>
                    <a:pt x="7449" y="607"/>
                  </a:cubicBezTo>
                  <a:cubicBezTo>
                    <a:pt x="7184" y="228"/>
                    <a:pt x="6829" y="0"/>
                    <a:pt x="6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16"/>
            <p:cNvSpPr/>
            <p:nvPr/>
          </p:nvSpPr>
          <p:spPr>
            <a:xfrm>
              <a:off x="6537863" y="3494500"/>
              <a:ext cx="30975" cy="94475"/>
            </a:xfrm>
            <a:custGeom>
              <a:rect b="b" l="l" r="r" t="t"/>
              <a:pathLst>
                <a:path extrusionOk="0" h="3779" w="1239">
                  <a:moveTo>
                    <a:pt x="441" y="1"/>
                  </a:moveTo>
                  <a:cubicBezTo>
                    <a:pt x="405" y="60"/>
                    <a:pt x="369" y="120"/>
                    <a:pt x="334" y="179"/>
                  </a:cubicBezTo>
                  <a:cubicBezTo>
                    <a:pt x="119" y="953"/>
                    <a:pt x="0" y="1751"/>
                    <a:pt x="0" y="2560"/>
                  </a:cubicBezTo>
                  <a:cubicBezTo>
                    <a:pt x="0" y="2751"/>
                    <a:pt x="24" y="2953"/>
                    <a:pt x="84" y="3132"/>
                  </a:cubicBezTo>
                  <a:cubicBezTo>
                    <a:pt x="143" y="3382"/>
                    <a:pt x="310" y="3596"/>
                    <a:pt x="524" y="3727"/>
                  </a:cubicBezTo>
                  <a:cubicBezTo>
                    <a:pt x="569" y="3762"/>
                    <a:pt x="620" y="3778"/>
                    <a:pt x="670" y="3778"/>
                  </a:cubicBezTo>
                  <a:cubicBezTo>
                    <a:pt x="740" y="3778"/>
                    <a:pt x="809" y="3747"/>
                    <a:pt x="858" y="3692"/>
                  </a:cubicBezTo>
                  <a:cubicBezTo>
                    <a:pt x="929" y="3620"/>
                    <a:pt x="989" y="3537"/>
                    <a:pt x="1024" y="3430"/>
                  </a:cubicBezTo>
                  <a:cubicBezTo>
                    <a:pt x="1096" y="3227"/>
                    <a:pt x="1143" y="3001"/>
                    <a:pt x="1167" y="2787"/>
                  </a:cubicBezTo>
                  <a:cubicBezTo>
                    <a:pt x="1239" y="1798"/>
                    <a:pt x="965" y="894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05" name="Google Shape;805;p1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Pencil  case 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id="806" name="Google Shape;806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00438" y="1582738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807" name="Google Shape;807;p16"/>
          <p:cNvSpPr txBox="1"/>
          <p:nvPr/>
        </p:nvSpPr>
        <p:spPr>
          <a:xfrm>
            <a:off x="2285371" y="3915832"/>
            <a:ext cx="4572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My </a:t>
            </a:r>
            <a:r>
              <a:rPr b="1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pencil case </a:t>
            </a: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is colorful.</a:t>
            </a:r>
            <a:endParaRPr b="0" i="0" sz="2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1" name="Shape 8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2" name="Google Shape;812;p17"/>
          <p:cNvGrpSpPr/>
          <p:nvPr/>
        </p:nvGrpSpPr>
        <p:grpSpPr>
          <a:xfrm flipH="1" rot="-578699">
            <a:off x="145872" y="543160"/>
            <a:ext cx="842445" cy="842445"/>
            <a:chOff x="2214083" y="1263025"/>
            <a:chExt cx="735900" cy="735900"/>
          </a:xfrm>
        </p:grpSpPr>
        <p:sp>
          <p:nvSpPr>
            <p:cNvPr id="813" name="Google Shape;813;p17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4" name="Google Shape;814;p17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5" name="Google Shape;815;p17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6" name="Google Shape;816;p17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7" name="Google Shape;817;p17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8" name="Google Shape;818;p17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19" name="Google Shape;819;p17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0" name="Google Shape;820;p17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1" name="Google Shape;821;p17"/>
          <p:cNvGrpSpPr/>
          <p:nvPr/>
        </p:nvGrpSpPr>
        <p:grpSpPr>
          <a:xfrm flipH="1" rot="714412">
            <a:off x="808073" y="220348"/>
            <a:ext cx="858877" cy="858805"/>
            <a:chOff x="7161125" y="2185314"/>
            <a:chExt cx="735900" cy="735900"/>
          </a:xfrm>
        </p:grpSpPr>
        <p:sp>
          <p:nvSpPr>
            <p:cNvPr id="822" name="Google Shape;822;p17"/>
            <p:cNvSpPr/>
            <p:nvPr/>
          </p:nvSpPr>
          <p:spPr>
            <a:xfrm>
              <a:off x="7161125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3" name="Google Shape;823;p17"/>
            <p:cNvSpPr/>
            <p:nvPr/>
          </p:nvSpPr>
          <p:spPr>
            <a:xfrm>
              <a:off x="7161738" y="2244875"/>
              <a:ext cx="675000" cy="610300"/>
            </a:xfrm>
            <a:custGeom>
              <a:rect b="b" l="l" r="r" t="t"/>
              <a:pathLst>
                <a:path extrusionOk="0" h="24412" w="27000">
                  <a:moveTo>
                    <a:pt x="14796" y="0"/>
                  </a:moveTo>
                  <a:cubicBezTo>
                    <a:pt x="13291" y="0"/>
                    <a:pt x="11747" y="284"/>
                    <a:pt x="10228" y="896"/>
                  </a:cubicBezTo>
                  <a:cubicBezTo>
                    <a:pt x="2204" y="4123"/>
                    <a:pt x="1" y="14457"/>
                    <a:pt x="6014" y="20684"/>
                  </a:cubicBezTo>
                  <a:cubicBezTo>
                    <a:pt x="8276" y="23042"/>
                    <a:pt x="11383" y="24363"/>
                    <a:pt x="14765" y="24411"/>
                  </a:cubicBezTo>
                  <a:lnTo>
                    <a:pt x="14788" y="24411"/>
                  </a:lnTo>
                  <a:cubicBezTo>
                    <a:pt x="21599" y="24304"/>
                    <a:pt x="26945" y="18958"/>
                    <a:pt x="26980" y="12255"/>
                  </a:cubicBezTo>
                  <a:cubicBezTo>
                    <a:pt x="27000" y="5235"/>
                    <a:pt x="21255" y="0"/>
                    <a:pt x="14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4" name="Google Shape;824;p17"/>
            <p:cNvSpPr/>
            <p:nvPr/>
          </p:nvSpPr>
          <p:spPr>
            <a:xfrm>
              <a:off x="7249263" y="2270525"/>
              <a:ext cx="565850" cy="562025"/>
            </a:xfrm>
            <a:custGeom>
              <a:rect b="b" l="l" r="r" t="t"/>
              <a:pathLst>
                <a:path extrusionOk="0" h="22481" w="22634">
                  <a:moveTo>
                    <a:pt x="11482" y="1"/>
                  </a:moveTo>
                  <a:cubicBezTo>
                    <a:pt x="11453" y="1"/>
                    <a:pt x="11424" y="1"/>
                    <a:pt x="11395" y="1"/>
                  </a:cubicBezTo>
                  <a:cubicBezTo>
                    <a:pt x="4572" y="1"/>
                    <a:pt x="0" y="5597"/>
                    <a:pt x="60" y="11288"/>
                  </a:cubicBezTo>
                  <a:cubicBezTo>
                    <a:pt x="12" y="17099"/>
                    <a:pt x="4644" y="22397"/>
                    <a:pt x="11264" y="22480"/>
                  </a:cubicBezTo>
                  <a:cubicBezTo>
                    <a:pt x="17610" y="22385"/>
                    <a:pt x="22551" y="17420"/>
                    <a:pt x="22575" y="11217"/>
                  </a:cubicBezTo>
                  <a:cubicBezTo>
                    <a:pt x="22634" y="5043"/>
                    <a:pt x="17656" y="1"/>
                    <a:pt x="114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5" name="Google Shape;825;p17"/>
            <p:cNvSpPr/>
            <p:nvPr/>
          </p:nvSpPr>
          <p:spPr>
            <a:xfrm>
              <a:off x="7412363" y="2568675"/>
              <a:ext cx="286975" cy="165650"/>
            </a:xfrm>
            <a:custGeom>
              <a:rect b="b" l="l" r="r" t="t"/>
              <a:pathLst>
                <a:path extrusionOk="0" h="6626" w="11479">
                  <a:moveTo>
                    <a:pt x="11189" y="1"/>
                  </a:moveTo>
                  <a:cubicBezTo>
                    <a:pt x="11107" y="1"/>
                    <a:pt x="11027" y="16"/>
                    <a:pt x="10955" y="53"/>
                  </a:cubicBezTo>
                  <a:cubicBezTo>
                    <a:pt x="9681" y="434"/>
                    <a:pt x="8431" y="922"/>
                    <a:pt x="7240" y="1505"/>
                  </a:cubicBezTo>
                  <a:cubicBezTo>
                    <a:pt x="5430" y="2398"/>
                    <a:pt x="3751" y="3494"/>
                    <a:pt x="2120" y="4672"/>
                  </a:cubicBezTo>
                  <a:cubicBezTo>
                    <a:pt x="1477" y="5137"/>
                    <a:pt x="846" y="5637"/>
                    <a:pt x="251" y="6161"/>
                  </a:cubicBezTo>
                  <a:cubicBezTo>
                    <a:pt x="168" y="6220"/>
                    <a:pt x="96" y="6304"/>
                    <a:pt x="49" y="6387"/>
                  </a:cubicBezTo>
                  <a:cubicBezTo>
                    <a:pt x="1" y="6494"/>
                    <a:pt x="72" y="6613"/>
                    <a:pt x="180" y="6625"/>
                  </a:cubicBezTo>
                  <a:cubicBezTo>
                    <a:pt x="322" y="6625"/>
                    <a:pt x="394" y="6518"/>
                    <a:pt x="489" y="6447"/>
                  </a:cubicBezTo>
                  <a:cubicBezTo>
                    <a:pt x="1061" y="6006"/>
                    <a:pt x="1620" y="5565"/>
                    <a:pt x="2204" y="5137"/>
                  </a:cubicBezTo>
                  <a:cubicBezTo>
                    <a:pt x="3513" y="4137"/>
                    <a:pt x="4906" y="3244"/>
                    <a:pt x="6347" y="2446"/>
                  </a:cubicBezTo>
                  <a:cubicBezTo>
                    <a:pt x="7835" y="1613"/>
                    <a:pt x="9407" y="946"/>
                    <a:pt x="11050" y="470"/>
                  </a:cubicBezTo>
                  <a:cubicBezTo>
                    <a:pt x="11157" y="446"/>
                    <a:pt x="11252" y="398"/>
                    <a:pt x="11348" y="351"/>
                  </a:cubicBezTo>
                  <a:cubicBezTo>
                    <a:pt x="11479" y="243"/>
                    <a:pt x="11431" y="41"/>
                    <a:pt x="11264" y="5"/>
                  </a:cubicBezTo>
                  <a:cubicBezTo>
                    <a:pt x="11239" y="2"/>
                    <a:pt x="11214" y="1"/>
                    <a:pt x="11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6" name="Google Shape;826;p17"/>
            <p:cNvSpPr/>
            <p:nvPr/>
          </p:nvSpPr>
          <p:spPr>
            <a:xfrm>
              <a:off x="7397788" y="2450225"/>
              <a:ext cx="49725" cy="78125"/>
            </a:xfrm>
            <a:custGeom>
              <a:rect b="b" l="l" r="r" t="t"/>
              <a:pathLst>
                <a:path extrusionOk="0" h="3125" w="1989">
                  <a:moveTo>
                    <a:pt x="600" y="0"/>
                  </a:moveTo>
                  <a:cubicBezTo>
                    <a:pt x="554" y="0"/>
                    <a:pt x="509" y="5"/>
                    <a:pt x="465" y="16"/>
                  </a:cubicBezTo>
                  <a:cubicBezTo>
                    <a:pt x="310" y="28"/>
                    <a:pt x="179" y="147"/>
                    <a:pt x="155" y="302"/>
                  </a:cubicBezTo>
                  <a:cubicBezTo>
                    <a:pt x="60" y="659"/>
                    <a:pt x="1" y="1028"/>
                    <a:pt x="1" y="1409"/>
                  </a:cubicBezTo>
                  <a:cubicBezTo>
                    <a:pt x="1" y="1660"/>
                    <a:pt x="24" y="1921"/>
                    <a:pt x="96" y="2160"/>
                  </a:cubicBezTo>
                  <a:cubicBezTo>
                    <a:pt x="143" y="2410"/>
                    <a:pt x="251" y="2648"/>
                    <a:pt x="417" y="2850"/>
                  </a:cubicBezTo>
                  <a:cubicBezTo>
                    <a:pt x="536" y="3005"/>
                    <a:pt x="715" y="3100"/>
                    <a:pt x="905" y="3124"/>
                  </a:cubicBezTo>
                  <a:cubicBezTo>
                    <a:pt x="916" y="3124"/>
                    <a:pt x="926" y="3125"/>
                    <a:pt x="936" y="3125"/>
                  </a:cubicBezTo>
                  <a:cubicBezTo>
                    <a:pt x="1187" y="3125"/>
                    <a:pt x="1422" y="2984"/>
                    <a:pt x="1525" y="2755"/>
                  </a:cubicBezTo>
                  <a:cubicBezTo>
                    <a:pt x="1798" y="2219"/>
                    <a:pt x="1953" y="1636"/>
                    <a:pt x="1977" y="1040"/>
                  </a:cubicBezTo>
                  <a:cubicBezTo>
                    <a:pt x="1989" y="838"/>
                    <a:pt x="1882" y="647"/>
                    <a:pt x="1715" y="540"/>
                  </a:cubicBezTo>
                  <a:cubicBezTo>
                    <a:pt x="1453" y="374"/>
                    <a:pt x="1179" y="219"/>
                    <a:pt x="905" y="76"/>
                  </a:cubicBezTo>
                  <a:cubicBezTo>
                    <a:pt x="807" y="27"/>
                    <a:pt x="702" y="0"/>
                    <a:pt x="6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17"/>
            <p:cNvSpPr/>
            <p:nvPr/>
          </p:nvSpPr>
          <p:spPr>
            <a:xfrm>
              <a:off x="7565663" y="2382725"/>
              <a:ext cx="150650" cy="47900"/>
            </a:xfrm>
            <a:custGeom>
              <a:rect b="b" l="l" r="r" t="t"/>
              <a:pathLst>
                <a:path extrusionOk="0" h="1916" w="6026">
                  <a:moveTo>
                    <a:pt x="3082" y="0"/>
                  </a:moveTo>
                  <a:cubicBezTo>
                    <a:pt x="2876" y="0"/>
                    <a:pt x="2662" y="17"/>
                    <a:pt x="2441" y="49"/>
                  </a:cubicBezTo>
                  <a:cubicBezTo>
                    <a:pt x="1608" y="192"/>
                    <a:pt x="834" y="561"/>
                    <a:pt x="203" y="1121"/>
                  </a:cubicBezTo>
                  <a:cubicBezTo>
                    <a:pt x="155" y="1169"/>
                    <a:pt x="96" y="1216"/>
                    <a:pt x="60" y="1288"/>
                  </a:cubicBezTo>
                  <a:cubicBezTo>
                    <a:pt x="1" y="1359"/>
                    <a:pt x="13" y="1466"/>
                    <a:pt x="72" y="1526"/>
                  </a:cubicBezTo>
                  <a:cubicBezTo>
                    <a:pt x="107" y="1574"/>
                    <a:pt x="158" y="1599"/>
                    <a:pt x="211" y="1599"/>
                  </a:cubicBezTo>
                  <a:cubicBezTo>
                    <a:pt x="249" y="1599"/>
                    <a:pt x="287" y="1586"/>
                    <a:pt x="322" y="1562"/>
                  </a:cubicBezTo>
                  <a:cubicBezTo>
                    <a:pt x="441" y="1478"/>
                    <a:pt x="548" y="1383"/>
                    <a:pt x="667" y="1288"/>
                  </a:cubicBezTo>
                  <a:cubicBezTo>
                    <a:pt x="1358" y="728"/>
                    <a:pt x="2215" y="430"/>
                    <a:pt x="3096" y="419"/>
                  </a:cubicBezTo>
                  <a:cubicBezTo>
                    <a:pt x="3110" y="418"/>
                    <a:pt x="3124" y="418"/>
                    <a:pt x="3137" y="418"/>
                  </a:cubicBezTo>
                  <a:cubicBezTo>
                    <a:pt x="3944" y="418"/>
                    <a:pt x="4713" y="762"/>
                    <a:pt x="5263" y="1371"/>
                  </a:cubicBezTo>
                  <a:cubicBezTo>
                    <a:pt x="5370" y="1490"/>
                    <a:pt x="5478" y="1621"/>
                    <a:pt x="5573" y="1740"/>
                  </a:cubicBezTo>
                  <a:cubicBezTo>
                    <a:pt x="5609" y="1788"/>
                    <a:pt x="5656" y="1835"/>
                    <a:pt x="5692" y="1871"/>
                  </a:cubicBezTo>
                  <a:cubicBezTo>
                    <a:pt x="5728" y="1901"/>
                    <a:pt x="5772" y="1916"/>
                    <a:pt x="5817" y="1916"/>
                  </a:cubicBezTo>
                  <a:cubicBezTo>
                    <a:pt x="5862" y="1916"/>
                    <a:pt x="5906" y="1901"/>
                    <a:pt x="5942" y="1871"/>
                  </a:cubicBezTo>
                  <a:cubicBezTo>
                    <a:pt x="6001" y="1824"/>
                    <a:pt x="6025" y="1740"/>
                    <a:pt x="6001" y="1669"/>
                  </a:cubicBezTo>
                  <a:cubicBezTo>
                    <a:pt x="5978" y="1609"/>
                    <a:pt x="5942" y="1538"/>
                    <a:pt x="5894" y="1478"/>
                  </a:cubicBezTo>
                  <a:cubicBezTo>
                    <a:pt x="5158" y="500"/>
                    <a:pt x="4226" y="0"/>
                    <a:pt x="3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17"/>
            <p:cNvSpPr/>
            <p:nvPr/>
          </p:nvSpPr>
          <p:spPr>
            <a:xfrm>
              <a:off x="7374563" y="2383900"/>
              <a:ext cx="110175" cy="72400"/>
            </a:xfrm>
            <a:custGeom>
              <a:rect b="b" l="l" r="r" t="t"/>
              <a:pathLst>
                <a:path extrusionOk="0" h="2896" w="4407">
                  <a:moveTo>
                    <a:pt x="215" y="0"/>
                  </a:moveTo>
                  <a:cubicBezTo>
                    <a:pt x="207" y="0"/>
                    <a:pt x="199" y="1"/>
                    <a:pt x="191" y="2"/>
                  </a:cubicBezTo>
                  <a:cubicBezTo>
                    <a:pt x="132" y="2"/>
                    <a:pt x="72" y="38"/>
                    <a:pt x="48" y="86"/>
                  </a:cubicBezTo>
                  <a:cubicBezTo>
                    <a:pt x="25" y="133"/>
                    <a:pt x="13" y="169"/>
                    <a:pt x="1" y="217"/>
                  </a:cubicBezTo>
                  <a:cubicBezTo>
                    <a:pt x="1" y="395"/>
                    <a:pt x="48" y="574"/>
                    <a:pt x="156" y="729"/>
                  </a:cubicBezTo>
                  <a:cubicBezTo>
                    <a:pt x="322" y="979"/>
                    <a:pt x="537" y="1193"/>
                    <a:pt x="775" y="1372"/>
                  </a:cubicBezTo>
                  <a:cubicBezTo>
                    <a:pt x="1715" y="2074"/>
                    <a:pt x="2787" y="2586"/>
                    <a:pt x="3930" y="2860"/>
                  </a:cubicBezTo>
                  <a:cubicBezTo>
                    <a:pt x="4025" y="2884"/>
                    <a:pt x="4132" y="2896"/>
                    <a:pt x="4239" y="2896"/>
                  </a:cubicBezTo>
                  <a:cubicBezTo>
                    <a:pt x="4311" y="2884"/>
                    <a:pt x="4370" y="2824"/>
                    <a:pt x="4382" y="2753"/>
                  </a:cubicBezTo>
                  <a:cubicBezTo>
                    <a:pt x="4406" y="2669"/>
                    <a:pt x="4370" y="2598"/>
                    <a:pt x="4311" y="2550"/>
                  </a:cubicBezTo>
                  <a:cubicBezTo>
                    <a:pt x="4216" y="2503"/>
                    <a:pt x="4120" y="2467"/>
                    <a:pt x="4013" y="2455"/>
                  </a:cubicBezTo>
                  <a:cubicBezTo>
                    <a:pt x="3692" y="2372"/>
                    <a:pt x="3370" y="2277"/>
                    <a:pt x="3073" y="2157"/>
                  </a:cubicBezTo>
                  <a:cubicBezTo>
                    <a:pt x="2346" y="1896"/>
                    <a:pt x="1668" y="1526"/>
                    <a:pt x="1061" y="1062"/>
                  </a:cubicBezTo>
                  <a:cubicBezTo>
                    <a:pt x="763" y="824"/>
                    <a:pt x="441" y="586"/>
                    <a:pt x="382" y="145"/>
                  </a:cubicBezTo>
                  <a:cubicBezTo>
                    <a:pt x="382" y="122"/>
                    <a:pt x="370" y="98"/>
                    <a:pt x="346" y="74"/>
                  </a:cubicBezTo>
                  <a:cubicBezTo>
                    <a:pt x="315" y="33"/>
                    <a:pt x="266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29" name="Google Shape;829;p17"/>
          <p:cNvGrpSpPr/>
          <p:nvPr/>
        </p:nvGrpSpPr>
        <p:grpSpPr>
          <a:xfrm rot="942012">
            <a:off x="8099122" y="4024759"/>
            <a:ext cx="871592" cy="871592"/>
            <a:chOff x="6171717" y="3078684"/>
            <a:chExt cx="735900" cy="735900"/>
          </a:xfrm>
        </p:grpSpPr>
        <p:sp>
          <p:nvSpPr>
            <p:cNvPr id="830" name="Google Shape;830;p17"/>
            <p:cNvSpPr/>
            <p:nvPr/>
          </p:nvSpPr>
          <p:spPr>
            <a:xfrm>
              <a:off x="6171717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1" name="Google Shape;831;p17"/>
            <p:cNvSpPr/>
            <p:nvPr/>
          </p:nvSpPr>
          <p:spPr>
            <a:xfrm>
              <a:off x="6196738" y="3139650"/>
              <a:ext cx="674225" cy="607575"/>
            </a:xfrm>
            <a:custGeom>
              <a:rect b="b" l="l" r="r" t="t"/>
              <a:pathLst>
                <a:path extrusionOk="0" h="24303" w="26969">
                  <a:moveTo>
                    <a:pt x="13918" y="0"/>
                  </a:moveTo>
                  <a:cubicBezTo>
                    <a:pt x="13231" y="0"/>
                    <a:pt x="12535" y="59"/>
                    <a:pt x="11836" y="181"/>
                  </a:cubicBezTo>
                  <a:lnTo>
                    <a:pt x="11788" y="193"/>
                  </a:lnTo>
                  <a:cubicBezTo>
                    <a:pt x="8621" y="741"/>
                    <a:pt x="5811" y="2515"/>
                    <a:pt x="3954" y="5122"/>
                  </a:cubicBezTo>
                  <a:cubicBezTo>
                    <a:pt x="1" y="10647"/>
                    <a:pt x="1346" y="18338"/>
                    <a:pt x="6930" y="22196"/>
                  </a:cubicBezTo>
                  <a:cubicBezTo>
                    <a:pt x="8955" y="23576"/>
                    <a:pt x="11328" y="24302"/>
                    <a:pt x="13742" y="24302"/>
                  </a:cubicBezTo>
                  <a:cubicBezTo>
                    <a:pt x="14451" y="24302"/>
                    <a:pt x="15164" y="24240"/>
                    <a:pt x="15872" y="24112"/>
                  </a:cubicBezTo>
                  <a:lnTo>
                    <a:pt x="15896" y="24112"/>
                  </a:lnTo>
                  <a:cubicBezTo>
                    <a:pt x="22527" y="22934"/>
                    <a:pt x="26968" y="16612"/>
                    <a:pt x="25802" y="10016"/>
                  </a:cubicBezTo>
                  <a:cubicBezTo>
                    <a:pt x="24780" y="4143"/>
                    <a:pt x="19681" y="0"/>
                    <a:pt x="13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2" name="Google Shape;832;p17"/>
            <p:cNvSpPr/>
            <p:nvPr/>
          </p:nvSpPr>
          <p:spPr>
            <a:xfrm>
              <a:off x="6237513" y="3162400"/>
              <a:ext cx="609350" cy="562300"/>
            </a:xfrm>
            <a:custGeom>
              <a:rect b="b" l="l" r="r" t="t"/>
              <a:pathLst>
                <a:path extrusionOk="0" h="22492" w="24374">
                  <a:moveTo>
                    <a:pt x="12266" y="0"/>
                  </a:moveTo>
                  <a:cubicBezTo>
                    <a:pt x="11636" y="0"/>
                    <a:pt x="10999" y="54"/>
                    <a:pt x="10359" y="164"/>
                  </a:cubicBezTo>
                  <a:cubicBezTo>
                    <a:pt x="4347" y="1200"/>
                    <a:pt x="1" y="6915"/>
                    <a:pt x="1132" y="13273"/>
                  </a:cubicBezTo>
                  <a:cubicBezTo>
                    <a:pt x="2128" y="18876"/>
                    <a:pt x="6921" y="22491"/>
                    <a:pt x="12134" y="22491"/>
                  </a:cubicBezTo>
                  <a:cubicBezTo>
                    <a:pt x="12780" y="22491"/>
                    <a:pt x="13433" y="22436"/>
                    <a:pt x="14086" y="22321"/>
                  </a:cubicBezTo>
                  <a:cubicBezTo>
                    <a:pt x="20206" y="21238"/>
                    <a:pt x="24373" y="15380"/>
                    <a:pt x="23290" y="9260"/>
                  </a:cubicBezTo>
                  <a:cubicBezTo>
                    <a:pt x="22343" y="3770"/>
                    <a:pt x="17563" y="0"/>
                    <a:pt x="122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3" name="Google Shape;833;p17"/>
            <p:cNvSpPr/>
            <p:nvPr/>
          </p:nvSpPr>
          <p:spPr>
            <a:xfrm>
              <a:off x="6527138" y="3478625"/>
              <a:ext cx="51225" cy="120825"/>
            </a:xfrm>
            <a:custGeom>
              <a:rect b="b" l="l" r="r" t="t"/>
              <a:pathLst>
                <a:path extrusionOk="0" h="4833" w="2049">
                  <a:moveTo>
                    <a:pt x="870" y="636"/>
                  </a:moveTo>
                  <a:cubicBezTo>
                    <a:pt x="1394" y="1529"/>
                    <a:pt x="1668" y="2433"/>
                    <a:pt x="1608" y="3410"/>
                  </a:cubicBezTo>
                  <a:cubicBezTo>
                    <a:pt x="1584" y="3636"/>
                    <a:pt x="1537" y="3850"/>
                    <a:pt x="1465" y="4065"/>
                  </a:cubicBezTo>
                  <a:cubicBezTo>
                    <a:pt x="1430" y="4160"/>
                    <a:pt x="1370" y="4243"/>
                    <a:pt x="1299" y="4327"/>
                  </a:cubicBezTo>
                  <a:cubicBezTo>
                    <a:pt x="1249" y="4376"/>
                    <a:pt x="1178" y="4405"/>
                    <a:pt x="1107" y="4405"/>
                  </a:cubicBezTo>
                  <a:cubicBezTo>
                    <a:pt x="1058" y="4405"/>
                    <a:pt x="1009" y="4391"/>
                    <a:pt x="965" y="4362"/>
                  </a:cubicBezTo>
                  <a:cubicBezTo>
                    <a:pt x="751" y="4231"/>
                    <a:pt x="584" y="4017"/>
                    <a:pt x="525" y="3767"/>
                  </a:cubicBezTo>
                  <a:cubicBezTo>
                    <a:pt x="477" y="3576"/>
                    <a:pt x="441" y="3386"/>
                    <a:pt x="441" y="3195"/>
                  </a:cubicBezTo>
                  <a:cubicBezTo>
                    <a:pt x="453" y="2386"/>
                    <a:pt x="560" y="1588"/>
                    <a:pt x="787" y="814"/>
                  </a:cubicBezTo>
                  <a:cubicBezTo>
                    <a:pt x="810" y="743"/>
                    <a:pt x="834" y="683"/>
                    <a:pt x="870" y="636"/>
                  </a:cubicBezTo>
                  <a:close/>
                  <a:moveTo>
                    <a:pt x="818" y="1"/>
                  </a:moveTo>
                  <a:cubicBezTo>
                    <a:pt x="800" y="1"/>
                    <a:pt x="782" y="2"/>
                    <a:pt x="763" y="5"/>
                  </a:cubicBezTo>
                  <a:cubicBezTo>
                    <a:pt x="608" y="40"/>
                    <a:pt x="560" y="171"/>
                    <a:pt x="525" y="302"/>
                  </a:cubicBezTo>
                  <a:cubicBezTo>
                    <a:pt x="406" y="767"/>
                    <a:pt x="263" y="1219"/>
                    <a:pt x="167" y="1683"/>
                  </a:cubicBezTo>
                  <a:cubicBezTo>
                    <a:pt x="48" y="2279"/>
                    <a:pt x="1" y="2874"/>
                    <a:pt x="48" y="3469"/>
                  </a:cubicBezTo>
                  <a:cubicBezTo>
                    <a:pt x="60" y="3922"/>
                    <a:pt x="275" y="4350"/>
                    <a:pt x="632" y="4636"/>
                  </a:cubicBezTo>
                  <a:cubicBezTo>
                    <a:pt x="799" y="4768"/>
                    <a:pt x="966" y="4833"/>
                    <a:pt x="1126" y="4833"/>
                  </a:cubicBezTo>
                  <a:cubicBezTo>
                    <a:pt x="1342" y="4833"/>
                    <a:pt x="1544" y="4714"/>
                    <a:pt x="1715" y="4481"/>
                  </a:cubicBezTo>
                  <a:cubicBezTo>
                    <a:pt x="1846" y="4267"/>
                    <a:pt x="1941" y="4017"/>
                    <a:pt x="1977" y="3767"/>
                  </a:cubicBezTo>
                  <a:cubicBezTo>
                    <a:pt x="2049" y="3267"/>
                    <a:pt x="2037" y="2755"/>
                    <a:pt x="1941" y="2255"/>
                  </a:cubicBezTo>
                  <a:cubicBezTo>
                    <a:pt x="1811" y="1517"/>
                    <a:pt x="1489" y="862"/>
                    <a:pt x="1132" y="219"/>
                  </a:cubicBezTo>
                  <a:cubicBezTo>
                    <a:pt x="1079" y="82"/>
                    <a:pt x="961" y="1"/>
                    <a:pt x="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4" name="Google Shape;834;p17"/>
            <p:cNvSpPr/>
            <p:nvPr/>
          </p:nvSpPr>
          <p:spPr>
            <a:xfrm>
              <a:off x="6707813" y="3457250"/>
              <a:ext cx="70875" cy="64250"/>
            </a:xfrm>
            <a:custGeom>
              <a:rect b="b" l="l" r="r" t="t"/>
              <a:pathLst>
                <a:path extrusionOk="0" h="2570" w="2835">
                  <a:moveTo>
                    <a:pt x="2642" y="1"/>
                  </a:moveTo>
                  <a:cubicBezTo>
                    <a:pt x="2602" y="1"/>
                    <a:pt x="2561" y="13"/>
                    <a:pt x="2525" y="38"/>
                  </a:cubicBezTo>
                  <a:cubicBezTo>
                    <a:pt x="2156" y="348"/>
                    <a:pt x="1799" y="669"/>
                    <a:pt x="1442" y="991"/>
                  </a:cubicBezTo>
                  <a:cubicBezTo>
                    <a:pt x="1025" y="1360"/>
                    <a:pt x="620" y="1729"/>
                    <a:pt x="227" y="2110"/>
                  </a:cubicBezTo>
                  <a:cubicBezTo>
                    <a:pt x="132" y="2193"/>
                    <a:pt x="72" y="2288"/>
                    <a:pt x="25" y="2395"/>
                  </a:cubicBezTo>
                  <a:cubicBezTo>
                    <a:pt x="1" y="2419"/>
                    <a:pt x="37" y="2515"/>
                    <a:pt x="72" y="2538"/>
                  </a:cubicBezTo>
                  <a:cubicBezTo>
                    <a:pt x="102" y="2561"/>
                    <a:pt x="137" y="2569"/>
                    <a:pt x="174" y="2569"/>
                  </a:cubicBezTo>
                  <a:cubicBezTo>
                    <a:pt x="195" y="2569"/>
                    <a:pt x="217" y="2567"/>
                    <a:pt x="239" y="2562"/>
                  </a:cubicBezTo>
                  <a:cubicBezTo>
                    <a:pt x="299" y="2538"/>
                    <a:pt x="346" y="2503"/>
                    <a:pt x="382" y="2467"/>
                  </a:cubicBezTo>
                  <a:lnTo>
                    <a:pt x="2585" y="550"/>
                  </a:lnTo>
                  <a:cubicBezTo>
                    <a:pt x="2656" y="490"/>
                    <a:pt x="2715" y="431"/>
                    <a:pt x="2775" y="360"/>
                  </a:cubicBezTo>
                  <a:cubicBezTo>
                    <a:pt x="2799" y="312"/>
                    <a:pt x="2823" y="252"/>
                    <a:pt x="2835" y="193"/>
                  </a:cubicBezTo>
                  <a:cubicBezTo>
                    <a:pt x="2826" y="68"/>
                    <a:pt x="2736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5" name="Google Shape;835;p17"/>
            <p:cNvSpPr/>
            <p:nvPr/>
          </p:nvSpPr>
          <p:spPr>
            <a:xfrm>
              <a:off x="6310738" y="3490075"/>
              <a:ext cx="61050" cy="68875"/>
            </a:xfrm>
            <a:custGeom>
              <a:rect b="b" l="l" r="r" t="t"/>
              <a:pathLst>
                <a:path extrusionOk="0" h="2755" w="2442">
                  <a:moveTo>
                    <a:pt x="2250" y="0"/>
                  </a:moveTo>
                  <a:cubicBezTo>
                    <a:pt x="2225" y="0"/>
                    <a:pt x="2200" y="7"/>
                    <a:pt x="2180" y="23"/>
                  </a:cubicBezTo>
                  <a:cubicBezTo>
                    <a:pt x="2085" y="70"/>
                    <a:pt x="2001" y="142"/>
                    <a:pt x="1930" y="213"/>
                  </a:cubicBezTo>
                  <a:cubicBezTo>
                    <a:pt x="1739" y="440"/>
                    <a:pt x="1537" y="666"/>
                    <a:pt x="1334" y="892"/>
                  </a:cubicBezTo>
                  <a:cubicBezTo>
                    <a:pt x="953" y="1344"/>
                    <a:pt x="572" y="1809"/>
                    <a:pt x="191" y="2273"/>
                  </a:cubicBezTo>
                  <a:cubicBezTo>
                    <a:pt x="108" y="2368"/>
                    <a:pt x="49" y="2464"/>
                    <a:pt x="1" y="2571"/>
                  </a:cubicBezTo>
                  <a:cubicBezTo>
                    <a:pt x="1" y="2630"/>
                    <a:pt x="13" y="2678"/>
                    <a:pt x="60" y="2726"/>
                  </a:cubicBezTo>
                  <a:cubicBezTo>
                    <a:pt x="95" y="2743"/>
                    <a:pt x="137" y="2754"/>
                    <a:pt x="175" y="2754"/>
                  </a:cubicBezTo>
                  <a:cubicBezTo>
                    <a:pt x="189" y="2754"/>
                    <a:pt x="202" y="2753"/>
                    <a:pt x="215" y="2749"/>
                  </a:cubicBezTo>
                  <a:cubicBezTo>
                    <a:pt x="299" y="2702"/>
                    <a:pt x="358" y="2642"/>
                    <a:pt x="418" y="2571"/>
                  </a:cubicBezTo>
                  <a:cubicBezTo>
                    <a:pt x="787" y="2154"/>
                    <a:pt x="1144" y="1725"/>
                    <a:pt x="1513" y="1309"/>
                  </a:cubicBezTo>
                  <a:cubicBezTo>
                    <a:pt x="1787" y="999"/>
                    <a:pt x="2073" y="690"/>
                    <a:pt x="2346" y="368"/>
                  </a:cubicBezTo>
                  <a:cubicBezTo>
                    <a:pt x="2382" y="320"/>
                    <a:pt x="2418" y="273"/>
                    <a:pt x="2442" y="213"/>
                  </a:cubicBezTo>
                  <a:cubicBezTo>
                    <a:pt x="2442" y="92"/>
                    <a:pt x="2340" y="0"/>
                    <a:pt x="2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6" name="Google Shape;836;p17"/>
            <p:cNvSpPr/>
            <p:nvPr/>
          </p:nvSpPr>
          <p:spPr>
            <a:xfrm>
              <a:off x="6336388" y="3504500"/>
              <a:ext cx="59525" cy="64175"/>
            </a:xfrm>
            <a:custGeom>
              <a:rect b="b" l="l" r="r" t="t"/>
              <a:pathLst>
                <a:path extrusionOk="0" h="2567" w="2381">
                  <a:moveTo>
                    <a:pt x="2148" y="1"/>
                  </a:moveTo>
                  <a:cubicBezTo>
                    <a:pt x="2130" y="1"/>
                    <a:pt x="2112" y="2"/>
                    <a:pt x="2094" y="5"/>
                  </a:cubicBezTo>
                  <a:cubicBezTo>
                    <a:pt x="2023" y="29"/>
                    <a:pt x="1963" y="77"/>
                    <a:pt x="1916" y="136"/>
                  </a:cubicBezTo>
                  <a:cubicBezTo>
                    <a:pt x="1332" y="791"/>
                    <a:pt x="749" y="1446"/>
                    <a:pt x="166" y="2113"/>
                  </a:cubicBezTo>
                  <a:cubicBezTo>
                    <a:pt x="106" y="2184"/>
                    <a:pt x="58" y="2256"/>
                    <a:pt x="35" y="2339"/>
                  </a:cubicBezTo>
                  <a:cubicBezTo>
                    <a:pt x="1" y="2463"/>
                    <a:pt x="95" y="2566"/>
                    <a:pt x="207" y="2566"/>
                  </a:cubicBezTo>
                  <a:cubicBezTo>
                    <a:pt x="213" y="2566"/>
                    <a:pt x="219" y="2566"/>
                    <a:pt x="225" y="2565"/>
                  </a:cubicBezTo>
                  <a:cubicBezTo>
                    <a:pt x="273" y="2530"/>
                    <a:pt x="320" y="2494"/>
                    <a:pt x="368" y="2458"/>
                  </a:cubicBezTo>
                  <a:cubicBezTo>
                    <a:pt x="975" y="1791"/>
                    <a:pt x="1570" y="1125"/>
                    <a:pt x="2166" y="458"/>
                  </a:cubicBezTo>
                  <a:cubicBezTo>
                    <a:pt x="2225" y="386"/>
                    <a:pt x="2285" y="315"/>
                    <a:pt x="2332" y="244"/>
                  </a:cubicBezTo>
                  <a:cubicBezTo>
                    <a:pt x="2380" y="184"/>
                    <a:pt x="2368" y="89"/>
                    <a:pt x="2297" y="41"/>
                  </a:cubicBezTo>
                  <a:cubicBezTo>
                    <a:pt x="2252" y="14"/>
                    <a:pt x="2201" y="1"/>
                    <a:pt x="2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7" name="Google Shape;837;p17"/>
            <p:cNvSpPr/>
            <p:nvPr/>
          </p:nvSpPr>
          <p:spPr>
            <a:xfrm>
              <a:off x="6679538" y="3451050"/>
              <a:ext cx="61050" cy="59450"/>
            </a:xfrm>
            <a:custGeom>
              <a:rect b="b" l="l" r="r" t="t"/>
              <a:pathLst>
                <a:path extrusionOk="0" h="2378" w="2442">
                  <a:moveTo>
                    <a:pt x="2192" y="0"/>
                  </a:moveTo>
                  <a:cubicBezTo>
                    <a:pt x="2144" y="0"/>
                    <a:pt x="2084" y="48"/>
                    <a:pt x="2049" y="96"/>
                  </a:cubicBezTo>
                  <a:cubicBezTo>
                    <a:pt x="1406" y="715"/>
                    <a:pt x="763" y="1346"/>
                    <a:pt x="120" y="1977"/>
                  </a:cubicBezTo>
                  <a:cubicBezTo>
                    <a:pt x="60" y="2036"/>
                    <a:pt x="25" y="2096"/>
                    <a:pt x="1" y="2167"/>
                  </a:cubicBezTo>
                  <a:cubicBezTo>
                    <a:pt x="1" y="2239"/>
                    <a:pt x="25" y="2310"/>
                    <a:pt x="72" y="2358"/>
                  </a:cubicBezTo>
                  <a:cubicBezTo>
                    <a:pt x="82" y="2373"/>
                    <a:pt x="104" y="2377"/>
                    <a:pt x="129" y="2377"/>
                  </a:cubicBezTo>
                  <a:cubicBezTo>
                    <a:pt x="163" y="2377"/>
                    <a:pt x="205" y="2370"/>
                    <a:pt x="239" y="2370"/>
                  </a:cubicBezTo>
                  <a:cubicBezTo>
                    <a:pt x="263" y="2370"/>
                    <a:pt x="287" y="2334"/>
                    <a:pt x="310" y="2322"/>
                  </a:cubicBezTo>
                  <a:cubicBezTo>
                    <a:pt x="953" y="1715"/>
                    <a:pt x="1584" y="1096"/>
                    <a:pt x="2227" y="488"/>
                  </a:cubicBezTo>
                  <a:cubicBezTo>
                    <a:pt x="2299" y="429"/>
                    <a:pt x="2346" y="357"/>
                    <a:pt x="2394" y="286"/>
                  </a:cubicBezTo>
                  <a:cubicBezTo>
                    <a:pt x="2418" y="227"/>
                    <a:pt x="2442" y="155"/>
                    <a:pt x="2442" y="96"/>
                  </a:cubicBezTo>
                  <a:cubicBezTo>
                    <a:pt x="2370" y="48"/>
                    <a:pt x="2287" y="24"/>
                    <a:pt x="2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8" name="Google Shape;838;p17"/>
            <p:cNvSpPr/>
            <p:nvPr/>
          </p:nvSpPr>
          <p:spPr>
            <a:xfrm>
              <a:off x="6564063" y="3295075"/>
              <a:ext cx="195575" cy="169175"/>
            </a:xfrm>
            <a:custGeom>
              <a:rect b="b" l="l" r="r" t="t"/>
              <a:pathLst>
                <a:path extrusionOk="0" h="6767" w="7823">
                  <a:moveTo>
                    <a:pt x="6045" y="1"/>
                  </a:moveTo>
                  <a:cubicBezTo>
                    <a:pt x="5980" y="1"/>
                    <a:pt x="5913" y="4"/>
                    <a:pt x="5846" y="12"/>
                  </a:cubicBezTo>
                  <a:cubicBezTo>
                    <a:pt x="5263" y="48"/>
                    <a:pt x="4739" y="370"/>
                    <a:pt x="4453" y="881"/>
                  </a:cubicBezTo>
                  <a:cubicBezTo>
                    <a:pt x="4310" y="1143"/>
                    <a:pt x="4203" y="1417"/>
                    <a:pt x="4036" y="1763"/>
                  </a:cubicBezTo>
                  <a:cubicBezTo>
                    <a:pt x="3941" y="1608"/>
                    <a:pt x="3882" y="1513"/>
                    <a:pt x="3810" y="1417"/>
                  </a:cubicBezTo>
                  <a:cubicBezTo>
                    <a:pt x="3691" y="1251"/>
                    <a:pt x="3572" y="1072"/>
                    <a:pt x="3441" y="905"/>
                  </a:cubicBezTo>
                  <a:cubicBezTo>
                    <a:pt x="3167" y="565"/>
                    <a:pt x="2587" y="294"/>
                    <a:pt x="1999" y="294"/>
                  </a:cubicBezTo>
                  <a:cubicBezTo>
                    <a:pt x="1743" y="294"/>
                    <a:pt x="1485" y="346"/>
                    <a:pt x="1250" y="465"/>
                  </a:cubicBezTo>
                  <a:cubicBezTo>
                    <a:pt x="488" y="858"/>
                    <a:pt x="119" y="1501"/>
                    <a:pt x="36" y="2334"/>
                  </a:cubicBezTo>
                  <a:cubicBezTo>
                    <a:pt x="0" y="2810"/>
                    <a:pt x="167" y="3275"/>
                    <a:pt x="500" y="3608"/>
                  </a:cubicBezTo>
                  <a:cubicBezTo>
                    <a:pt x="750" y="3882"/>
                    <a:pt x="1060" y="4108"/>
                    <a:pt x="1405" y="4275"/>
                  </a:cubicBezTo>
                  <a:cubicBezTo>
                    <a:pt x="1679" y="4406"/>
                    <a:pt x="1977" y="4537"/>
                    <a:pt x="2250" y="4680"/>
                  </a:cubicBezTo>
                  <a:cubicBezTo>
                    <a:pt x="2774" y="4930"/>
                    <a:pt x="3167" y="5382"/>
                    <a:pt x="3346" y="5930"/>
                  </a:cubicBezTo>
                  <a:cubicBezTo>
                    <a:pt x="3417" y="6132"/>
                    <a:pt x="3477" y="6335"/>
                    <a:pt x="3560" y="6525"/>
                  </a:cubicBezTo>
                  <a:cubicBezTo>
                    <a:pt x="3623" y="6697"/>
                    <a:pt x="3680" y="6767"/>
                    <a:pt x="3801" y="6767"/>
                  </a:cubicBezTo>
                  <a:cubicBezTo>
                    <a:pt x="3863" y="6767"/>
                    <a:pt x="3942" y="6748"/>
                    <a:pt x="4048" y="6716"/>
                  </a:cubicBezTo>
                  <a:cubicBezTo>
                    <a:pt x="4132" y="6513"/>
                    <a:pt x="4203" y="6299"/>
                    <a:pt x="4298" y="6096"/>
                  </a:cubicBezTo>
                  <a:cubicBezTo>
                    <a:pt x="4584" y="5525"/>
                    <a:pt x="5001" y="5037"/>
                    <a:pt x="5513" y="4668"/>
                  </a:cubicBezTo>
                  <a:cubicBezTo>
                    <a:pt x="5787" y="4453"/>
                    <a:pt x="6060" y="4251"/>
                    <a:pt x="6334" y="4049"/>
                  </a:cubicBezTo>
                  <a:cubicBezTo>
                    <a:pt x="6680" y="3799"/>
                    <a:pt x="6989" y="3501"/>
                    <a:pt x="7251" y="3179"/>
                  </a:cubicBezTo>
                  <a:cubicBezTo>
                    <a:pt x="7656" y="2703"/>
                    <a:pt x="7823" y="2072"/>
                    <a:pt x="7715" y="1465"/>
                  </a:cubicBezTo>
                  <a:cubicBezTo>
                    <a:pt x="7594" y="615"/>
                    <a:pt x="6879" y="1"/>
                    <a:pt x="6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9" name="Google Shape;839;p17"/>
            <p:cNvSpPr/>
            <p:nvPr/>
          </p:nvSpPr>
          <p:spPr>
            <a:xfrm>
              <a:off x="6298063" y="3332900"/>
              <a:ext cx="199650" cy="175100"/>
            </a:xfrm>
            <a:custGeom>
              <a:rect b="b" l="l" r="r" t="t"/>
              <a:pathLst>
                <a:path extrusionOk="0" h="7004" w="7986">
                  <a:moveTo>
                    <a:pt x="6348" y="0"/>
                  </a:moveTo>
                  <a:cubicBezTo>
                    <a:pt x="6224" y="0"/>
                    <a:pt x="6091" y="15"/>
                    <a:pt x="5949" y="47"/>
                  </a:cubicBezTo>
                  <a:cubicBezTo>
                    <a:pt x="5616" y="119"/>
                    <a:pt x="5294" y="285"/>
                    <a:pt x="5044" y="523"/>
                  </a:cubicBezTo>
                  <a:cubicBezTo>
                    <a:pt x="4675" y="881"/>
                    <a:pt x="4389" y="1309"/>
                    <a:pt x="4235" y="1797"/>
                  </a:cubicBezTo>
                  <a:lnTo>
                    <a:pt x="4104" y="2155"/>
                  </a:lnTo>
                  <a:cubicBezTo>
                    <a:pt x="3985" y="2047"/>
                    <a:pt x="3889" y="1952"/>
                    <a:pt x="3794" y="1857"/>
                  </a:cubicBezTo>
                  <a:cubicBezTo>
                    <a:pt x="3389" y="1488"/>
                    <a:pt x="2889" y="1262"/>
                    <a:pt x="2341" y="1214"/>
                  </a:cubicBezTo>
                  <a:cubicBezTo>
                    <a:pt x="2276" y="1207"/>
                    <a:pt x="2212" y="1204"/>
                    <a:pt x="2148" y="1204"/>
                  </a:cubicBezTo>
                  <a:cubicBezTo>
                    <a:pt x="931" y="1204"/>
                    <a:pt x="0" y="2362"/>
                    <a:pt x="306" y="3583"/>
                  </a:cubicBezTo>
                  <a:cubicBezTo>
                    <a:pt x="460" y="4250"/>
                    <a:pt x="889" y="4691"/>
                    <a:pt x="1591" y="4798"/>
                  </a:cubicBezTo>
                  <a:cubicBezTo>
                    <a:pt x="1865" y="4833"/>
                    <a:pt x="2127" y="4857"/>
                    <a:pt x="2401" y="4881"/>
                  </a:cubicBezTo>
                  <a:cubicBezTo>
                    <a:pt x="2592" y="4893"/>
                    <a:pt x="2794" y="4893"/>
                    <a:pt x="2984" y="4917"/>
                  </a:cubicBezTo>
                  <a:cubicBezTo>
                    <a:pt x="3627" y="4964"/>
                    <a:pt x="4127" y="5250"/>
                    <a:pt x="4449" y="5822"/>
                  </a:cubicBezTo>
                  <a:cubicBezTo>
                    <a:pt x="4592" y="6096"/>
                    <a:pt x="4723" y="6381"/>
                    <a:pt x="4854" y="6667"/>
                  </a:cubicBezTo>
                  <a:cubicBezTo>
                    <a:pt x="4889" y="6762"/>
                    <a:pt x="4949" y="6858"/>
                    <a:pt x="5008" y="6941"/>
                  </a:cubicBezTo>
                  <a:cubicBezTo>
                    <a:pt x="5046" y="6983"/>
                    <a:pt x="5097" y="7003"/>
                    <a:pt x="5147" y="7003"/>
                  </a:cubicBezTo>
                  <a:cubicBezTo>
                    <a:pt x="5224" y="7003"/>
                    <a:pt x="5301" y="6956"/>
                    <a:pt x="5330" y="6869"/>
                  </a:cubicBezTo>
                  <a:cubicBezTo>
                    <a:pt x="5354" y="6750"/>
                    <a:pt x="5366" y="6631"/>
                    <a:pt x="5378" y="6512"/>
                  </a:cubicBezTo>
                  <a:cubicBezTo>
                    <a:pt x="5401" y="6167"/>
                    <a:pt x="5413" y="5822"/>
                    <a:pt x="5461" y="5476"/>
                  </a:cubicBezTo>
                  <a:cubicBezTo>
                    <a:pt x="5497" y="5060"/>
                    <a:pt x="5687" y="4667"/>
                    <a:pt x="5985" y="4369"/>
                  </a:cubicBezTo>
                  <a:cubicBezTo>
                    <a:pt x="6199" y="4155"/>
                    <a:pt x="6437" y="3964"/>
                    <a:pt x="6652" y="3762"/>
                  </a:cubicBezTo>
                  <a:cubicBezTo>
                    <a:pt x="6913" y="3536"/>
                    <a:pt x="7164" y="3298"/>
                    <a:pt x="7402" y="3036"/>
                  </a:cubicBezTo>
                  <a:cubicBezTo>
                    <a:pt x="7973" y="2333"/>
                    <a:pt x="7985" y="1333"/>
                    <a:pt x="7449" y="607"/>
                  </a:cubicBezTo>
                  <a:cubicBezTo>
                    <a:pt x="7184" y="228"/>
                    <a:pt x="6829" y="0"/>
                    <a:pt x="6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0" name="Google Shape;840;p17"/>
            <p:cNvSpPr/>
            <p:nvPr/>
          </p:nvSpPr>
          <p:spPr>
            <a:xfrm>
              <a:off x="6537863" y="3494500"/>
              <a:ext cx="30975" cy="94475"/>
            </a:xfrm>
            <a:custGeom>
              <a:rect b="b" l="l" r="r" t="t"/>
              <a:pathLst>
                <a:path extrusionOk="0" h="3779" w="1239">
                  <a:moveTo>
                    <a:pt x="441" y="1"/>
                  </a:moveTo>
                  <a:cubicBezTo>
                    <a:pt x="405" y="60"/>
                    <a:pt x="369" y="120"/>
                    <a:pt x="334" y="179"/>
                  </a:cubicBezTo>
                  <a:cubicBezTo>
                    <a:pt x="119" y="953"/>
                    <a:pt x="0" y="1751"/>
                    <a:pt x="0" y="2560"/>
                  </a:cubicBezTo>
                  <a:cubicBezTo>
                    <a:pt x="0" y="2751"/>
                    <a:pt x="24" y="2953"/>
                    <a:pt x="84" y="3132"/>
                  </a:cubicBezTo>
                  <a:cubicBezTo>
                    <a:pt x="143" y="3382"/>
                    <a:pt x="310" y="3596"/>
                    <a:pt x="524" y="3727"/>
                  </a:cubicBezTo>
                  <a:cubicBezTo>
                    <a:pt x="569" y="3762"/>
                    <a:pt x="620" y="3778"/>
                    <a:pt x="670" y="3778"/>
                  </a:cubicBezTo>
                  <a:cubicBezTo>
                    <a:pt x="740" y="3778"/>
                    <a:pt x="809" y="3747"/>
                    <a:pt x="858" y="3692"/>
                  </a:cubicBezTo>
                  <a:cubicBezTo>
                    <a:pt x="929" y="3620"/>
                    <a:pt x="989" y="3537"/>
                    <a:pt x="1024" y="3430"/>
                  </a:cubicBezTo>
                  <a:cubicBezTo>
                    <a:pt x="1096" y="3227"/>
                    <a:pt x="1143" y="3001"/>
                    <a:pt x="1167" y="2787"/>
                  </a:cubicBezTo>
                  <a:cubicBezTo>
                    <a:pt x="1239" y="1798"/>
                    <a:pt x="965" y="894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1" name="Google Shape;841;p1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Lunch box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descr="Blue Lunchbox Stock Illustrations – 312 ..." id="842" name="Google Shape;842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00437" y="1500187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843" name="Google Shape;843;p17"/>
          <p:cNvSpPr txBox="1"/>
          <p:nvPr/>
        </p:nvSpPr>
        <p:spPr>
          <a:xfrm>
            <a:off x="2285371" y="3915832"/>
            <a:ext cx="4572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 have food in my </a:t>
            </a:r>
            <a:r>
              <a:rPr b="1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lunchbox</a:t>
            </a: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0" i="0" sz="2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48" name="Google Shape;848;p18"/>
          <p:cNvGrpSpPr/>
          <p:nvPr/>
        </p:nvGrpSpPr>
        <p:grpSpPr>
          <a:xfrm flipH="1" rot="-578699">
            <a:off x="145872" y="543160"/>
            <a:ext cx="842445" cy="842445"/>
            <a:chOff x="2214083" y="1263025"/>
            <a:chExt cx="735900" cy="735900"/>
          </a:xfrm>
        </p:grpSpPr>
        <p:sp>
          <p:nvSpPr>
            <p:cNvPr id="849" name="Google Shape;849;p18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0" name="Google Shape;850;p18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1" name="Google Shape;851;p18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2" name="Google Shape;852;p18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3" name="Google Shape;853;p18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4" name="Google Shape;854;p18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5" name="Google Shape;855;p18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6" name="Google Shape;856;p18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57" name="Google Shape;857;p18"/>
          <p:cNvGrpSpPr/>
          <p:nvPr/>
        </p:nvGrpSpPr>
        <p:grpSpPr>
          <a:xfrm flipH="1" rot="714412">
            <a:off x="808073" y="220348"/>
            <a:ext cx="858877" cy="858805"/>
            <a:chOff x="7161125" y="2185314"/>
            <a:chExt cx="735900" cy="735900"/>
          </a:xfrm>
        </p:grpSpPr>
        <p:sp>
          <p:nvSpPr>
            <p:cNvPr id="858" name="Google Shape;858;p18"/>
            <p:cNvSpPr/>
            <p:nvPr/>
          </p:nvSpPr>
          <p:spPr>
            <a:xfrm>
              <a:off x="7161125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9" name="Google Shape;859;p18"/>
            <p:cNvSpPr/>
            <p:nvPr/>
          </p:nvSpPr>
          <p:spPr>
            <a:xfrm>
              <a:off x="7161738" y="2244875"/>
              <a:ext cx="675000" cy="610300"/>
            </a:xfrm>
            <a:custGeom>
              <a:rect b="b" l="l" r="r" t="t"/>
              <a:pathLst>
                <a:path extrusionOk="0" h="24412" w="27000">
                  <a:moveTo>
                    <a:pt x="14796" y="0"/>
                  </a:moveTo>
                  <a:cubicBezTo>
                    <a:pt x="13291" y="0"/>
                    <a:pt x="11747" y="284"/>
                    <a:pt x="10228" y="896"/>
                  </a:cubicBezTo>
                  <a:cubicBezTo>
                    <a:pt x="2204" y="4123"/>
                    <a:pt x="1" y="14457"/>
                    <a:pt x="6014" y="20684"/>
                  </a:cubicBezTo>
                  <a:cubicBezTo>
                    <a:pt x="8276" y="23042"/>
                    <a:pt x="11383" y="24363"/>
                    <a:pt x="14765" y="24411"/>
                  </a:cubicBezTo>
                  <a:lnTo>
                    <a:pt x="14788" y="24411"/>
                  </a:lnTo>
                  <a:cubicBezTo>
                    <a:pt x="21599" y="24304"/>
                    <a:pt x="26945" y="18958"/>
                    <a:pt x="26980" y="12255"/>
                  </a:cubicBezTo>
                  <a:cubicBezTo>
                    <a:pt x="27000" y="5235"/>
                    <a:pt x="21255" y="0"/>
                    <a:pt x="14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0" name="Google Shape;860;p18"/>
            <p:cNvSpPr/>
            <p:nvPr/>
          </p:nvSpPr>
          <p:spPr>
            <a:xfrm>
              <a:off x="7249263" y="2270525"/>
              <a:ext cx="565850" cy="562025"/>
            </a:xfrm>
            <a:custGeom>
              <a:rect b="b" l="l" r="r" t="t"/>
              <a:pathLst>
                <a:path extrusionOk="0" h="22481" w="22634">
                  <a:moveTo>
                    <a:pt x="11482" y="1"/>
                  </a:moveTo>
                  <a:cubicBezTo>
                    <a:pt x="11453" y="1"/>
                    <a:pt x="11424" y="1"/>
                    <a:pt x="11395" y="1"/>
                  </a:cubicBezTo>
                  <a:cubicBezTo>
                    <a:pt x="4572" y="1"/>
                    <a:pt x="0" y="5597"/>
                    <a:pt x="60" y="11288"/>
                  </a:cubicBezTo>
                  <a:cubicBezTo>
                    <a:pt x="12" y="17099"/>
                    <a:pt x="4644" y="22397"/>
                    <a:pt x="11264" y="22480"/>
                  </a:cubicBezTo>
                  <a:cubicBezTo>
                    <a:pt x="17610" y="22385"/>
                    <a:pt x="22551" y="17420"/>
                    <a:pt x="22575" y="11217"/>
                  </a:cubicBezTo>
                  <a:cubicBezTo>
                    <a:pt x="22634" y="5043"/>
                    <a:pt x="17656" y="1"/>
                    <a:pt x="114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1" name="Google Shape;861;p18"/>
            <p:cNvSpPr/>
            <p:nvPr/>
          </p:nvSpPr>
          <p:spPr>
            <a:xfrm>
              <a:off x="7412363" y="2568675"/>
              <a:ext cx="286975" cy="165650"/>
            </a:xfrm>
            <a:custGeom>
              <a:rect b="b" l="l" r="r" t="t"/>
              <a:pathLst>
                <a:path extrusionOk="0" h="6626" w="11479">
                  <a:moveTo>
                    <a:pt x="11189" y="1"/>
                  </a:moveTo>
                  <a:cubicBezTo>
                    <a:pt x="11107" y="1"/>
                    <a:pt x="11027" y="16"/>
                    <a:pt x="10955" y="53"/>
                  </a:cubicBezTo>
                  <a:cubicBezTo>
                    <a:pt x="9681" y="434"/>
                    <a:pt x="8431" y="922"/>
                    <a:pt x="7240" y="1505"/>
                  </a:cubicBezTo>
                  <a:cubicBezTo>
                    <a:pt x="5430" y="2398"/>
                    <a:pt x="3751" y="3494"/>
                    <a:pt x="2120" y="4672"/>
                  </a:cubicBezTo>
                  <a:cubicBezTo>
                    <a:pt x="1477" y="5137"/>
                    <a:pt x="846" y="5637"/>
                    <a:pt x="251" y="6161"/>
                  </a:cubicBezTo>
                  <a:cubicBezTo>
                    <a:pt x="168" y="6220"/>
                    <a:pt x="96" y="6304"/>
                    <a:pt x="49" y="6387"/>
                  </a:cubicBezTo>
                  <a:cubicBezTo>
                    <a:pt x="1" y="6494"/>
                    <a:pt x="72" y="6613"/>
                    <a:pt x="180" y="6625"/>
                  </a:cubicBezTo>
                  <a:cubicBezTo>
                    <a:pt x="322" y="6625"/>
                    <a:pt x="394" y="6518"/>
                    <a:pt x="489" y="6447"/>
                  </a:cubicBezTo>
                  <a:cubicBezTo>
                    <a:pt x="1061" y="6006"/>
                    <a:pt x="1620" y="5565"/>
                    <a:pt x="2204" y="5137"/>
                  </a:cubicBezTo>
                  <a:cubicBezTo>
                    <a:pt x="3513" y="4137"/>
                    <a:pt x="4906" y="3244"/>
                    <a:pt x="6347" y="2446"/>
                  </a:cubicBezTo>
                  <a:cubicBezTo>
                    <a:pt x="7835" y="1613"/>
                    <a:pt x="9407" y="946"/>
                    <a:pt x="11050" y="470"/>
                  </a:cubicBezTo>
                  <a:cubicBezTo>
                    <a:pt x="11157" y="446"/>
                    <a:pt x="11252" y="398"/>
                    <a:pt x="11348" y="351"/>
                  </a:cubicBezTo>
                  <a:cubicBezTo>
                    <a:pt x="11479" y="243"/>
                    <a:pt x="11431" y="41"/>
                    <a:pt x="11264" y="5"/>
                  </a:cubicBezTo>
                  <a:cubicBezTo>
                    <a:pt x="11239" y="2"/>
                    <a:pt x="11214" y="1"/>
                    <a:pt x="11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2" name="Google Shape;862;p18"/>
            <p:cNvSpPr/>
            <p:nvPr/>
          </p:nvSpPr>
          <p:spPr>
            <a:xfrm>
              <a:off x="7397788" y="2450225"/>
              <a:ext cx="49725" cy="78125"/>
            </a:xfrm>
            <a:custGeom>
              <a:rect b="b" l="l" r="r" t="t"/>
              <a:pathLst>
                <a:path extrusionOk="0" h="3125" w="1989">
                  <a:moveTo>
                    <a:pt x="600" y="0"/>
                  </a:moveTo>
                  <a:cubicBezTo>
                    <a:pt x="554" y="0"/>
                    <a:pt x="509" y="5"/>
                    <a:pt x="465" y="16"/>
                  </a:cubicBezTo>
                  <a:cubicBezTo>
                    <a:pt x="310" y="28"/>
                    <a:pt x="179" y="147"/>
                    <a:pt x="155" y="302"/>
                  </a:cubicBezTo>
                  <a:cubicBezTo>
                    <a:pt x="60" y="659"/>
                    <a:pt x="1" y="1028"/>
                    <a:pt x="1" y="1409"/>
                  </a:cubicBezTo>
                  <a:cubicBezTo>
                    <a:pt x="1" y="1660"/>
                    <a:pt x="24" y="1921"/>
                    <a:pt x="96" y="2160"/>
                  </a:cubicBezTo>
                  <a:cubicBezTo>
                    <a:pt x="143" y="2410"/>
                    <a:pt x="251" y="2648"/>
                    <a:pt x="417" y="2850"/>
                  </a:cubicBezTo>
                  <a:cubicBezTo>
                    <a:pt x="536" y="3005"/>
                    <a:pt x="715" y="3100"/>
                    <a:pt x="905" y="3124"/>
                  </a:cubicBezTo>
                  <a:cubicBezTo>
                    <a:pt x="916" y="3124"/>
                    <a:pt x="926" y="3125"/>
                    <a:pt x="936" y="3125"/>
                  </a:cubicBezTo>
                  <a:cubicBezTo>
                    <a:pt x="1187" y="3125"/>
                    <a:pt x="1422" y="2984"/>
                    <a:pt x="1525" y="2755"/>
                  </a:cubicBezTo>
                  <a:cubicBezTo>
                    <a:pt x="1798" y="2219"/>
                    <a:pt x="1953" y="1636"/>
                    <a:pt x="1977" y="1040"/>
                  </a:cubicBezTo>
                  <a:cubicBezTo>
                    <a:pt x="1989" y="838"/>
                    <a:pt x="1882" y="647"/>
                    <a:pt x="1715" y="540"/>
                  </a:cubicBezTo>
                  <a:cubicBezTo>
                    <a:pt x="1453" y="374"/>
                    <a:pt x="1179" y="219"/>
                    <a:pt x="905" y="76"/>
                  </a:cubicBezTo>
                  <a:cubicBezTo>
                    <a:pt x="807" y="27"/>
                    <a:pt x="702" y="0"/>
                    <a:pt x="6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3" name="Google Shape;863;p18"/>
            <p:cNvSpPr/>
            <p:nvPr/>
          </p:nvSpPr>
          <p:spPr>
            <a:xfrm>
              <a:off x="7565663" y="2382725"/>
              <a:ext cx="150650" cy="47900"/>
            </a:xfrm>
            <a:custGeom>
              <a:rect b="b" l="l" r="r" t="t"/>
              <a:pathLst>
                <a:path extrusionOk="0" h="1916" w="6026">
                  <a:moveTo>
                    <a:pt x="3082" y="0"/>
                  </a:moveTo>
                  <a:cubicBezTo>
                    <a:pt x="2876" y="0"/>
                    <a:pt x="2662" y="17"/>
                    <a:pt x="2441" y="49"/>
                  </a:cubicBezTo>
                  <a:cubicBezTo>
                    <a:pt x="1608" y="192"/>
                    <a:pt x="834" y="561"/>
                    <a:pt x="203" y="1121"/>
                  </a:cubicBezTo>
                  <a:cubicBezTo>
                    <a:pt x="155" y="1169"/>
                    <a:pt x="96" y="1216"/>
                    <a:pt x="60" y="1288"/>
                  </a:cubicBezTo>
                  <a:cubicBezTo>
                    <a:pt x="1" y="1359"/>
                    <a:pt x="13" y="1466"/>
                    <a:pt x="72" y="1526"/>
                  </a:cubicBezTo>
                  <a:cubicBezTo>
                    <a:pt x="107" y="1574"/>
                    <a:pt x="158" y="1599"/>
                    <a:pt x="211" y="1599"/>
                  </a:cubicBezTo>
                  <a:cubicBezTo>
                    <a:pt x="249" y="1599"/>
                    <a:pt x="287" y="1586"/>
                    <a:pt x="322" y="1562"/>
                  </a:cubicBezTo>
                  <a:cubicBezTo>
                    <a:pt x="441" y="1478"/>
                    <a:pt x="548" y="1383"/>
                    <a:pt x="667" y="1288"/>
                  </a:cubicBezTo>
                  <a:cubicBezTo>
                    <a:pt x="1358" y="728"/>
                    <a:pt x="2215" y="430"/>
                    <a:pt x="3096" y="419"/>
                  </a:cubicBezTo>
                  <a:cubicBezTo>
                    <a:pt x="3110" y="418"/>
                    <a:pt x="3124" y="418"/>
                    <a:pt x="3137" y="418"/>
                  </a:cubicBezTo>
                  <a:cubicBezTo>
                    <a:pt x="3944" y="418"/>
                    <a:pt x="4713" y="762"/>
                    <a:pt x="5263" y="1371"/>
                  </a:cubicBezTo>
                  <a:cubicBezTo>
                    <a:pt x="5370" y="1490"/>
                    <a:pt x="5478" y="1621"/>
                    <a:pt x="5573" y="1740"/>
                  </a:cubicBezTo>
                  <a:cubicBezTo>
                    <a:pt x="5609" y="1788"/>
                    <a:pt x="5656" y="1835"/>
                    <a:pt x="5692" y="1871"/>
                  </a:cubicBezTo>
                  <a:cubicBezTo>
                    <a:pt x="5728" y="1901"/>
                    <a:pt x="5772" y="1916"/>
                    <a:pt x="5817" y="1916"/>
                  </a:cubicBezTo>
                  <a:cubicBezTo>
                    <a:pt x="5862" y="1916"/>
                    <a:pt x="5906" y="1901"/>
                    <a:pt x="5942" y="1871"/>
                  </a:cubicBezTo>
                  <a:cubicBezTo>
                    <a:pt x="6001" y="1824"/>
                    <a:pt x="6025" y="1740"/>
                    <a:pt x="6001" y="1669"/>
                  </a:cubicBezTo>
                  <a:cubicBezTo>
                    <a:pt x="5978" y="1609"/>
                    <a:pt x="5942" y="1538"/>
                    <a:pt x="5894" y="1478"/>
                  </a:cubicBezTo>
                  <a:cubicBezTo>
                    <a:pt x="5158" y="500"/>
                    <a:pt x="4226" y="0"/>
                    <a:pt x="3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4" name="Google Shape;864;p18"/>
            <p:cNvSpPr/>
            <p:nvPr/>
          </p:nvSpPr>
          <p:spPr>
            <a:xfrm>
              <a:off x="7374563" y="2383900"/>
              <a:ext cx="110175" cy="72400"/>
            </a:xfrm>
            <a:custGeom>
              <a:rect b="b" l="l" r="r" t="t"/>
              <a:pathLst>
                <a:path extrusionOk="0" h="2896" w="4407">
                  <a:moveTo>
                    <a:pt x="215" y="0"/>
                  </a:moveTo>
                  <a:cubicBezTo>
                    <a:pt x="207" y="0"/>
                    <a:pt x="199" y="1"/>
                    <a:pt x="191" y="2"/>
                  </a:cubicBezTo>
                  <a:cubicBezTo>
                    <a:pt x="132" y="2"/>
                    <a:pt x="72" y="38"/>
                    <a:pt x="48" y="86"/>
                  </a:cubicBezTo>
                  <a:cubicBezTo>
                    <a:pt x="25" y="133"/>
                    <a:pt x="13" y="169"/>
                    <a:pt x="1" y="217"/>
                  </a:cubicBezTo>
                  <a:cubicBezTo>
                    <a:pt x="1" y="395"/>
                    <a:pt x="48" y="574"/>
                    <a:pt x="156" y="729"/>
                  </a:cubicBezTo>
                  <a:cubicBezTo>
                    <a:pt x="322" y="979"/>
                    <a:pt x="537" y="1193"/>
                    <a:pt x="775" y="1372"/>
                  </a:cubicBezTo>
                  <a:cubicBezTo>
                    <a:pt x="1715" y="2074"/>
                    <a:pt x="2787" y="2586"/>
                    <a:pt x="3930" y="2860"/>
                  </a:cubicBezTo>
                  <a:cubicBezTo>
                    <a:pt x="4025" y="2884"/>
                    <a:pt x="4132" y="2896"/>
                    <a:pt x="4239" y="2896"/>
                  </a:cubicBezTo>
                  <a:cubicBezTo>
                    <a:pt x="4311" y="2884"/>
                    <a:pt x="4370" y="2824"/>
                    <a:pt x="4382" y="2753"/>
                  </a:cubicBezTo>
                  <a:cubicBezTo>
                    <a:pt x="4406" y="2669"/>
                    <a:pt x="4370" y="2598"/>
                    <a:pt x="4311" y="2550"/>
                  </a:cubicBezTo>
                  <a:cubicBezTo>
                    <a:pt x="4216" y="2503"/>
                    <a:pt x="4120" y="2467"/>
                    <a:pt x="4013" y="2455"/>
                  </a:cubicBezTo>
                  <a:cubicBezTo>
                    <a:pt x="3692" y="2372"/>
                    <a:pt x="3370" y="2277"/>
                    <a:pt x="3073" y="2157"/>
                  </a:cubicBezTo>
                  <a:cubicBezTo>
                    <a:pt x="2346" y="1896"/>
                    <a:pt x="1668" y="1526"/>
                    <a:pt x="1061" y="1062"/>
                  </a:cubicBezTo>
                  <a:cubicBezTo>
                    <a:pt x="763" y="824"/>
                    <a:pt x="441" y="586"/>
                    <a:pt x="382" y="145"/>
                  </a:cubicBezTo>
                  <a:cubicBezTo>
                    <a:pt x="382" y="122"/>
                    <a:pt x="370" y="98"/>
                    <a:pt x="346" y="74"/>
                  </a:cubicBezTo>
                  <a:cubicBezTo>
                    <a:pt x="315" y="33"/>
                    <a:pt x="266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65" name="Google Shape;865;p18"/>
          <p:cNvGrpSpPr/>
          <p:nvPr/>
        </p:nvGrpSpPr>
        <p:grpSpPr>
          <a:xfrm rot="942012">
            <a:off x="8099122" y="4024759"/>
            <a:ext cx="871592" cy="871592"/>
            <a:chOff x="6171717" y="3078684"/>
            <a:chExt cx="735900" cy="735900"/>
          </a:xfrm>
        </p:grpSpPr>
        <p:sp>
          <p:nvSpPr>
            <p:cNvPr id="866" name="Google Shape;866;p18"/>
            <p:cNvSpPr/>
            <p:nvPr/>
          </p:nvSpPr>
          <p:spPr>
            <a:xfrm>
              <a:off x="6171717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7" name="Google Shape;867;p18"/>
            <p:cNvSpPr/>
            <p:nvPr/>
          </p:nvSpPr>
          <p:spPr>
            <a:xfrm>
              <a:off x="6196738" y="3139650"/>
              <a:ext cx="674225" cy="607575"/>
            </a:xfrm>
            <a:custGeom>
              <a:rect b="b" l="l" r="r" t="t"/>
              <a:pathLst>
                <a:path extrusionOk="0" h="24303" w="26969">
                  <a:moveTo>
                    <a:pt x="13918" y="0"/>
                  </a:moveTo>
                  <a:cubicBezTo>
                    <a:pt x="13231" y="0"/>
                    <a:pt x="12535" y="59"/>
                    <a:pt x="11836" y="181"/>
                  </a:cubicBezTo>
                  <a:lnTo>
                    <a:pt x="11788" y="193"/>
                  </a:lnTo>
                  <a:cubicBezTo>
                    <a:pt x="8621" y="741"/>
                    <a:pt x="5811" y="2515"/>
                    <a:pt x="3954" y="5122"/>
                  </a:cubicBezTo>
                  <a:cubicBezTo>
                    <a:pt x="1" y="10647"/>
                    <a:pt x="1346" y="18338"/>
                    <a:pt x="6930" y="22196"/>
                  </a:cubicBezTo>
                  <a:cubicBezTo>
                    <a:pt x="8955" y="23576"/>
                    <a:pt x="11328" y="24302"/>
                    <a:pt x="13742" y="24302"/>
                  </a:cubicBezTo>
                  <a:cubicBezTo>
                    <a:pt x="14451" y="24302"/>
                    <a:pt x="15164" y="24240"/>
                    <a:pt x="15872" y="24112"/>
                  </a:cubicBezTo>
                  <a:lnTo>
                    <a:pt x="15896" y="24112"/>
                  </a:lnTo>
                  <a:cubicBezTo>
                    <a:pt x="22527" y="22934"/>
                    <a:pt x="26968" y="16612"/>
                    <a:pt x="25802" y="10016"/>
                  </a:cubicBezTo>
                  <a:cubicBezTo>
                    <a:pt x="24780" y="4143"/>
                    <a:pt x="19681" y="0"/>
                    <a:pt x="13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8" name="Google Shape;868;p18"/>
            <p:cNvSpPr/>
            <p:nvPr/>
          </p:nvSpPr>
          <p:spPr>
            <a:xfrm>
              <a:off x="6237513" y="3162400"/>
              <a:ext cx="609350" cy="562300"/>
            </a:xfrm>
            <a:custGeom>
              <a:rect b="b" l="l" r="r" t="t"/>
              <a:pathLst>
                <a:path extrusionOk="0" h="22492" w="24374">
                  <a:moveTo>
                    <a:pt x="12266" y="0"/>
                  </a:moveTo>
                  <a:cubicBezTo>
                    <a:pt x="11636" y="0"/>
                    <a:pt x="10999" y="54"/>
                    <a:pt x="10359" y="164"/>
                  </a:cubicBezTo>
                  <a:cubicBezTo>
                    <a:pt x="4347" y="1200"/>
                    <a:pt x="1" y="6915"/>
                    <a:pt x="1132" y="13273"/>
                  </a:cubicBezTo>
                  <a:cubicBezTo>
                    <a:pt x="2128" y="18876"/>
                    <a:pt x="6921" y="22491"/>
                    <a:pt x="12134" y="22491"/>
                  </a:cubicBezTo>
                  <a:cubicBezTo>
                    <a:pt x="12780" y="22491"/>
                    <a:pt x="13433" y="22436"/>
                    <a:pt x="14086" y="22321"/>
                  </a:cubicBezTo>
                  <a:cubicBezTo>
                    <a:pt x="20206" y="21238"/>
                    <a:pt x="24373" y="15380"/>
                    <a:pt x="23290" y="9260"/>
                  </a:cubicBezTo>
                  <a:cubicBezTo>
                    <a:pt x="22343" y="3770"/>
                    <a:pt x="17563" y="0"/>
                    <a:pt x="122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9" name="Google Shape;869;p18"/>
            <p:cNvSpPr/>
            <p:nvPr/>
          </p:nvSpPr>
          <p:spPr>
            <a:xfrm>
              <a:off x="6527138" y="3478625"/>
              <a:ext cx="51225" cy="120825"/>
            </a:xfrm>
            <a:custGeom>
              <a:rect b="b" l="l" r="r" t="t"/>
              <a:pathLst>
                <a:path extrusionOk="0" h="4833" w="2049">
                  <a:moveTo>
                    <a:pt x="870" y="636"/>
                  </a:moveTo>
                  <a:cubicBezTo>
                    <a:pt x="1394" y="1529"/>
                    <a:pt x="1668" y="2433"/>
                    <a:pt x="1608" y="3410"/>
                  </a:cubicBezTo>
                  <a:cubicBezTo>
                    <a:pt x="1584" y="3636"/>
                    <a:pt x="1537" y="3850"/>
                    <a:pt x="1465" y="4065"/>
                  </a:cubicBezTo>
                  <a:cubicBezTo>
                    <a:pt x="1430" y="4160"/>
                    <a:pt x="1370" y="4243"/>
                    <a:pt x="1299" y="4327"/>
                  </a:cubicBezTo>
                  <a:cubicBezTo>
                    <a:pt x="1249" y="4376"/>
                    <a:pt x="1178" y="4405"/>
                    <a:pt x="1107" y="4405"/>
                  </a:cubicBezTo>
                  <a:cubicBezTo>
                    <a:pt x="1058" y="4405"/>
                    <a:pt x="1009" y="4391"/>
                    <a:pt x="965" y="4362"/>
                  </a:cubicBezTo>
                  <a:cubicBezTo>
                    <a:pt x="751" y="4231"/>
                    <a:pt x="584" y="4017"/>
                    <a:pt x="525" y="3767"/>
                  </a:cubicBezTo>
                  <a:cubicBezTo>
                    <a:pt x="477" y="3576"/>
                    <a:pt x="441" y="3386"/>
                    <a:pt x="441" y="3195"/>
                  </a:cubicBezTo>
                  <a:cubicBezTo>
                    <a:pt x="453" y="2386"/>
                    <a:pt x="560" y="1588"/>
                    <a:pt x="787" y="814"/>
                  </a:cubicBezTo>
                  <a:cubicBezTo>
                    <a:pt x="810" y="743"/>
                    <a:pt x="834" y="683"/>
                    <a:pt x="870" y="636"/>
                  </a:cubicBezTo>
                  <a:close/>
                  <a:moveTo>
                    <a:pt x="818" y="1"/>
                  </a:moveTo>
                  <a:cubicBezTo>
                    <a:pt x="800" y="1"/>
                    <a:pt x="782" y="2"/>
                    <a:pt x="763" y="5"/>
                  </a:cubicBezTo>
                  <a:cubicBezTo>
                    <a:pt x="608" y="40"/>
                    <a:pt x="560" y="171"/>
                    <a:pt x="525" y="302"/>
                  </a:cubicBezTo>
                  <a:cubicBezTo>
                    <a:pt x="406" y="767"/>
                    <a:pt x="263" y="1219"/>
                    <a:pt x="167" y="1683"/>
                  </a:cubicBezTo>
                  <a:cubicBezTo>
                    <a:pt x="48" y="2279"/>
                    <a:pt x="1" y="2874"/>
                    <a:pt x="48" y="3469"/>
                  </a:cubicBezTo>
                  <a:cubicBezTo>
                    <a:pt x="60" y="3922"/>
                    <a:pt x="275" y="4350"/>
                    <a:pt x="632" y="4636"/>
                  </a:cubicBezTo>
                  <a:cubicBezTo>
                    <a:pt x="799" y="4768"/>
                    <a:pt x="966" y="4833"/>
                    <a:pt x="1126" y="4833"/>
                  </a:cubicBezTo>
                  <a:cubicBezTo>
                    <a:pt x="1342" y="4833"/>
                    <a:pt x="1544" y="4714"/>
                    <a:pt x="1715" y="4481"/>
                  </a:cubicBezTo>
                  <a:cubicBezTo>
                    <a:pt x="1846" y="4267"/>
                    <a:pt x="1941" y="4017"/>
                    <a:pt x="1977" y="3767"/>
                  </a:cubicBezTo>
                  <a:cubicBezTo>
                    <a:pt x="2049" y="3267"/>
                    <a:pt x="2037" y="2755"/>
                    <a:pt x="1941" y="2255"/>
                  </a:cubicBezTo>
                  <a:cubicBezTo>
                    <a:pt x="1811" y="1517"/>
                    <a:pt x="1489" y="862"/>
                    <a:pt x="1132" y="219"/>
                  </a:cubicBezTo>
                  <a:cubicBezTo>
                    <a:pt x="1079" y="82"/>
                    <a:pt x="961" y="1"/>
                    <a:pt x="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0" name="Google Shape;870;p18"/>
            <p:cNvSpPr/>
            <p:nvPr/>
          </p:nvSpPr>
          <p:spPr>
            <a:xfrm>
              <a:off x="6707813" y="3457250"/>
              <a:ext cx="70875" cy="64250"/>
            </a:xfrm>
            <a:custGeom>
              <a:rect b="b" l="l" r="r" t="t"/>
              <a:pathLst>
                <a:path extrusionOk="0" h="2570" w="2835">
                  <a:moveTo>
                    <a:pt x="2642" y="1"/>
                  </a:moveTo>
                  <a:cubicBezTo>
                    <a:pt x="2602" y="1"/>
                    <a:pt x="2561" y="13"/>
                    <a:pt x="2525" y="38"/>
                  </a:cubicBezTo>
                  <a:cubicBezTo>
                    <a:pt x="2156" y="348"/>
                    <a:pt x="1799" y="669"/>
                    <a:pt x="1442" y="991"/>
                  </a:cubicBezTo>
                  <a:cubicBezTo>
                    <a:pt x="1025" y="1360"/>
                    <a:pt x="620" y="1729"/>
                    <a:pt x="227" y="2110"/>
                  </a:cubicBezTo>
                  <a:cubicBezTo>
                    <a:pt x="132" y="2193"/>
                    <a:pt x="72" y="2288"/>
                    <a:pt x="25" y="2395"/>
                  </a:cubicBezTo>
                  <a:cubicBezTo>
                    <a:pt x="1" y="2419"/>
                    <a:pt x="37" y="2515"/>
                    <a:pt x="72" y="2538"/>
                  </a:cubicBezTo>
                  <a:cubicBezTo>
                    <a:pt x="102" y="2561"/>
                    <a:pt x="137" y="2569"/>
                    <a:pt x="174" y="2569"/>
                  </a:cubicBezTo>
                  <a:cubicBezTo>
                    <a:pt x="195" y="2569"/>
                    <a:pt x="217" y="2567"/>
                    <a:pt x="239" y="2562"/>
                  </a:cubicBezTo>
                  <a:cubicBezTo>
                    <a:pt x="299" y="2538"/>
                    <a:pt x="346" y="2503"/>
                    <a:pt x="382" y="2467"/>
                  </a:cubicBezTo>
                  <a:lnTo>
                    <a:pt x="2585" y="550"/>
                  </a:lnTo>
                  <a:cubicBezTo>
                    <a:pt x="2656" y="490"/>
                    <a:pt x="2715" y="431"/>
                    <a:pt x="2775" y="360"/>
                  </a:cubicBezTo>
                  <a:cubicBezTo>
                    <a:pt x="2799" y="312"/>
                    <a:pt x="2823" y="252"/>
                    <a:pt x="2835" y="193"/>
                  </a:cubicBezTo>
                  <a:cubicBezTo>
                    <a:pt x="2826" y="68"/>
                    <a:pt x="2736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1" name="Google Shape;871;p18"/>
            <p:cNvSpPr/>
            <p:nvPr/>
          </p:nvSpPr>
          <p:spPr>
            <a:xfrm>
              <a:off x="6310738" y="3490075"/>
              <a:ext cx="61050" cy="68875"/>
            </a:xfrm>
            <a:custGeom>
              <a:rect b="b" l="l" r="r" t="t"/>
              <a:pathLst>
                <a:path extrusionOk="0" h="2755" w="2442">
                  <a:moveTo>
                    <a:pt x="2250" y="0"/>
                  </a:moveTo>
                  <a:cubicBezTo>
                    <a:pt x="2225" y="0"/>
                    <a:pt x="2200" y="7"/>
                    <a:pt x="2180" y="23"/>
                  </a:cubicBezTo>
                  <a:cubicBezTo>
                    <a:pt x="2085" y="70"/>
                    <a:pt x="2001" y="142"/>
                    <a:pt x="1930" y="213"/>
                  </a:cubicBezTo>
                  <a:cubicBezTo>
                    <a:pt x="1739" y="440"/>
                    <a:pt x="1537" y="666"/>
                    <a:pt x="1334" y="892"/>
                  </a:cubicBezTo>
                  <a:cubicBezTo>
                    <a:pt x="953" y="1344"/>
                    <a:pt x="572" y="1809"/>
                    <a:pt x="191" y="2273"/>
                  </a:cubicBezTo>
                  <a:cubicBezTo>
                    <a:pt x="108" y="2368"/>
                    <a:pt x="49" y="2464"/>
                    <a:pt x="1" y="2571"/>
                  </a:cubicBezTo>
                  <a:cubicBezTo>
                    <a:pt x="1" y="2630"/>
                    <a:pt x="13" y="2678"/>
                    <a:pt x="60" y="2726"/>
                  </a:cubicBezTo>
                  <a:cubicBezTo>
                    <a:pt x="95" y="2743"/>
                    <a:pt x="137" y="2754"/>
                    <a:pt x="175" y="2754"/>
                  </a:cubicBezTo>
                  <a:cubicBezTo>
                    <a:pt x="189" y="2754"/>
                    <a:pt x="202" y="2753"/>
                    <a:pt x="215" y="2749"/>
                  </a:cubicBezTo>
                  <a:cubicBezTo>
                    <a:pt x="299" y="2702"/>
                    <a:pt x="358" y="2642"/>
                    <a:pt x="418" y="2571"/>
                  </a:cubicBezTo>
                  <a:cubicBezTo>
                    <a:pt x="787" y="2154"/>
                    <a:pt x="1144" y="1725"/>
                    <a:pt x="1513" y="1309"/>
                  </a:cubicBezTo>
                  <a:cubicBezTo>
                    <a:pt x="1787" y="999"/>
                    <a:pt x="2073" y="690"/>
                    <a:pt x="2346" y="368"/>
                  </a:cubicBezTo>
                  <a:cubicBezTo>
                    <a:pt x="2382" y="320"/>
                    <a:pt x="2418" y="273"/>
                    <a:pt x="2442" y="213"/>
                  </a:cubicBezTo>
                  <a:cubicBezTo>
                    <a:pt x="2442" y="92"/>
                    <a:pt x="2340" y="0"/>
                    <a:pt x="2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2" name="Google Shape;872;p18"/>
            <p:cNvSpPr/>
            <p:nvPr/>
          </p:nvSpPr>
          <p:spPr>
            <a:xfrm>
              <a:off x="6336388" y="3504500"/>
              <a:ext cx="59525" cy="64175"/>
            </a:xfrm>
            <a:custGeom>
              <a:rect b="b" l="l" r="r" t="t"/>
              <a:pathLst>
                <a:path extrusionOk="0" h="2567" w="2381">
                  <a:moveTo>
                    <a:pt x="2148" y="1"/>
                  </a:moveTo>
                  <a:cubicBezTo>
                    <a:pt x="2130" y="1"/>
                    <a:pt x="2112" y="2"/>
                    <a:pt x="2094" y="5"/>
                  </a:cubicBezTo>
                  <a:cubicBezTo>
                    <a:pt x="2023" y="29"/>
                    <a:pt x="1963" y="77"/>
                    <a:pt x="1916" y="136"/>
                  </a:cubicBezTo>
                  <a:cubicBezTo>
                    <a:pt x="1332" y="791"/>
                    <a:pt x="749" y="1446"/>
                    <a:pt x="166" y="2113"/>
                  </a:cubicBezTo>
                  <a:cubicBezTo>
                    <a:pt x="106" y="2184"/>
                    <a:pt x="58" y="2256"/>
                    <a:pt x="35" y="2339"/>
                  </a:cubicBezTo>
                  <a:cubicBezTo>
                    <a:pt x="1" y="2463"/>
                    <a:pt x="95" y="2566"/>
                    <a:pt x="207" y="2566"/>
                  </a:cubicBezTo>
                  <a:cubicBezTo>
                    <a:pt x="213" y="2566"/>
                    <a:pt x="219" y="2566"/>
                    <a:pt x="225" y="2565"/>
                  </a:cubicBezTo>
                  <a:cubicBezTo>
                    <a:pt x="273" y="2530"/>
                    <a:pt x="320" y="2494"/>
                    <a:pt x="368" y="2458"/>
                  </a:cubicBezTo>
                  <a:cubicBezTo>
                    <a:pt x="975" y="1791"/>
                    <a:pt x="1570" y="1125"/>
                    <a:pt x="2166" y="458"/>
                  </a:cubicBezTo>
                  <a:cubicBezTo>
                    <a:pt x="2225" y="386"/>
                    <a:pt x="2285" y="315"/>
                    <a:pt x="2332" y="244"/>
                  </a:cubicBezTo>
                  <a:cubicBezTo>
                    <a:pt x="2380" y="184"/>
                    <a:pt x="2368" y="89"/>
                    <a:pt x="2297" y="41"/>
                  </a:cubicBezTo>
                  <a:cubicBezTo>
                    <a:pt x="2252" y="14"/>
                    <a:pt x="2201" y="1"/>
                    <a:pt x="2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3" name="Google Shape;873;p18"/>
            <p:cNvSpPr/>
            <p:nvPr/>
          </p:nvSpPr>
          <p:spPr>
            <a:xfrm>
              <a:off x="6679538" y="3451050"/>
              <a:ext cx="61050" cy="59450"/>
            </a:xfrm>
            <a:custGeom>
              <a:rect b="b" l="l" r="r" t="t"/>
              <a:pathLst>
                <a:path extrusionOk="0" h="2378" w="2442">
                  <a:moveTo>
                    <a:pt x="2192" y="0"/>
                  </a:moveTo>
                  <a:cubicBezTo>
                    <a:pt x="2144" y="0"/>
                    <a:pt x="2084" y="48"/>
                    <a:pt x="2049" y="96"/>
                  </a:cubicBezTo>
                  <a:cubicBezTo>
                    <a:pt x="1406" y="715"/>
                    <a:pt x="763" y="1346"/>
                    <a:pt x="120" y="1977"/>
                  </a:cubicBezTo>
                  <a:cubicBezTo>
                    <a:pt x="60" y="2036"/>
                    <a:pt x="25" y="2096"/>
                    <a:pt x="1" y="2167"/>
                  </a:cubicBezTo>
                  <a:cubicBezTo>
                    <a:pt x="1" y="2239"/>
                    <a:pt x="25" y="2310"/>
                    <a:pt x="72" y="2358"/>
                  </a:cubicBezTo>
                  <a:cubicBezTo>
                    <a:pt x="82" y="2373"/>
                    <a:pt x="104" y="2377"/>
                    <a:pt x="129" y="2377"/>
                  </a:cubicBezTo>
                  <a:cubicBezTo>
                    <a:pt x="163" y="2377"/>
                    <a:pt x="205" y="2370"/>
                    <a:pt x="239" y="2370"/>
                  </a:cubicBezTo>
                  <a:cubicBezTo>
                    <a:pt x="263" y="2370"/>
                    <a:pt x="287" y="2334"/>
                    <a:pt x="310" y="2322"/>
                  </a:cubicBezTo>
                  <a:cubicBezTo>
                    <a:pt x="953" y="1715"/>
                    <a:pt x="1584" y="1096"/>
                    <a:pt x="2227" y="488"/>
                  </a:cubicBezTo>
                  <a:cubicBezTo>
                    <a:pt x="2299" y="429"/>
                    <a:pt x="2346" y="357"/>
                    <a:pt x="2394" y="286"/>
                  </a:cubicBezTo>
                  <a:cubicBezTo>
                    <a:pt x="2418" y="227"/>
                    <a:pt x="2442" y="155"/>
                    <a:pt x="2442" y="96"/>
                  </a:cubicBezTo>
                  <a:cubicBezTo>
                    <a:pt x="2370" y="48"/>
                    <a:pt x="2287" y="24"/>
                    <a:pt x="2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4" name="Google Shape;874;p18"/>
            <p:cNvSpPr/>
            <p:nvPr/>
          </p:nvSpPr>
          <p:spPr>
            <a:xfrm>
              <a:off x="6564063" y="3295075"/>
              <a:ext cx="195575" cy="169175"/>
            </a:xfrm>
            <a:custGeom>
              <a:rect b="b" l="l" r="r" t="t"/>
              <a:pathLst>
                <a:path extrusionOk="0" h="6767" w="7823">
                  <a:moveTo>
                    <a:pt x="6045" y="1"/>
                  </a:moveTo>
                  <a:cubicBezTo>
                    <a:pt x="5980" y="1"/>
                    <a:pt x="5913" y="4"/>
                    <a:pt x="5846" y="12"/>
                  </a:cubicBezTo>
                  <a:cubicBezTo>
                    <a:pt x="5263" y="48"/>
                    <a:pt x="4739" y="370"/>
                    <a:pt x="4453" y="881"/>
                  </a:cubicBezTo>
                  <a:cubicBezTo>
                    <a:pt x="4310" y="1143"/>
                    <a:pt x="4203" y="1417"/>
                    <a:pt x="4036" y="1763"/>
                  </a:cubicBezTo>
                  <a:cubicBezTo>
                    <a:pt x="3941" y="1608"/>
                    <a:pt x="3882" y="1513"/>
                    <a:pt x="3810" y="1417"/>
                  </a:cubicBezTo>
                  <a:cubicBezTo>
                    <a:pt x="3691" y="1251"/>
                    <a:pt x="3572" y="1072"/>
                    <a:pt x="3441" y="905"/>
                  </a:cubicBezTo>
                  <a:cubicBezTo>
                    <a:pt x="3167" y="565"/>
                    <a:pt x="2587" y="294"/>
                    <a:pt x="1999" y="294"/>
                  </a:cubicBezTo>
                  <a:cubicBezTo>
                    <a:pt x="1743" y="294"/>
                    <a:pt x="1485" y="346"/>
                    <a:pt x="1250" y="465"/>
                  </a:cubicBezTo>
                  <a:cubicBezTo>
                    <a:pt x="488" y="858"/>
                    <a:pt x="119" y="1501"/>
                    <a:pt x="36" y="2334"/>
                  </a:cubicBezTo>
                  <a:cubicBezTo>
                    <a:pt x="0" y="2810"/>
                    <a:pt x="167" y="3275"/>
                    <a:pt x="500" y="3608"/>
                  </a:cubicBezTo>
                  <a:cubicBezTo>
                    <a:pt x="750" y="3882"/>
                    <a:pt x="1060" y="4108"/>
                    <a:pt x="1405" y="4275"/>
                  </a:cubicBezTo>
                  <a:cubicBezTo>
                    <a:pt x="1679" y="4406"/>
                    <a:pt x="1977" y="4537"/>
                    <a:pt x="2250" y="4680"/>
                  </a:cubicBezTo>
                  <a:cubicBezTo>
                    <a:pt x="2774" y="4930"/>
                    <a:pt x="3167" y="5382"/>
                    <a:pt x="3346" y="5930"/>
                  </a:cubicBezTo>
                  <a:cubicBezTo>
                    <a:pt x="3417" y="6132"/>
                    <a:pt x="3477" y="6335"/>
                    <a:pt x="3560" y="6525"/>
                  </a:cubicBezTo>
                  <a:cubicBezTo>
                    <a:pt x="3623" y="6697"/>
                    <a:pt x="3680" y="6767"/>
                    <a:pt x="3801" y="6767"/>
                  </a:cubicBezTo>
                  <a:cubicBezTo>
                    <a:pt x="3863" y="6767"/>
                    <a:pt x="3942" y="6748"/>
                    <a:pt x="4048" y="6716"/>
                  </a:cubicBezTo>
                  <a:cubicBezTo>
                    <a:pt x="4132" y="6513"/>
                    <a:pt x="4203" y="6299"/>
                    <a:pt x="4298" y="6096"/>
                  </a:cubicBezTo>
                  <a:cubicBezTo>
                    <a:pt x="4584" y="5525"/>
                    <a:pt x="5001" y="5037"/>
                    <a:pt x="5513" y="4668"/>
                  </a:cubicBezTo>
                  <a:cubicBezTo>
                    <a:pt x="5787" y="4453"/>
                    <a:pt x="6060" y="4251"/>
                    <a:pt x="6334" y="4049"/>
                  </a:cubicBezTo>
                  <a:cubicBezTo>
                    <a:pt x="6680" y="3799"/>
                    <a:pt x="6989" y="3501"/>
                    <a:pt x="7251" y="3179"/>
                  </a:cubicBezTo>
                  <a:cubicBezTo>
                    <a:pt x="7656" y="2703"/>
                    <a:pt x="7823" y="2072"/>
                    <a:pt x="7715" y="1465"/>
                  </a:cubicBezTo>
                  <a:cubicBezTo>
                    <a:pt x="7594" y="615"/>
                    <a:pt x="6879" y="1"/>
                    <a:pt x="6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5" name="Google Shape;875;p18"/>
            <p:cNvSpPr/>
            <p:nvPr/>
          </p:nvSpPr>
          <p:spPr>
            <a:xfrm>
              <a:off x="6298063" y="3332900"/>
              <a:ext cx="199650" cy="175100"/>
            </a:xfrm>
            <a:custGeom>
              <a:rect b="b" l="l" r="r" t="t"/>
              <a:pathLst>
                <a:path extrusionOk="0" h="7004" w="7986">
                  <a:moveTo>
                    <a:pt x="6348" y="0"/>
                  </a:moveTo>
                  <a:cubicBezTo>
                    <a:pt x="6224" y="0"/>
                    <a:pt x="6091" y="15"/>
                    <a:pt x="5949" y="47"/>
                  </a:cubicBezTo>
                  <a:cubicBezTo>
                    <a:pt x="5616" y="119"/>
                    <a:pt x="5294" y="285"/>
                    <a:pt x="5044" y="523"/>
                  </a:cubicBezTo>
                  <a:cubicBezTo>
                    <a:pt x="4675" y="881"/>
                    <a:pt x="4389" y="1309"/>
                    <a:pt x="4235" y="1797"/>
                  </a:cubicBezTo>
                  <a:lnTo>
                    <a:pt x="4104" y="2155"/>
                  </a:lnTo>
                  <a:cubicBezTo>
                    <a:pt x="3985" y="2047"/>
                    <a:pt x="3889" y="1952"/>
                    <a:pt x="3794" y="1857"/>
                  </a:cubicBezTo>
                  <a:cubicBezTo>
                    <a:pt x="3389" y="1488"/>
                    <a:pt x="2889" y="1262"/>
                    <a:pt x="2341" y="1214"/>
                  </a:cubicBezTo>
                  <a:cubicBezTo>
                    <a:pt x="2276" y="1207"/>
                    <a:pt x="2212" y="1204"/>
                    <a:pt x="2148" y="1204"/>
                  </a:cubicBezTo>
                  <a:cubicBezTo>
                    <a:pt x="931" y="1204"/>
                    <a:pt x="0" y="2362"/>
                    <a:pt x="306" y="3583"/>
                  </a:cubicBezTo>
                  <a:cubicBezTo>
                    <a:pt x="460" y="4250"/>
                    <a:pt x="889" y="4691"/>
                    <a:pt x="1591" y="4798"/>
                  </a:cubicBezTo>
                  <a:cubicBezTo>
                    <a:pt x="1865" y="4833"/>
                    <a:pt x="2127" y="4857"/>
                    <a:pt x="2401" y="4881"/>
                  </a:cubicBezTo>
                  <a:cubicBezTo>
                    <a:pt x="2592" y="4893"/>
                    <a:pt x="2794" y="4893"/>
                    <a:pt x="2984" y="4917"/>
                  </a:cubicBezTo>
                  <a:cubicBezTo>
                    <a:pt x="3627" y="4964"/>
                    <a:pt x="4127" y="5250"/>
                    <a:pt x="4449" y="5822"/>
                  </a:cubicBezTo>
                  <a:cubicBezTo>
                    <a:pt x="4592" y="6096"/>
                    <a:pt x="4723" y="6381"/>
                    <a:pt x="4854" y="6667"/>
                  </a:cubicBezTo>
                  <a:cubicBezTo>
                    <a:pt x="4889" y="6762"/>
                    <a:pt x="4949" y="6858"/>
                    <a:pt x="5008" y="6941"/>
                  </a:cubicBezTo>
                  <a:cubicBezTo>
                    <a:pt x="5046" y="6983"/>
                    <a:pt x="5097" y="7003"/>
                    <a:pt x="5147" y="7003"/>
                  </a:cubicBezTo>
                  <a:cubicBezTo>
                    <a:pt x="5224" y="7003"/>
                    <a:pt x="5301" y="6956"/>
                    <a:pt x="5330" y="6869"/>
                  </a:cubicBezTo>
                  <a:cubicBezTo>
                    <a:pt x="5354" y="6750"/>
                    <a:pt x="5366" y="6631"/>
                    <a:pt x="5378" y="6512"/>
                  </a:cubicBezTo>
                  <a:cubicBezTo>
                    <a:pt x="5401" y="6167"/>
                    <a:pt x="5413" y="5822"/>
                    <a:pt x="5461" y="5476"/>
                  </a:cubicBezTo>
                  <a:cubicBezTo>
                    <a:pt x="5497" y="5060"/>
                    <a:pt x="5687" y="4667"/>
                    <a:pt x="5985" y="4369"/>
                  </a:cubicBezTo>
                  <a:cubicBezTo>
                    <a:pt x="6199" y="4155"/>
                    <a:pt x="6437" y="3964"/>
                    <a:pt x="6652" y="3762"/>
                  </a:cubicBezTo>
                  <a:cubicBezTo>
                    <a:pt x="6913" y="3536"/>
                    <a:pt x="7164" y="3298"/>
                    <a:pt x="7402" y="3036"/>
                  </a:cubicBezTo>
                  <a:cubicBezTo>
                    <a:pt x="7973" y="2333"/>
                    <a:pt x="7985" y="1333"/>
                    <a:pt x="7449" y="607"/>
                  </a:cubicBezTo>
                  <a:cubicBezTo>
                    <a:pt x="7184" y="228"/>
                    <a:pt x="6829" y="0"/>
                    <a:pt x="6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6" name="Google Shape;876;p18"/>
            <p:cNvSpPr/>
            <p:nvPr/>
          </p:nvSpPr>
          <p:spPr>
            <a:xfrm>
              <a:off x="6537863" y="3494500"/>
              <a:ext cx="30975" cy="94475"/>
            </a:xfrm>
            <a:custGeom>
              <a:rect b="b" l="l" r="r" t="t"/>
              <a:pathLst>
                <a:path extrusionOk="0" h="3779" w="1239">
                  <a:moveTo>
                    <a:pt x="441" y="1"/>
                  </a:moveTo>
                  <a:cubicBezTo>
                    <a:pt x="405" y="60"/>
                    <a:pt x="369" y="120"/>
                    <a:pt x="334" y="179"/>
                  </a:cubicBezTo>
                  <a:cubicBezTo>
                    <a:pt x="119" y="953"/>
                    <a:pt x="0" y="1751"/>
                    <a:pt x="0" y="2560"/>
                  </a:cubicBezTo>
                  <a:cubicBezTo>
                    <a:pt x="0" y="2751"/>
                    <a:pt x="24" y="2953"/>
                    <a:pt x="84" y="3132"/>
                  </a:cubicBezTo>
                  <a:cubicBezTo>
                    <a:pt x="143" y="3382"/>
                    <a:pt x="310" y="3596"/>
                    <a:pt x="524" y="3727"/>
                  </a:cubicBezTo>
                  <a:cubicBezTo>
                    <a:pt x="569" y="3762"/>
                    <a:pt x="620" y="3778"/>
                    <a:pt x="670" y="3778"/>
                  </a:cubicBezTo>
                  <a:cubicBezTo>
                    <a:pt x="740" y="3778"/>
                    <a:pt x="809" y="3747"/>
                    <a:pt x="858" y="3692"/>
                  </a:cubicBezTo>
                  <a:cubicBezTo>
                    <a:pt x="929" y="3620"/>
                    <a:pt x="989" y="3537"/>
                    <a:pt x="1024" y="3430"/>
                  </a:cubicBezTo>
                  <a:cubicBezTo>
                    <a:pt x="1096" y="3227"/>
                    <a:pt x="1143" y="3001"/>
                    <a:pt x="1167" y="2787"/>
                  </a:cubicBezTo>
                  <a:cubicBezTo>
                    <a:pt x="1239" y="1798"/>
                    <a:pt x="965" y="894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77" name="Google Shape;877;p18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Water bottle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descr="Water bottle clipart Vectors - Download ..." id="878" name="Google Shape;878;p1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00438" y="1500188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879" name="Google Shape;879;p18"/>
          <p:cNvSpPr txBox="1"/>
          <p:nvPr/>
        </p:nvSpPr>
        <p:spPr>
          <a:xfrm>
            <a:off x="2285371" y="3915832"/>
            <a:ext cx="4572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 have a </a:t>
            </a:r>
            <a:r>
              <a:rPr b="1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water bottle </a:t>
            </a: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in my bag.</a:t>
            </a:r>
            <a:endParaRPr b="0" i="0" sz="2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8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4" name="Google Shape;884;g3e5bf25a708_0_0"/>
          <p:cNvGrpSpPr/>
          <p:nvPr/>
        </p:nvGrpSpPr>
        <p:grpSpPr>
          <a:xfrm flipH="1" rot="-578699">
            <a:off x="145873" y="543160"/>
            <a:ext cx="842445" cy="842445"/>
            <a:chOff x="2214083" y="1263025"/>
            <a:chExt cx="735900" cy="735900"/>
          </a:xfrm>
        </p:grpSpPr>
        <p:sp>
          <p:nvSpPr>
            <p:cNvPr id="885" name="Google Shape;885;g3e5bf25a708_0_0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6" name="Google Shape;886;g3e5bf25a708_0_0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7" name="Google Shape;887;g3e5bf25a708_0_0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8" name="Google Shape;888;g3e5bf25a708_0_0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9" name="Google Shape;889;g3e5bf25a708_0_0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0" name="Google Shape;890;g3e5bf25a708_0_0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1" name="Google Shape;891;g3e5bf25a708_0_0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2" name="Google Shape;892;g3e5bf25a708_0_0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93" name="Google Shape;893;g3e5bf25a708_0_0"/>
          <p:cNvGrpSpPr/>
          <p:nvPr/>
        </p:nvGrpSpPr>
        <p:grpSpPr>
          <a:xfrm flipH="1" rot="714412">
            <a:off x="808020" y="220338"/>
            <a:ext cx="858877" cy="858805"/>
            <a:chOff x="7161125" y="2185314"/>
            <a:chExt cx="735900" cy="735900"/>
          </a:xfrm>
        </p:grpSpPr>
        <p:sp>
          <p:nvSpPr>
            <p:cNvPr id="894" name="Google Shape;894;g3e5bf25a708_0_0"/>
            <p:cNvSpPr/>
            <p:nvPr/>
          </p:nvSpPr>
          <p:spPr>
            <a:xfrm>
              <a:off x="7161125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5" name="Google Shape;895;g3e5bf25a708_0_0"/>
            <p:cNvSpPr/>
            <p:nvPr/>
          </p:nvSpPr>
          <p:spPr>
            <a:xfrm>
              <a:off x="7161738" y="2244875"/>
              <a:ext cx="675000" cy="610300"/>
            </a:xfrm>
            <a:custGeom>
              <a:rect b="b" l="l" r="r" t="t"/>
              <a:pathLst>
                <a:path extrusionOk="0" h="24412" w="27000">
                  <a:moveTo>
                    <a:pt x="14796" y="0"/>
                  </a:moveTo>
                  <a:cubicBezTo>
                    <a:pt x="13291" y="0"/>
                    <a:pt x="11747" y="284"/>
                    <a:pt x="10228" y="896"/>
                  </a:cubicBezTo>
                  <a:cubicBezTo>
                    <a:pt x="2204" y="4123"/>
                    <a:pt x="1" y="14457"/>
                    <a:pt x="6014" y="20684"/>
                  </a:cubicBezTo>
                  <a:cubicBezTo>
                    <a:pt x="8276" y="23042"/>
                    <a:pt x="11383" y="24363"/>
                    <a:pt x="14765" y="24411"/>
                  </a:cubicBezTo>
                  <a:lnTo>
                    <a:pt x="14788" y="24411"/>
                  </a:lnTo>
                  <a:cubicBezTo>
                    <a:pt x="21599" y="24304"/>
                    <a:pt x="26945" y="18958"/>
                    <a:pt x="26980" y="12255"/>
                  </a:cubicBezTo>
                  <a:cubicBezTo>
                    <a:pt x="27000" y="5235"/>
                    <a:pt x="21255" y="0"/>
                    <a:pt x="14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6" name="Google Shape;896;g3e5bf25a708_0_0"/>
            <p:cNvSpPr/>
            <p:nvPr/>
          </p:nvSpPr>
          <p:spPr>
            <a:xfrm>
              <a:off x="7249263" y="2270525"/>
              <a:ext cx="565850" cy="562025"/>
            </a:xfrm>
            <a:custGeom>
              <a:rect b="b" l="l" r="r" t="t"/>
              <a:pathLst>
                <a:path extrusionOk="0" h="22481" w="22634">
                  <a:moveTo>
                    <a:pt x="11482" y="1"/>
                  </a:moveTo>
                  <a:cubicBezTo>
                    <a:pt x="11453" y="1"/>
                    <a:pt x="11424" y="1"/>
                    <a:pt x="11395" y="1"/>
                  </a:cubicBezTo>
                  <a:cubicBezTo>
                    <a:pt x="4572" y="1"/>
                    <a:pt x="0" y="5597"/>
                    <a:pt x="60" y="11288"/>
                  </a:cubicBezTo>
                  <a:cubicBezTo>
                    <a:pt x="12" y="17099"/>
                    <a:pt x="4644" y="22397"/>
                    <a:pt x="11264" y="22480"/>
                  </a:cubicBezTo>
                  <a:cubicBezTo>
                    <a:pt x="17610" y="22385"/>
                    <a:pt x="22551" y="17420"/>
                    <a:pt x="22575" y="11217"/>
                  </a:cubicBezTo>
                  <a:cubicBezTo>
                    <a:pt x="22634" y="5043"/>
                    <a:pt x="17656" y="1"/>
                    <a:pt x="114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7" name="Google Shape;897;g3e5bf25a708_0_0"/>
            <p:cNvSpPr/>
            <p:nvPr/>
          </p:nvSpPr>
          <p:spPr>
            <a:xfrm>
              <a:off x="7412363" y="2568675"/>
              <a:ext cx="286975" cy="165650"/>
            </a:xfrm>
            <a:custGeom>
              <a:rect b="b" l="l" r="r" t="t"/>
              <a:pathLst>
                <a:path extrusionOk="0" h="6626" w="11479">
                  <a:moveTo>
                    <a:pt x="11189" y="1"/>
                  </a:moveTo>
                  <a:cubicBezTo>
                    <a:pt x="11107" y="1"/>
                    <a:pt x="11027" y="16"/>
                    <a:pt x="10955" y="53"/>
                  </a:cubicBezTo>
                  <a:cubicBezTo>
                    <a:pt x="9681" y="434"/>
                    <a:pt x="8431" y="922"/>
                    <a:pt x="7240" y="1505"/>
                  </a:cubicBezTo>
                  <a:cubicBezTo>
                    <a:pt x="5430" y="2398"/>
                    <a:pt x="3751" y="3494"/>
                    <a:pt x="2120" y="4672"/>
                  </a:cubicBezTo>
                  <a:cubicBezTo>
                    <a:pt x="1477" y="5137"/>
                    <a:pt x="846" y="5637"/>
                    <a:pt x="251" y="6161"/>
                  </a:cubicBezTo>
                  <a:cubicBezTo>
                    <a:pt x="168" y="6220"/>
                    <a:pt x="96" y="6304"/>
                    <a:pt x="49" y="6387"/>
                  </a:cubicBezTo>
                  <a:cubicBezTo>
                    <a:pt x="1" y="6494"/>
                    <a:pt x="72" y="6613"/>
                    <a:pt x="180" y="6625"/>
                  </a:cubicBezTo>
                  <a:cubicBezTo>
                    <a:pt x="322" y="6625"/>
                    <a:pt x="394" y="6518"/>
                    <a:pt x="489" y="6447"/>
                  </a:cubicBezTo>
                  <a:cubicBezTo>
                    <a:pt x="1061" y="6006"/>
                    <a:pt x="1620" y="5565"/>
                    <a:pt x="2204" y="5137"/>
                  </a:cubicBezTo>
                  <a:cubicBezTo>
                    <a:pt x="3513" y="4137"/>
                    <a:pt x="4906" y="3244"/>
                    <a:pt x="6347" y="2446"/>
                  </a:cubicBezTo>
                  <a:cubicBezTo>
                    <a:pt x="7835" y="1613"/>
                    <a:pt x="9407" y="946"/>
                    <a:pt x="11050" y="470"/>
                  </a:cubicBezTo>
                  <a:cubicBezTo>
                    <a:pt x="11157" y="446"/>
                    <a:pt x="11252" y="398"/>
                    <a:pt x="11348" y="351"/>
                  </a:cubicBezTo>
                  <a:cubicBezTo>
                    <a:pt x="11479" y="243"/>
                    <a:pt x="11431" y="41"/>
                    <a:pt x="11264" y="5"/>
                  </a:cubicBezTo>
                  <a:cubicBezTo>
                    <a:pt x="11239" y="2"/>
                    <a:pt x="11214" y="1"/>
                    <a:pt x="11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8" name="Google Shape;898;g3e5bf25a708_0_0"/>
            <p:cNvSpPr/>
            <p:nvPr/>
          </p:nvSpPr>
          <p:spPr>
            <a:xfrm>
              <a:off x="7397788" y="2450225"/>
              <a:ext cx="49725" cy="78125"/>
            </a:xfrm>
            <a:custGeom>
              <a:rect b="b" l="l" r="r" t="t"/>
              <a:pathLst>
                <a:path extrusionOk="0" h="3125" w="1989">
                  <a:moveTo>
                    <a:pt x="600" y="0"/>
                  </a:moveTo>
                  <a:cubicBezTo>
                    <a:pt x="554" y="0"/>
                    <a:pt x="509" y="5"/>
                    <a:pt x="465" y="16"/>
                  </a:cubicBezTo>
                  <a:cubicBezTo>
                    <a:pt x="310" y="28"/>
                    <a:pt x="179" y="147"/>
                    <a:pt x="155" y="302"/>
                  </a:cubicBezTo>
                  <a:cubicBezTo>
                    <a:pt x="60" y="659"/>
                    <a:pt x="1" y="1028"/>
                    <a:pt x="1" y="1409"/>
                  </a:cubicBezTo>
                  <a:cubicBezTo>
                    <a:pt x="1" y="1660"/>
                    <a:pt x="24" y="1921"/>
                    <a:pt x="96" y="2160"/>
                  </a:cubicBezTo>
                  <a:cubicBezTo>
                    <a:pt x="143" y="2410"/>
                    <a:pt x="251" y="2648"/>
                    <a:pt x="417" y="2850"/>
                  </a:cubicBezTo>
                  <a:cubicBezTo>
                    <a:pt x="536" y="3005"/>
                    <a:pt x="715" y="3100"/>
                    <a:pt x="905" y="3124"/>
                  </a:cubicBezTo>
                  <a:cubicBezTo>
                    <a:pt x="916" y="3124"/>
                    <a:pt x="926" y="3125"/>
                    <a:pt x="936" y="3125"/>
                  </a:cubicBezTo>
                  <a:cubicBezTo>
                    <a:pt x="1187" y="3125"/>
                    <a:pt x="1422" y="2984"/>
                    <a:pt x="1525" y="2755"/>
                  </a:cubicBezTo>
                  <a:cubicBezTo>
                    <a:pt x="1798" y="2219"/>
                    <a:pt x="1953" y="1636"/>
                    <a:pt x="1977" y="1040"/>
                  </a:cubicBezTo>
                  <a:cubicBezTo>
                    <a:pt x="1989" y="838"/>
                    <a:pt x="1882" y="647"/>
                    <a:pt x="1715" y="540"/>
                  </a:cubicBezTo>
                  <a:cubicBezTo>
                    <a:pt x="1453" y="374"/>
                    <a:pt x="1179" y="219"/>
                    <a:pt x="905" y="76"/>
                  </a:cubicBezTo>
                  <a:cubicBezTo>
                    <a:pt x="807" y="27"/>
                    <a:pt x="702" y="0"/>
                    <a:pt x="6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99" name="Google Shape;899;g3e5bf25a708_0_0"/>
            <p:cNvSpPr/>
            <p:nvPr/>
          </p:nvSpPr>
          <p:spPr>
            <a:xfrm>
              <a:off x="7565663" y="2382725"/>
              <a:ext cx="150650" cy="47900"/>
            </a:xfrm>
            <a:custGeom>
              <a:rect b="b" l="l" r="r" t="t"/>
              <a:pathLst>
                <a:path extrusionOk="0" h="1916" w="6026">
                  <a:moveTo>
                    <a:pt x="3082" y="0"/>
                  </a:moveTo>
                  <a:cubicBezTo>
                    <a:pt x="2876" y="0"/>
                    <a:pt x="2662" y="17"/>
                    <a:pt x="2441" y="49"/>
                  </a:cubicBezTo>
                  <a:cubicBezTo>
                    <a:pt x="1608" y="192"/>
                    <a:pt x="834" y="561"/>
                    <a:pt x="203" y="1121"/>
                  </a:cubicBezTo>
                  <a:cubicBezTo>
                    <a:pt x="155" y="1169"/>
                    <a:pt x="96" y="1216"/>
                    <a:pt x="60" y="1288"/>
                  </a:cubicBezTo>
                  <a:cubicBezTo>
                    <a:pt x="1" y="1359"/>
                    <a:pt x="13" y="1466"/>
                    <a:pt x="72" y="1526"/>
                  </a:cubicBezTo>
                  <a:cubicBezTo>
                    <a:pt x="107" y="1574"/>
                    <a:pt x="158" y="1599"/>
                    <a:pt x="211" y="1599"/>
                  </a:cubicBezTo>
                  <a:cubicBezTo>
                    <a:pt x="249" y="1599"/>
                    <a:pt x="287" y="1586"/>
                    <a:pt x="322" y="1562"/>
                  </a:cubicBezTo>
                  <a:cubicBezTo>
                    <a:pt x="441" y="1478"/>
                    <a:pt x="548" y="1383"/>
                    <a:pt x="667" y="1288"/>
                  </a:cubicBezTo>
                  <a:cubicBezTo>
                    <a:pt x="1358" y="728"/>
                    <a:pt x="2215" y="430"/>
                    <a:pt x="3096" y="419"/>
                  </a:cubicBezTo>
                  <a:cubicBezTo>
                    <a:pt x="3110" y="418"/>
                    <a:pt x="3124" y="418"/>
                    <a:pt x="3137" y="418"/>
                  </a:cubicBezTo>
                  <a:cubicBezTo>
                    <a:pt x="3944" y="418"/>
                    <a:pt x="4713" y="762"/>
                    <a:pt x="5263" y="1371"/>
                  </a:cubicBezTo>
                  <a:cubicBezTo>
                    <a:pt x="5370" y="1490"/>
                    <a:pt x="5478" y="1621"/>
                    <a:pt x="5573" y="1740"/>
                  </a:cubicBezTo>
                  <a:cubicBezTo>
                    <a:pt x="5609" y="1788"/>
                    <a:pt x="5656" y="1835"/>
                    <a:pt x="5692" y="1871"/>
                  </a:cubicBezTo>
                  <a:cubicBezTo>
                    <a:pt x="5728" y="1901"/>
                    <a:pt x="5772" y="1916"/>
                    <a:pt x="5817" y="1916"/>
                  </a:cubicBezTo>
                  <a:cubicBezTo>
                    <a:pt x="5862" y="1916"/>
                    <a:pt x="5906" y="1901"/>
                    <a:pt x="5942" y="1871"/>
                  </a:cubicBezTo>
                  <a:cubicBezTo>
                    <a:pt x="6001" y="1824"/>
                    <a:pt x="6025" y="1740"/>
                    <a:pt x="6001" y="1669"/>
                  </a:cubicBezTo>
                  <a:cubicBezTo>
                    <a:pt x="5978" y="1609"/>
                    <a:pt x="5942" y="1538"/>
                    <a:pt x="5894" y="1478"/>
                  </a:cubicBezTo>
                  <a:cubicBezTo>
                    <a:pt x="5158" y="500"/>
                    <a:pt x="4226" y="0"/>
                    <a:pt x="3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0" name="Google Shape;900;g3e5bf25a708_0_0"/>
            <p:cNvSpPr/>
            <p:nvPr/>
          </p:nvSpPr>
          <p:spPr>
            <a:xfrm>
              <a:off x="7374563" y="2383900"/>
              <a:ext cx="110175" cy="72400"/>
            </a:xfrm>
            <a:custGeom>
              <a:rect b="b" l="l" r="r" t="t"/>
              <a:pathLst>
                <a:path extrusionOk="0" h="2896" w="4407">
                  <a:moveTo>
                    <a:pt x="215" y="0"/>
                  </a:moveTo>
                  <a:cubicBezTo>
                    <a:pt x="207" y="0"/>
                    <a:pt x="199" y="1"/>
                    <a:pt x="191" y="2"/>
                  </a:cubicBezTo>
                  <a:cubicBezTo>
                    <a:pt x="132" y="2"/>
                    <a:pt x="72" y="38"/>
                    <a:pt x="48" y="86"/>
                  </a:cubicBezTo>
                  <a:cubicBezTo>
                    <a:pt x="25" y="133"/>
                    <a:pt x="13" y="169"/>
                    <a:pt x="1" y="217"/>
                  </a:cubicBezTo>
                  <a:cubicBezTo>
                    <a:pt x="1" y="395"/>
                    <a:pt x="48" y="574"/>
                    <a:pt x="156" y="729"/>
                  </a:cubicBezTo>
                  <a:cubicBezTo>
                    <a:pt x="322" y="979"/>
                    <a:pt x="537" y="1193"/>
                    <a:pt x="775" y="1372"/>
                  </a:cubicBezTo>
                  <a:cubicBezTo>
                    <a:pt x="1715" y="2074"/>
                    <a:pt x="2787" y="2586"/>
                    <a:pt x="3930" y="2860"/>
                  </a:cubicBezTo>
                  <a:cubicBezTo>
                    <a:pt x="4025" y="2884"/>
                    <a:pt x="4132" y="2896"/>
                    <a:pt x="4239" y="2896"/>
                  </a:cubicBezTo>
                  <a:cubicBezTo>
                    <a:pt x="4311" y="2884"/>
                    <a:pt x="4370" y="2824"/>
                    <a:pt x="4382" y="2753"/>
                  </a:cubicBezTo>
                  <a:cubicBezTo>
                    <a:pt x="4406" y="2669"/>
                    <a:pt x="4370" y="2598"/>
                    <a:pt x="4311" y="2550"/>
                  </a:cubicBezTo>
                  <a:cubicBezTo>
                    <a:pt x="4216" y="2503"/>
                    <a:pt x="4120" y="2467"/>
                    <a:pt x="4013" y="2455"/>
                  </a:cubicBezTo>
                  <a:cubicBezTo>
                    <a:pt x="3692" y="2372"/>
                    <a:pt x="3370" y="2277"/>
                    <a:pt x="3073" y="2157"/>
                  </a:cubicBezTo>
                  <a:cubicBezTo>
                    <a:pt x="2346" y="1896"/>
                    <a:pt x="1668" y="1526"/>
                    <a:pt x="1061" y="1062"/>
                  </a:cubicBezTo>
                  <a:cubicBezTo>
                    <a:pt x="763" y="824"/>
                    <a:pt x="441" y="586"/>
                    <a:pt x="382" y="145"/>
                  </a:cubicBezTo>
                  <a:cubicBezTo>
                    <a:pt x="382" y="122"/>
                    <a:pt x="370" y="98"/>
                    <a:pt x="346" y="74"/>
                  </a:cubicBezTo>
                  <a:cubicBezTo>
                    <a:pt x="315" y="33"/>
                    <a:pt x="266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01" name="Google Shape;901;g3e5bf25a708_0_0"/>
          <p:cNvGrpSpPr/>
          <p:nvPr/>
        </p:nvGrpSpPr>
        <p:grpSpPr>
          <a:xfrm rot="942012">
            <a:off x="8099119" y="4024756"/>
            <a:ext cx="871592" cy="871592"/>
            <a:chOff x="6171717" y="3078684"/>
            <a:chExt cx="735900" cy="735900"/>
          </a:xfrm>
        </p:grpSpPr>
        <p:sp>
          <p:nvSpPr>
            <p:cNvPr id="902" name="Google Shape;902;g3e5bf25a708_0_0"/>
            <p:cNvSpPr/>
            <p:nvPr/>
          </p:nvSpPr>
          <p:spPr>
            <a:xfrm>
              <a:off x="6171717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3" name="Google Shape;903;g3e5bf25a708_0_0"/>
            <p:cNvSpPr/>
            <p:nvPr/>
          </p:nvSpPr>
          <p:spPr>
            <a:xfrm>
              <a:off x="6196738" y="3139650"/>
              <a:ext cx="674225" cy="607575"/>
            </a:xfrm>
            <a:custGeom>
              <a:rect b="b" l="l" r="r" t="t"/>
              <a:pathLst>
                <a:path extrusionOk="0" h="24303" w="26969">
                  <a:moveTo>
                    <a:pt x="13918" y="0"/>
                  </a:moveTo>
                  <a:cubicBezTo>
                    <a:pt x="13231" y="0"/>
                    <a:pt x="12535" y="59"/>
                    <a:pt x="11836" y="181"/>
                  </a:cubicBezTo>
                  <a:lnTo>
                    <a:pt x="11788" y="193"/>
                  </a:lnTo>
                  <a:cubicBezTo>
                    <a:pt x="8621" y="741"/>
                    <a:pt x="5811" y="2515"/>
                    <a:pt x="3954" y="5122"/>
                  </a:cubicBezTo>
                  <a:cubicBezTo>
                    <a:pt x="1" y="10647"/>
                    <a:pt x="1346" y="18338"/>
                    <a:pt x="6930" y="22196"/>
                  </a:cubicBezTo>
                  <a:cubicBezTo>
                    <a:pt x="8955" y="23576"/>
                    <a:pt x="11328" y="24302"/>
                    <a:pt x="13742" y="24302"/>
                  </a:cubicBezTo>
                  <a:cubicBezTo>
                    <a:pt x="14451" y="24302"/>
                    <a:pt x="15164" y="24240"/>
                    <a:pt x="15872" y="24112"/>
                  </a:cubicBezTo>
                  <a:lnTo>
                    <a:pt x="15896" y="24112"/>
                  </a:lnTo>
                  <a:cubicBezTo>
                    <a:pt x="22527" y="22934"/>
                    <a:pt x="26968" y="16612"/>
                    <a:pt x="25802" y="10016"/>
                  </a:cubicBezTo>
                  <a:cubicBezTo>
                    <a:pt x="24780" y="4143"/>
                    <a:pt x="19681" y="0"/>
                    <a:pt x="13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4" name="Google Shape;904;g3e5bf25a708_0_0"/>
            <p:cNvSpPr/>
            <p:nvPr/>
          </p:nvSpPr>
          <p:spPr>
            <a:xfrm>
              <a:off x="6237513" y="3162400"/>
              <a:ext cx="609350" cy="562300"/>
            </a:xfrm>
            <a:custGeom>
              <a:rect b="b" l="l" r="r" t="t"/>
              <a:pathLst>
                <a:path extrusionOk="0" h="22492" w="24374">
                  <a:moveTo>
                    <a:pt x="12266" y="0"/>
                  </a:moveTo>
                  <a:cubicBezTo>
                    <a:pt x="11636" y="0"/>
                    <a:pt x="10999" y="54"/>
                    <a:pt x="10359" y="164"/>
                  </a:cubicBezTo>
                  <a:cubicBezTo>
                    <a:pt x="4347" y="1200"/>
                    <a:pt x="1" y="6915"/>
                    <a:pt x="1132" y="13273"/>
                  </a:cubicBezTo>
                  <a:cubicBezTo>
                    <a:pt x="2128" y="18876"/>
                    <a:pt x="6921" y="22491"/>
                    <a:pt x="12134" y="22491"/>
                  </a:cubicBezTo>
                  <a:cubicBezTo>
                    <a:pt x="12780" y="22491"/>
                    <a:pt x="13433" y="22436"/>
                    <a:pt x="14086" y="22321"/>
                  </a:cubicBezTo>
                  <a:cubicBezTo>
                    <a:pt x="20206" y="21238"/>
                    <a:pt x="24373" y="15380"/>
                    <a:pt x="23290" y="9260"/>
                  </a:cubicBezTo>
                  <a:cubicBezTo>
                    <a:pt x="22343" y="3770"/>
                    <a:pt x="17563" y="0"/>
                    <a:pt x="122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5" name="Google Shape;905;g3e5bf25a708_0_0"/>
            <p:cNvSpPr/>
            <p:nvPr/>
          </p:nvSpPr>
          <p:spPr>
            <a:xfrm>
              <a:off x="6527138" y="3478625"/>
              <a:ext cx="51225" cy="120825"/>
            </a:xfrm>
            <a:custGeom>
              <a:rect b="b" l="l" r="r" t="t"/>
              <a:pathLst>
                <a:path extrusionOk="0" h="4833" w="2049">
                  <a:moveTo>
                    <a:pt x="870" y="636"/>
                  </a:moveTo>
                  <a:cubicBezTo>
                    <a:pt x="1394" y="1529"/>
                    <a:pt x="1668" y="2433"/>
                    <a:pt x="1608" y="3410"/>
                  </a:cubicBezTo>
                  <a:cubicBezTo>
                    <a:pt x="1584" y="3636"/>
                    <a:pt x="1537" y="3850"/>
                    <a:pt x="1465" y="4065"/>
                  </a:cubicBezTo>
                  <a:cubicBezTo>
                    <a:pt x="1430" y="4160"/>
                    <a:pt x="1370" y="4243"/>
                    <a:pt x="1299" y="4327"/>
                  </a:cubicBezTo>
                  <a:cubicBezTo>
                    <a:pt x="1249" y="4376"/>
                    <a:pt x="1178" y="4405"/>
                    <a:pt x="1107" y="4405"/>
                  </a:cubicBezTo>
                  <a:cubicBezTo>
                    <a:pt x="1058" y="4405"/>
                    <a:pt x="1009" y="4391"/>
                    <a:pt x="965" y="4362"/>
                  </a:cubicBezTo>
                  <a:cubicBezTo>
                    <a:pt x="751" y="4231"/>
                    <a:pt x="584" y="4017"/>
                    <a:pt x="525" y="3767"/>
                  </a:cubicBezTo>
                  <a:cubicBezTo>
                    <a:pt x="477" y="3576"/>
                    <a:pt x="441" y="3386"/>
                    <a:pt x="441" y="3195"/>
                  </a:cubicBezTo>
                  <a:cubicBezTo>
                    <a:pt x="453" y="2386"/>
                    <a:pt x="560" y="1588"/>
                    <a:pt x="787" y="814"/>
                  </a:cubicBezTo>
                  <a:cubicBezTo>
                    <a:pt x="810" y="743"/>
                    <a:pt x="834" y="683"/>
                    <a:pt x="870" y="636"/>
                  </a:cubicBezTo>
                  <a:close/>
                  <a:moveTo>
                    <a:pt x="818" y="1"/>
                  </a:moveTo>
                  <a:cubicBezTo>
                    <a:pt x="800" y="1"/>
                    <a:pt x="782" y="2"/>
                    <a:pt x="763" y="5"/>
                  </a:cubicBezTo>
                  <a:cubicBezTo>
                    <a:pt x="608" y="40"/>
                    <a:pt x="560" y="171"/>
                    <a:pt x="525" y="302"/>
                  </a:cubicBezTo>
                  <a:cubicBezTo>
                    <a:pt x="406" y="767"/>
                    <a:pt x="263" y="1219"/>
                    <a:pt x="167" y="1683"/>
                  </a:cubicBezTo>
                  <a:cubicBezTo>
                    <a:pt x="48" y="2279"/>
                    <a:pt x="1" y="2874"/>
                    <a:pt x="48" y="3469"/>
                  </a:cubicBezTo>
                  <a:cubicBezTo>
                    <a:pt x="60" y="3922"/>
                    <a:pt x="275" y="4350"/>
                    <a:pt x="632" y="4636"/>
                  </a:cubicBezTo>
                  <a:cubicBezTo>
                    <a:pt x="799" y="4768"/>
                    <a:pt x="966" y="4833"/>
                    <a:pt x="1126" y="4833"/>
                  </a:cubicBezTo>
                  <a:cubicBezTo>
                    <a:pt x="1342" y="4833"/>
                    <a:pt x="1544" y="4714"/>
                    <a:pt x="1715" y="4481"/>
                  </a:cubicBezTo>
                  <a:cubicBezTo>
                    <a:pt x="1846" y="4267"/>
                    <a:pt x="1941" y="4017"/>
                    <a:pt x="1977" y="3767"/>
                  </a:cubicBezTo>
                  <a:cubicBezTo>
                    <a:pt x="2049" y="3267"/>
                    <a:pt x="2037" y="2755"/>
                    <a:pt x="1941" y="2255"/>
                  </a:cubicBezTo>
                  <a:cubicBezTo>
                    <a:pt x="1811" y="1517"/>
                    <a:pt x="1489" y="862"/>
                    <a:pt x="1132" y="219"/>
                  </a:cubicBezTo>
                  <a:cubicBezTo>
                    <a:pt x="1079" y="82"/>
                    <a:pt x="961" y="1"/>
                    <a:pt x="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6" name="Google Shape;906;g3e5bf25a708_0_0"/>
            <p:cNvSpPr/>
            <p:nvPr/>
          </p:nvSpPr>
          <p:spPr>
            <a:xfrm>
              <a:off x="6707813" y="3457250"/>
              <a:ext cx="70875" cy="64250"/>
            </a:xfrm>
            <a:custGeom>
              <a:rect b="b" l="l" r="r" t="t"/>
              <a:pathLst>
                <a:path extrusionOk="0" h="2570" w="2835">
                  <a:moveTo>
                    <a:pt x="2642" y="1"/>
                  </a:moveTo>
                  <a:cubicBezTo>
                    <a:pt x="2602" y="1"/>
                    <a:pt x="2561" y="13"/>
                    <a:pt x="2525" y="38"/>
                  </a:cubicBezTo>
                  <a:cubicBezTo>
                    <a:pt x="2156" y="348"/>
                    <a:pt x="1799" y="669"/>
                    <a:pt x="1442" y="991"/>
                  </a:cubicBezTo>
                  <a:cubicBezTo>
                    <a:pt x="1025" y="1360"/>
                    <a:pt x="620" y="1729"/>
                    <a:pt x="227" y="2110"/>
                  </a:cubicBezTo>
                  <a:cubicBezTo>
                    <a:pt x="132" y="2193"/>
                    <a:pt x="72" y="2288"/>
                    <a:pt x="25" y="2395"/>
                  </a:cubicBezTo>
                  <a:cubicBezTo>
                    <a:pt x="1" y="2419"/>
                    <a:pt x="37" y="2515"/>
                    <a:pt x="72" y="2538"/>
                  </a:cubicBezTo>
                  <a:cubicBezTo>
                    <a:pt x="102" y="2561"/>
                    <a:pt x="137" y="2569"/>
                    <a:pt x="174" y="2569"/>
                  </a:cubicBezTo>
                  <a:cubicBezTo>
                    <a:pt x="195" y="2569"/>
                    <a:pt x="217" y="2567"/>
                    <a:pt x="239" y="2562"/>
                  </a:cubicBezTo>
                  <a:cubicBezTo>
                    <a:pt x="299" y="2538"/>
                    <a:pt x="346" y="2503"/>
                    <a:pt x="382" y="2467"/>
                  </a:cubicBezTo>
                  <a:lnTo>
                    <a:pt x="2585" y="550"/>
                  </a:lnTo>
                  <a:cubicBezTo>
                    <a:pt x="2656" y="490"/>
                    <a:pt x="2715" y="431"/>
                    <a:pt x="2775" y="360"/>
                  </a:cubicBezTo>
                  <a:cubicBezTo>
                    <a:pt x="2799" y="312"/>
                    <a:pt x="2823" y="252"/>
                    <a:pt x="2835" y="193"/>
                  </a:cubicBezTo>
                  <a:cubicBezTo>
                    <a:pt x="2826" y="68"/>
                    <a:pt x="2736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7" name="Google Shape;907;g3e5bf25a708_0_0"/>
            <p:cNvSpPr/>
            <p:nvPr/>
          </p:nvSpPr>
          <p:spPr>
            <a:xfrm>
              <a:off x="6310738" y="3490075"/>
              <a:ext cx="61050" cy="68875"/>
            </a:xfrm>
            <a:custGeom>
              <a:rect b="b" l="l" r="r" t="t"/>
              <a:pathLst>
                <a:path extrusionOk="0" h="2755" w="2442">
                  <a:moveTo>
                    <a:pt x="2250" y="0"/>
                  </a:moveTo>
                  <a:cubicBezTo>
                    <a:pt x="2225" y="0"/>
                    <a:pt x="2200" y="7"/>
                    <a:pt x="2180" y="23"/>
                  </a:cubicBezTo>
                  <a:cubicBezTo>
                    <a:pt x="2085" y="70"/>
                    <a:pt x="2001" y="142"/>
                    <a:pt x="1930" y="213"/>
                  </a:cubicBezTo>
                  <a:cubicBezTo>
                    <a:pt x="1739" y="440"/>
                    <a:pt x="1537" y="666"/>
                    <a:pt x="1334" y="892"/>
                  </a:cubicBezTo>
                  <a:cubicBezTo>
                    <a:pt x="953" y="1344"/>
                    <a:pt x="572" y="1809"/>
                    <a:pt x="191" y="2273"/>
                  </a:cubicBezTo>
                  <a:cubicBezTo>
                    <a:pt x="108" y="2368"/>
                    <a:pt x="49" y="2464"/>
                    <a:pt x="1" y="2571"/>
                  </a:cubicBezTo>
                  <a:cubicBezTo>
                    <a:pt x="1" y="2630"/>
                    <a:pt x="13" y="2678"/>
                    <a:pt x="60" y="2726"/>
                  </a:cubicBezTo>
                  <a:cubicBezTo>
                    <a:pt x="95" y="2743"/>
                    <a:pt x="137" y="2754"/>
                    <a:pt x="175" y="2754"/>
                  </a:cubicBezTo>
                  <a:cubicBezTo>
                    <a:pt x="189" y="2754"/>
                    <a:pt x="202" y="2753"/>
                    <a:pt x="215" y="2749"/>
                  </a:cubicBezTo>
                  <a:cubicBezTo>
                    <a:pt x="299" y="2702"/>
                    <a:pt x="358" y="2642"/>
                    <a:pt x="418" y="2571"/>
                  </a:cubicBezTo>
                  <a:cubicBezTo>
                    <a:pt x="787" y="2154"/>
                    <a:pt x="1144" y="1725"/>
                    <a:pt x="1513" y="1309"/>
                  </a:cubicBezTo>
                  <a:cubicBezTo>
                    <a:pt x="1787" y="999"/>
                    <a:pt x="2073" y="690"/>
                    <a:pt x="2346" y="368"/>
                  </a:cubicBezTo>
                  <a:cubicBezTo>
                    <a:pt x="2382" y="320"/>
                    <a:pt x="2418" y="273"/>
                    <a:pt x="2442" y="213"/>
                  </a:cubicBezTo>
                  <a:cubicBezTo>
                    <a:pt x="2442" y="92"/>
                    <a:pt x="2340" y="0"/>
                    <a:pt x="2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8" name="Google Shape;908;g3e5bf25a708_0_0"/>
            <p:cNvSpPr/>
            <p:nvPr/>
          </p:nvSpPr>
          <p:spPr>
            <a:xfrm>
              <a:off x="6336388" y="3504500"/>
              <a:ext cx="59525" cy="64175"/>
            </a:xfrm>
            <a:custGeom>
              <a:rect b="b" l="l" r="r" t="t"/>
              <a:pathLst>
                <a:path extrusionOk="0" h="2567" w="2381">
                  <a:moveTo>
                    <a:pt x="2148" y="1"/>
                  </a:moveTo>
                  <a:cubicBezTo>
                    <a:pt x="2130" y="1"/>
                    <a:pt x="2112" y="2"/>
                    <a:pt x="2094" y="5"/>
                  </a:cubicBezTo>
                  <a:cubicBezTo>
                    <a:pt x="2023" y="29"/>
                    <a:pt x="1963" y="77"/>
                    <a:pt x="1916" y="136"/>
                  </a:cubicBezTo>
                  <a:cubicBezTo>
                    <a:pt x="1332" y="791"/>
                    <a:pt x="749" y="1446"/>
                    <a:pt x="166" y="2113"/>
                  </a:cubicBezTo>
                  <a:cubicBezTo>
                    <a:pt x="106" y="2184"/>
                    <a:pt x="58" y="2256"/>
                    <a:pt x="35" y="2339"/>
                  </a:cubicBezTo>
                  <a:cubicBezTo>
                    <a:pt x="1" y="2463"/>
                    <a:pt x="95" y="2566"/>
                    <a:pt x="207" y="2566"/>
                  </a:cubicBezTo>
                  <a:cubicBezTo>
                    <a:pt x="213" y="2566"/>
                    <a:pt x="219" y="2566"/>
                    <a:pt x="225" y="2565"/>
                  </a:cubicBezTo>
                  <a:cubicBezTo>
                    <a:pt x="273" y="2530"/>
                    <a:pt x="320" y="2494"/>
                    <a:pt x="368" y="2458"/>
                  </a:cubicBezTo>
                  <a:cubicBezTo>
                    <a:pt x="975" y="1791"/>
                    <a:pt x="1570" y="1125"/>
                    <a:pt x="2166" y="458"/>
                  </a:cubicBezTo>
                  <a:cubicBezTo>
                    <a:pt x="2225" y="386"/>
                    <a:pt x="2285" y="315"/>
                    <a:pt x="2332" y="244"/>
                  </a:cubicBezTo>
                  <a:cubicBezTo>
                    <a:pt x="2380" y="184"/>
                    <a:pt x="2368" y="89"/>
                    <a:pt x="2297" y="41"/>
                  </a:cubicBezTo>
                  <a:cubicBezTo>
                    <a:pt x="2252" y="14"/>
                    <a:pt x="2201" y="1"/>
                    <a:pt x="2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09" name="Google Shape;909;g3e5bf25a708_0_0"/>
            <p:cNvSpPr/>
            <p:nvPr/>
          </p:nvSpPr>
          <p:spPr>
            <a:xfrm>
              <a:off x="6679538" y="3451050"/>
              <a:ext cx="61050" cy="59450"/>
            </a:xfrm>
            <a:custGeom>
              <a:rect b="b" l="l" r="r" t="t"/>
              <a:pathLst>
                <a:path extrusionOk="0" h="2378" w="2442">
                  <a:moveTo>
                    <a:pt x="2192" y="0"/>
                  </a:moveTo>
                  <a:cubicBezTo>
                    <a:pt x="2144" y="0"/>
                    <a:pt x="2084" y="48"/>
                    <a:pt x="2049" y="96"/>
                  </a:cubicBezTo>
                  <a:cubicBezTo>
                    <a:pt x="1406" y="715"/>
                    <a:pt x="763" y="1346"/>
                    <a:pt x="120" y="1977"/>
                  </a:cubicBezTo>
                  <a:cubicBezTo>
                    <a:pt x="60" y="2036"/>
                    <a:pt x="25" y="2096"/>
                    <a:pt x="1" y="2167"/>
                  </a:cubicBezTo>
                  <a:cubicBezTo>
                    <a:pt x="1" y="2239"/>
                    <a:pt x="25" y="2310"/>
                    <a:pt x="72" y="2358"/>
                  </a:cubicBezTo>
                  <a:cubicBezTo>
                    <a:pt x="82" y="2373"/>
                    <a:pt x="104" y="2377"/>
                    <a:pt x="129" y="2377"/>
                  </a:cubicBezTo>
                  <a:cubicBezTo>
                    <a:pt x="163" y="2377"/>
                    <a:pt x="205" y="2370"/>
                    <a:pt x="239" y="2370"/>
                  </a:cubicBezTo>
                  <a:cubicBezTo>
                    <a:pt x="263" y="2370"/>
                    <a:pt x="287" y="2334"/>
                    <a:pt x="310" y="2322"/>
                  </a:cubicBezTo>
                  <a:cubicBezTo>
                    <a:pt x="953" y="1715"/>
                    <a:pt x="1584" y="1096"/>
                    <a:pt x="2227" y="488"/>
                  </a:cubicBezTo>
                  <a:cubicBezTo>
                    <a:pt x="2299" y="429"/>
                    <a:pt x="2346" y="357"/>
                    <a:pt x="2394" y="286"/>
                  </a:cubicBezTo>
                  <a:cubicBezTo>
                    <a:pt x="2418" y="227"/>
                    <a:pt x="2442" y="155"/>
                    <a:pt x="2442" y="96"/>
                  </a:cubicBezTo>
                  <a:cubicBezTo>
                    <a:pt x="2370" y="48"/>
                    <a:pt x="2287" y="24"/>
                    <a:pt x="2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0" name="Google Shape;910;g3e5bf25a708_0_0"/>
            <p:cNvSpPr/>
            <p:nvPr/>
          </p:nvSpPr>
          <p:spPr>
            <a:xfrm>
              <a:off x="6564063" y="3295075"/>
              <a:ext cx="195575" cy="169175"/>
            </a:xfrm>
            <a:custGeom>
              <a:rect b="b" l="l" r="r" t="t"/>
              <a:pathLst>
                <a:path extrusionOk="0" h="6767" w="7823">
                  <a:moveTo>
                    <a:pt x="6045" y="1"/>
                  </a:moveTo>
                  <a:cubicBezTo>
                    <a:pt x="5980" y="1"/>
                    <a:pt x="5913" y="4"/>
                    <a:pt x="5846" y="12"/>
                  </a:cubicBezTo>
                  <a:cubicBezTo>
                    <a:pt x="5263" y="48"/>
                    <a:pt x="4739" y="370"/>
                    <a:pt x="4453" y="881"/>
                  </a:cubicBezTo>
                  <a:cubicBezTo>
                    <a:pt x="4310" y="1143"/>
                    <a:pt x="4203" y="1417"/>
                    <a:pt x="4036" y="1763"/>
                  </a:cubicBezTo>
                  <a:cubicBezTo>
                    <a:pt x="3941" y="1608"/>
                    <a:pt x="3882" y="1513"/>
                    <a:pt x="3810" y="1417"/>
                  </a:cubicBezTo>
                  <a:cubicBezTo>
                    <a:pt x="3691" y="1251"/>
                    <a:pt x="3572" y="1072"/>
                    <a:pt x="3441" y="905"/>
                  </a:cubicBezTo>
                  <a:cubicBezTo>
                    <a:pt x="3167" y="565"/>
                    <a:pt x="2587" y="294"/>
                    <a:pt x="1999" y="294"/>
                  </a:cubicBezTo>
                  <a:cubicBezTo>
                    <a:pt x="1743" y="294"/>
                    <a:pt x="1485" y="346"/>
                    <a:pt x="1250" y="465"/>
                  </a:cubicBezTo>
                  <a:cubicBezTo>
                    <a:pt x="488" y="858"/>
                    <a:pt x="119" y="1501"/>
                    <a:pt x="36" y="2334"/>
                  </a:cubicBezTo>
                  <a:cubicBezTo>
                    <a:pt x="0" y="2810"/>
                    <a:pt x="167" y="3275"/>
                    <a:pt x="500" y="3608"/>
                  </a:cubicBezTo>
                  <a:cubicBezTo>
                    <a:pt x="750" y="3882"/>
                    <a:pt x="1060" y="4108"/>
                    <a:pt x="1405" y="4275"/>
                  </a:cubicBezTo>
                  <a:cubicBezTo>
                    <a:pt x="1679" y="4406"/>
                    <a:pt x="1977" y="4537"/>
                    <a:pt x="2250" y="4680"/>
                  </a:cubicBezTo>
                  <a:cubicBezTo>
                    <a:pt x="2774" y="4930"/>
                    <a:pt x="3167" y="5382"/>
                    <a:pt x="3346" y="5930"/>
                  </a:cubicBezTo>
                  <a:cubicBezTo>
                    <a:pt x="3417" y="6132"/>
                    <a:pt x="3477" y="6335"/>
                    <a:pt x="3560" y="6525"/>
                  </a:cubicBezTo>
                  <a:cubicBezTo>
                    <a:pt x="3623" y="6697"/>
                    <a:pt x="3680" y="6767"/>
                    <a:pt x="3801" y="6767"/>
                  </a:cubicBezTo>
                  <a:cubicBezTo>
                    <a:pt x="3863" y="6767"/>
                    <a:pt x="3942" y="6748"/>
                    <a:pt x="4048" y="6716"/>
                  </a:cubicBezTo>
                  <a:cubicBezTo>
                    <a:pt x="4132" y="6513"/>
                    <a:pt x="4203" y="6299"/>
                    <a:pt x="4298" y="6096"/>
                  </a:cubicBezTo>
                  <a:cubicBezTo>
                    <a:pt x="4584" y="5525"/>
                    <a:pt x="5001" y="5037"/>
                    <a:pt x="5513" y="4668"/>
                  </a:cubicBezTo>
                  <a:cubicBezTo>
                    <a:pt x="5787" y="4453"/>
                    <a:pt x="6060" y="4251"/>
                    <a:pt x="6334" y="4049"/>
                  </a:cubicBezTo>
                  <a:cubicBezTo>
                    <a:pt x="6680" y="3799"/>
                    <a:pt x="6989" y="3501"/>
                    <a:pt x="7251" y="3179"/>
                  </a:cubicBezTo>
                  <a:cubicBezTo>
                    <a:pt x="7656" y="2703"/>
                    <a:pt x="7823" y="2072"/>
                    <a:pt x="7715" y="1465"/>
                  </a:cubicBezTo>
                  <a:cubicBezTo>
                    <a:pt x="7594" y="615"/>
                    <a:pt x="6879" y="1"/>
                    <a:pt x="6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1" name="Google Shape;911;g3e5bf25a708_0_0"/>
            <p:cNvSpPr/>
            <p:nvPr/>
          </p:nvSpPr>
          <p:spPr>
            <a:xfrm>
              <a:off x="6298063" y="3332900"/>
              <a:ext cx="199650" cy="175100"/>
            </a:xfrm>
            <a:custGeom>
              <a:rect b="b" l="l" r="r" t="t"/>
              <a:pathLst>
                <a:path extrusionOk="0" h="7004" w="7986">
                  <a:moveTo>
                    <a:pt x="6348" y="0"/>
                  </a:moveTo>
                  <a:cubicBezTo>
                    <a:pt x="6224" y="0"/>
                    <a:pt x="6091" y="15"/>
                    <a:pt x="5949" y="47"/>
                  </a:cubicBezTo>
                  <a:cubicBezTo>
                    <a:pt x="5616" y="119"/>
                    <a:pt x="5294" y="285"/>
                    <a:pt x="5044" y="523"/>
                  </a:cubicBezTo>
                  <a:cubicBezTo>
                    <a:pt x="4675" y="881"/>
                    <a:pt x="4389" y="1309"/>
                    <a:pt x="4235" y="1797"/>
                  </a:cubicBezTo>
                  <a:lnTo>
                    <a:pt x="4104" y="2155"/>
                  </a:lnTo>
                  <a:cubicBezTo>
                    <a:pt x="3985" y="2047"/>
                    <a:pt x="3889" y="1952"/>
                    <a:pt x="3794" y="1857"/>
                  </a:cubicBezTo>
                  <a:cubicBezTo>
                    <a:pt x="3389" y="1488"/>
                    <a:pt x="2889" y="1262"/>
                    <a:pt x="2341" y="1214"/>
                  </a:cubicBezTo>
                  <a:cubicBezTo>
                    <a:pt x="2276" y="1207"/>
                    <a:pt x="2212" y="1204"/>
                    <a:pt x="2148" y="1204"/>
                  </a:cubicBezTo>
                  <a:cubicBezTo>
                    <a:pt x="931" y="1204"/>
                    <a:pt x="0" y="2362"/>
                    <a:pt x="306" y="3583"/>
                  </a:cubicBezTo>
                  <a:cubicBezTo>
                    <a:pt x="460" y="4250"/>
                    <a:pt x="889" y="4691"/>
                    <a:pt x="1591" y="4798"/>
                  </a:cubicBezTo>
                  <a:cubicBezTo>
                    <a:pt x="1865" y="4833"/>
                    <a:pt x="2127" y="4857"/>
                    <a:pt x="2401" y="4881"/>
                  </a:cubicBezTo>
                  <a:cubicBezTo>
                    <a:pt x="2592" y="4893"/>
                    <a:pt x="2794" y="4893"/>
                    <a:pt x="2984" y="4917"/>
                  </a:cubicBezTo>
                  <a:cubicBezTo>
                    <a:pt x="3627" y="4964"/>
                    <a:pt x="4127" y="5250"/>
                    <a:pt x="4449" y="5822"/>
                  </a:cubicBezTo>
                  <a:cubicBezTo>
                    <a:pt x="4592" y="6096"/>
                    <a:pt x="4723" y="6381"/>
                    <a:pt x="4854" y="6667"/>
                  </a:cubicBezTo>
                  <a:cubicBezTo>
                    <a:pt x="4889" y="6762"/>
                    <a:pt x="4949" y="6858"/>
                    <a:pt x="5008" y="6941"/>
                  </a:cubicBezTo>
                  <a:cubicBezTo>
                    <a:pt x="5046" y="6983"/>
                    <a:pt x="5097" y="7003"/>
                    <a:pt x="5147" y="7003"/>
                  </a:cubicBezTo>
                  <a:cubicBezTo>
                    <a:pt x="5224" y="7003"/>
                    <a:pt x="5301" y="6956"/>
                    <a:pt x="5330" y="6869"/>
                  </a:cubicBezTo>
                  <a:cubicBezTo>
                    <a:pt x="5354" y="6750"/>
                    <a:pt x="5366" y="6631"/>
                    <a:pt x="5378" y="6512"/>
                  </a:cubicBezTo>
                  <a:cubicBezTo>
                    <a:pt x="5401" y="6167"/>
                    <a:pt x="5413" y="5822"/>
                    <a:pt x="5461" y="5476"/>
                  </a:cubicBezTo>
                  <a:cubicBezTo>
                    <a:pt x="5497" y="5060"/>
                    <a:pt x="5687" y="4667"/>
                    <a:pt x="5985" y="4369"/>
                  </a:cubicBezTo>
                  <a:cubicBezTo>
                    <a:pt x="6199" y="4155"/>
                    <a:pt x="6437" y="3964"/>
                    <a:pt x="6652" y="3762"/>
                  </a:cubicBezTo>
                  <a:cubicBezTo>
                    <a:pt x="6913" y="3536"/>
                    <a:pt x="7164" y="3298"/>
                    <a:pt x="7402" y="3036"/>
                  </a:cubicBezTo>
                  <a:cubicBezTo>
                    <a:pt x="7973" y="2333"/>
                    <a:pt x="7985" y="1333"/>
                    <a:pt x="7449" y="607"/>
                  </a:cubicBezTo>
                  <a:cubicBezTo>
                    <a:pt x="7184" y="228"/>
                    <a:pt x="6829" y="0"/>
                    <a:pt x="6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12" name="Google Shape;912;g3e5bf25a708_0_0"/>
            <p:cNvSpPr/>
            <p:nvPr/>
          </p:nvSpPr>
          <p:spPr>
            <a:xfrm>
              <a:off x="6537863" y="3494500"/>
              <a:ext cx="30975" cy="94475"/>
            </a:xfrm>
            <a:custGeom>
              <a:rect b="b" l="l" r="r" t="t"/>
              <a:pathLst>
                <a:path extrusionOk="0" h="3779" w="1239">
                  <a:moveTo>
                    <a:pt x="441" y="1"/>
                  </a:moveTo>
                  <a:cubicBezTo>
                    <a:pt x="405" y="60"/>
                    <a:pt x="369" y="120"/>
                    <a:pt x="334" y="179"/>
                  </a:cubicBezTo>
                  <a:cubicBezTo>
                    <a:pt x="119" y="953"/>
                    <a:pt x="0" y="1751"/>
                    <a:pt x="0" y="2560"/>
                  </a:cubicBezTo>
                  <a:cubicBezTo>
                    <a:pt x="0" y="2751"/>
                    <a:pt x="24" y="2953"/>
                    <a:pt x="84" y="3132"/>
                  </a:cubicBezTo>
                  <a:cubicBezTo>
                    <a:pt x="143" y="3382"/>
                    <a:pt x="310" y="3596"/>
                    <a:pt x="524" y="3727"/>
                  </a:cubicBezTo>
                  <a:cubicBezTo>
                    <a:pt x="569" y="3762"/>
                    <a:pt x="620" y="3778"/>
                    <a:pt x="670" y="3778"/>
                  </a:cubicBezTo>
                  <a:cubicBezTo>
                    <a:pt x="740" y="3778"/>
                    <a:pt x="809" y="3747"/>
                    <a:pt x="858" y="3692"/>
                  </a:cubicBezTo>
                  <a:cubicBezTo>
                    <a:pt x="929" y="3620"/>
                    <a:pt x="989" y="3537"/>
                    <a:pt x="1024" y="3430"/>
                  </a:cubicBezTo>
                  <a:cubicBezTo>
                    <a:pt x="1096" y="3227"/>
                    <a:pt x="1143" y="3001"/>
                    <a:pt x="1167" y="2787"/>
                  </a:cubicBezTo>
                  <a:cubicBezTo>
                    <a:pt x="1239" y="1798"/>
                    <a:pt x="965" y="894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13" name="Google Shape;913;g3e5bf25a708_0_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Calculator </a:t>
            </a:r>
            <a:endParaRPr>
              <a:highlight>
                <a:schemeClr val="accent2"/>
              </a:highlight>
            </a:endParaRPr>
          </a:p>
        </p:txBody>
      </p:sp>
      <p:sp>
        <p:nvSpPr>
          <p:cNvPr id="914" name="Google Shape;914;g3e5bf25a708_0_0"/>
          <p:cNvSpPr txBox="1"/>
          <p:nvPr/>
        </p:nvSpPr>
        <p:spPr>
          <a:xfrm>
            <a:off x="2285371" y="3915832"/>
            <a:ext cx="4572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</a:t>
            </a:r>
            <a:r>
              <a:rPr lang="en-US" sz="2000"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 use </a:t>
            </a:r>
            <a:r>
              <a:rPr b="1" lang="en-US" sz="2000"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calculator </a:t>
            </a:r>
            <a:r>
              <a:rPr lang="en-US" sz="2000"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to solve math problems.</a:t>
            </a:r>
            <a:endParaRPr b="0" i="0" sz="2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15" name="Google Shape;915;g3e5bf25a708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4658" y="1017725"/>
            <a:ext cx="2114674" cy="286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9" name="Shape 9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0" name="Google Shape;920;g3e5bf25a708_0_35"/>
          <p:cNvGrpSpPr/>
          <p:nvPr/>
        </p:nvGrpSpPr>
        <p:grpSpPr>
          <a:xfrm flipH="1" rot="-578699">
            <a:off x="145873" y="543160"/>
            <a:ext cx="842445" cy="842445"/>
            <a:chOff x="2214083" y="1263025"/>
            <a:chExt cx="735900" cy="735900"/>
          </a:xfrm>
        </p:grpSpPr>
        <p:sp>
          <p:nvSpPr>
            <p:cNvPr id="921" name="Google Shape;921;g3e5bf25a708_0_35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2" name="Google Shape;922;g3e5bf25a708_0_35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3" name="Google Shape;923;g3e5bf25a708_0_35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4" name="Google Shape;924;g3e5bf25a708_0_35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5" name="Google Shape;925;g3e5bf25a708_0_35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6" name="Google Shape;926;g3e5bf25a708_0_35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7" name="Google Shape;927;g3e5bf25a708_0_35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28" name="Google Shape;928;g3e5bf25a708_0_35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29" name="Google Shape;929;g3e5bf25a708_0_35"/>
          <p:cNvGrpSpPr/>
          <p:nvPr/>
        </p:nvGrpSpPr>
        <p:grpSpPr>
          <a:xfrm flipH="1" rot="714412">
            <a:off x="808020" y="220338"/>
            <a:ext cx="858877" cy="858805"/>
            <a:chOff x="7161125" y="2185314"/>
            <a:chExt cx="735900" cy="735900"/>
          </a:xfrm>
        </p:grpSpPr>
        <p:sp>
          <p:nvSpPr>
            <p:cNvPr id="930" name="Google Shape;930;g3e5bf25a708_0_35"/>
            <p:cNvSpPr/>
            <p:nvPr/>
          </p:nvSpPr>
          <p:spPr>
            <a:xfrm>
              <a:off x="7161125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1" name="Google Shape;931;g3e5bf25a708_0_35"/>
            <p:cNvSpPr/>
            <p:nvPr/>
          </p:nvSpPr>
          <p:spPr>
            <a:xfrm>
              <a:off x="7161738" y="2244875"/>
              <a:ext cx="675000" cy="610300"/>
            </a:xfrm>
            <a:custGeom>
              <a:rect b="b" l="l" r="r" t="t"/>
              <a:pathLst>
                <a:path extrusionOk="0" h="24412" w="27000">
                  <a:moveTo>
                    <a:pt x="14796" y="0"/>
                  </a:moveTo>
                  <a:cubicBezTo>
                    <a:pt x="13291" y="0"/>
                    <a:pt x="11747" y="284"/>
                    <a:pt x="10228" y="896"/>
                  </a:cubicBezTo>
                  <a:cubicBezTo>
                    <a:pt x="2204" y="4123"/>
                    <a:pt x="1" y="14457"/>
                    <a:pt x="6014" y="20684"/>
                  </a:cubicBezTo>
                  <a:cubicBezTo>
                    <a:pt x="8276" y="23042"/>
                    <a:pt x="11383" y="24363"/>
                    <a:pt x="14765" y="24411"/>
                  </a:cubicBezTo>
                  <a:lnTo>
                    <a:pt x="14788" y="24411"/>
                  </a:lnTo>
                  <a:cubicBezTo>
                    <a:pt x="21599" y="24304"/>
                    <a:pt x="26945" y="18958"/>
                    <a:pt x="26980" y="12255"/>
                  </a:cubicBezTo>
                  <a:cubicBezTo>
                    <a:pt x="27000" y="5235"/>
                    <a:pt x="21255" y="0"/>
                    <a:pt x="14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2" name="Google Shape;932;g3e5bf25a708_0_35"/>
            <p:cNvSpPr/>
            <p:nvPr/>
          </p:nvSpPr>
          <p:spPr>
            <a:xfrm>
              <a:off x="7249263" y="2270525"/>
              <a:ext cx="565850" cy="562025"/>
            </a:xfrm>
            <a:custGeom>
              <a:rect b="b" l="l" r="r" t="t"/>
              <a:pathLst>
                <a:path extrusionOk="0" h="22481" w="22634">
                  <a:moveTo>
                    <a:pt x="11482" y="1"/>
                  </a:moveTo>
                  <a:cubicBezTo>
                    <a:pt x="11453" y="1"/>
                    <a:pt x="11424" y="1"/>
                    <a:pt x="11395" y="1"/>
                  </a:cubicBezTo>
                  <a:cubicBezTo>
                    <a:pt x="4572" y="1"/>
                    <a:pt x="0" y="5597"/>
                    <a:pt x="60" y="11288"/>
                  </a:cubicBezTo>
                  <a:cubicBezTo>
                    <a:pt x="12" y="17099"/>
                    <a:pt x="4644" y="22397"/>
                    <a:pt x="11264" y="22480"/>
                  </a:cubicBezTo>
                  <a:cubicBezTo>
                    <a:pt x="17610" y="22385"/>
                    <a:pt x="22551" y="17420"/>
                    <a:pt x="22575" y="11217"/>
                  </a:cubicBezTo>
                  <a:cubicBezTo>
                    <a:pt x="22634" y="5043"/>
                    <a:pt x="17656" y="1"/>
                    <a:pt x="114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3" name="Google Shape;933;g3e5bf25a708_0_35"/>
            <p:cNvSpPr/>
            <p:nvPr/>
          </p:nvSpPr>
          <p:spPr>
            <a:xfrm>
              <a:off x="7412363" y="2568675"/>
              <a:ext cx="286975" cy="165650"/>
            </a:xfrm>
            <a:custGeom>
              <a:rect b="b" l="l" r="r" t="t"/>
              <a:pathLst>
                <a:path extrusionOk="0" h="6626" w="11479">
                  <a:moveTo>
                    <a:pt x="11189" y="1"/>
                  </a:moveTo>
                  <a:cubicBezTo>
                    <a:pt x="11107" y="1"/>
                    <a:pt x="11027" y="16"/>
                    <a:pt x="10955" y="53"/>
                  </a:cubicBezTo>
                  <a:cubicBezTo>
                    <a:pt x="9681" y="434"/>
                    <a:pt x="8431" y="922"/>
                    <a:pt x="7240" y="1505"/>
                  </a:cubicBezTo>
                  <a:cubicBezTo>
                    <a:pt x="5430" y="2398"/>
                    <a:pt x="3751" y="3494"/>
                    <a:pt x="2120" y="4672"/>
                  </a:cubicBezTo>
                  <a:cubicBezTo>
                    <a:pt x="1477" y="5137"/>
                    <a:pt x="846" y="5637"/>
                    <a:pt x="251" y="6161"/>
                  </a:cubicBezTo>
                  <a:cubicBezTo>
                    <a:pt x="168" y="6220"/>
                    <a:pt x="96" y="6304"/>
                    <a:pt x="49" y="6387"/>
                  </a:cubicBezTo>
                  <a:cubicBezTo>
                    <a:pt x="1" y="6494"/>
                    <a:pt x="72" y="6613"/>
                    <a:pt x="180" y="6625"/>
                  </a:cubicBezTo>
                  <a:cubicBezTo>
                    <a:pt x="322" y="6625"/>
                    <a:pt x="394" y="6518"/>
                    <a:pt x="489" y="6447"/>
                  </a:cubicBezTo>
                  <a:cubicBezTo>
                    <a:pt x="1061" y="6006"/>
                    <a:pt x="1620" y="5565"/>
                    <a:pt x="2204" y="5137"/>
                  </a:cubicBezTo>
                  <a:cubicBezTo>
                    <a:pt x="3513" y="4137"/>
                    <a:pt x="4906" y="3244"/>
                    <a:pt x="6347" y="2446"/>
                  </a:cubicBezTo>
                  <a:cubicBezTo>
                    <a:pt x="7835" y="1613"/>
                    <a:pt x="9407" y="946"/>
                    <a:pt x="11050" y="470"/>
                  </a:cubicBezTo>
                  <a:cubicBezTo>
                    <a:pt x="11157" y="446"/>
                    <a:pt x="11252" y="398"/>
                    <a:pt x="11348" y="351"/>
                  </a:cubicBezTo>
                  <a:cubicBezTo>
                    <a:pt x="11479" y="243"/>
                    <a:pt x="11431" y="41"/>
                    <a:pt x="11264" y="5"/>
                  </a:cubicBezTo>
                  <a:cubicBezTo>
                    <a:pt x="11239" y="2"/>
                    <a:pt x="11214" y="1"/>
                    <a:pt x="11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4" name="Google Shape;934;g3e5bf25a708_0_35"/>
            <p:cNvSpPr/>
            <p:nvPr/>
          </p:nvSpPr>
          <p:spPr>
            <a:xfrm>
              <a:off x="7397788" y="2450225"/>
              <a:ext cx="49725" cy="78125"/>
            </a:xfrm>
            <a:custGeom>
              <a:rect b="b" l="l" r="r" t="t"/>
              <a:pathLst>
                <a:path extrusionOk="0" h="3125" w="1989">
                  <a:moveTo>
                    <a:pt x="600" y="0"/>
                  </a:moveTo>
                  <a:cubicBezTo>
                    <a:pt x="554" y="0"/>
                    <a:pt x="509" y="5"/>
                    <a:pt x="465" y="16"/>
                  </a:cubicBezTo>
                  <a:cubicBezTo>
                    <a:pt x="310" y="28"/>
                    <a:pt x="179" y="147"/>
                    <a:pt x="155" y="302"/>
                  </a:cubicBezTo>
                  <a:cubicBezTo>
                    <a:pt x="60" y="659"/>
                    <a:pt x="1" y="1028"/>
                    <a:pt x="1" y="1409"/>
                  </a:cubicBezTo>
                  <a:cubicBezTo>
                    <a:pt x="1" y="1660"/>
                    <a:pt x="24" y="1921"/>
                    <a:pt x="96" y="2160"/>
                  </a:cubicBezTo>
                  <a:cubicBezTo>
                    <a:pt x="143" y="2410"/>
                    <a:pt x="251" y="2648"/>
                    <a:pt x="417" y="2850"/>
                  </a:cubicBezTo>
                  <a:cubicBezTo>
                    <a:pt x="536" y="3005"/>
                    <a:pt x="715" y="3100"/>
                    <a:pt x="905" y="3124"/>
                  </a:cubicBezTo>
                  <a:cubicBezTo>
                    <a:pt x="916" y="3124"/>
                    <a:pt x="926" y="3125"/>
                    <a:pt x="936" y="3125"/>
                  </a:cubicBezTo>
                  <a:cubicBezTo>
                    <a:pt x="1187" y="3125"/>
                    <a:pt x="1422" y="2984"/>
                    <a:pt x="1525" y="2755"/>
                  </a:cubicBezTo>
                  <a:cubicBezTo>
                    <a:pt x="1798" y="2219"/>
                    <a:pt x="1953" y="1636"/>
                    <a:pt x="1977" y="1040"/>
                  </a:cubicBezTo>
                  <a:cubicBezTo>
                    <a:pt x="1989" y="838"/>
                    <a:pt x="1882" y="647"/>
                    <a:pt x="1715" y="540"/>
                  </a:cubicBezTo>
                  <a:cubicBezTo>
                    <a:pt x="1453" y="374"/>
                    <a:pt x="1179" y="219"/>
                    <a:pt x="905" y="76"/>
                  </a:cubicBezTo>
                  <a:cubicBezTo>
                    <a:pt x="807" y="27"/>
                    <a:pt x="702" y="0"/>
                    <a:pt x="6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5" name="Google Shape;935;g3e5bf25a708_0_35"/>
            <p:cNvSpPr/>
            <p:nvPr/>
          </p:nvSpPr>
          <p:spPr>
            <a:xfrm>
              <a:off x="7565663" y="2382725"/>
              <a:ext cx="150650" cy="47900"/>
            </a:xfrm>
            <a:custGeom>
              <a:rect b="b" l="l" r="r" t="t"/>
              <a:pathLst>
                <a:path extrusionOk="0" h="1916" w="6026">
                  <a:moveTo>
                    <a:pt x="3082" y="0"/>
                  </a:moveTo>
                  <a:cubicBezTo>
                    <a:pt x="2876" y="0"/>
                    <a:pt x="2662" y="17"/>
                    <a:pt x="2441" y="49"/>
                  </a:cubicBezTo>
                  <a:cubicBezTo>
                    <a:pt x="1608" y="192"/>
                    <a:pt x="834" y="561"/>
                    <a:pt x="203" y="1121"/>
                  </a:cubicBezTo>
                  <a:cubicBezTo>
                    <a:pt x="155" y="1169"/>
                    <a:pt x="96" y="1216"/>
                    <a:pt x="60" y="1288"/>
                  </a:cubicBezTo>
                  <a:cubicBezTo>
                    <a:pt x="1" y="1359"/>
                    <a:pt x="13" y="1466"/>
                    <a:pt x="72" y="1526"/>
                  </a:cubicBezTo>
                  <a:cubicBezTo>
                    <a:pt x="107" y="1574"/>
                    <a:pt x="158" y="1599"/>
                    <a:pt x="211" y="1599"/>
                  </a:cubicBezTo>
                  <a:cubicBezTo>
                    <a:pt x="249" y="1599"/>
                    <a:pt x="287" y="1586"/>
                    <a:pt x="322" y="1562"/>
                  </a:cubicBezTo>
                  <a:cubicBezTo>
                    <a:pt x="441" y="1478"/>
                    <a:pt x="548" y="1383"/>
                    <a:pt x="667" y="1288"/>
                  </a:cubicBezTo>
                  <a:cubicBezTo>
                    <a:pt x="1358" y="728"/>
                    <a:pt x="2215" y="430"/>
                    <a:pt x="3096" y="419"/>
                  </a:cubicBezTo>
                  <a:cubicBezTo>
                    <a:pt x="3110" y="418"/>
                    <a:pt x="3124" y="418"/>
                    <a:pt x="3137" y="418"/>
                  </a:cubicBezTo>
                  <a:cubicBezTo>
                    <a:pt x="3944" y="418"/>
                    <a:pt x="4713" y="762"/>
                    <a:pt x="5263" y="1371"/>
                  </a:cubicBezTo>
                  <a:cubicBezTo>
                    <a:pt x="5370" y="1490"/>
                    <a:pt x="5478" y="1621"/>
                    <a:pt x="5573" y="1740"/>
                  </a:cubicBezTo>
                  <a:cubicBezTo>
                    <a:pt x="5609" y="1788"/>
                    <a:pt x="5656" y="1835"/>
                    <a:pt x="5692" y="1871"/>
                  </a:cubicBezTo>
                  <a:cubicBezTo>
                    <a:pt x="5728" y="1901"/>
                    <a:pt x="5772" y="1916"/>
                    <a:pt x="5817" y="1916"/>
                  </a:cubicBezTo>
                  <a:cubicBezTo>
                    <a:pt x="5862" y="1916"/>
                    <a:pt x="5906" y="1901"/>
                    <a:pt x="5942" y="1871"/>
                  </a:cubicBezTo>
                  <a:cubicBezTo>
                    <a:pt x="6001" y="1824"/>
                    <a:pt x="6025" y="1740"/>
                    <a:pt x="6001" y="1669"/>
                  </a:cubicBezTo>
                  <a:cubicBezTo>
                    <a:pt x="5978" y="1609"/>
                    <a:pt x="5942" y="1538"/>
                    <a:pt x="5894" y="1478"/>
                  </a:cubicBezTo>
                  <a:cubicBezTo>
                    <a:pt x="5158" y="500"/>
                    <a:pt x="4226" y="0"/>
                    <a:pt x="3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6" name="Google Shape;936;g3e5bf25a708_0_35"/>
            <p:cNvSpPr/>
            <p:nvPr/>
          </p:nvSpPr>
          <p:spPr>
            <a:xfrm>
              <a:off x="7374563" y="2383900"/>
              <a:ext cx="110175" cy="72400"/>
            </a:xfrm>
            <a:custGeom>
              <a:rect b="b" l="l" r="r" t="t"/>
              <a:pathLst>
                <a:path extrusionOk="0" h="2896" w="4407">
                  <a:moveTo>
                    <a:pt x="215" y="0"/>
                  </a:moveTo>
                  <a:cubicBezTo>
                    <a:pt x="207" y="0"/>
                    <a:pt x="199" y="1"/>
                    <a:pt x="191" y="2"/>
                  </a:cubicBezTo>
                  <a:cubicBezTo>
                    <a:pt x="132" y="2"/>
                    <a:pt x="72" y="38"/>
                    <a:pt x="48" y="86"/>
                  </a:cubicBezTo>
                  <a:cubicBezTo>
                    <a:pt x="25" y="133"/>
                    <a:pt x="13" y="169"/>
                    <a:pt x="1" y="217"/>
                  </a:cubicBezTo>
                  <a:cubicBezTo>
                    <a:pt x="1" y="395"/>
                    <a:pt x="48" y="574"/>
                    <a:pt x="156" y="729"/>
                  </a:cubicBezTo>
                  <a:cubicBezTo>
                    <a:pt x="322" y="979"/>
                    <a:pt x="537" y="1193"/>
                    <a:pt x="775" y="1372"/>
                  </a:cubicBezTo>
                  <a:cubicBezTo>
                    <a:pt x="1715" y="2074"/>
                    <a:pt x="2787" y="2586"/>
                    <a:pt x="3930" y="2860"/>
                  </a:cubicBezTo>
                  <a:cubicBezTo>
                    <a:pt x="4025" y="2884"/>
                    <a:pt x="4132" y="2896"/>
                    <a:pt x="4239" y="2896"/>
                  </a:cubicBezTo>
                  <a:cubicBezTo>
                    <a:pt x="4311" y="2884"/>
                    <a:pt x="4370" y="2824"/>
                    <a:pt x="4382" y="2753"/>
                  </a:cubicBezTo>
                  <a:cubicBezTo>
                    <a:pt x="4406" y="2669"/>
                    <a:pt x="4370" y="2598"/>
                    <a:pt x="4311" y="2550"/>
                  </a:cubicBezTo>
                  <a:cubicBezTo>
                    <a:pt x="4216" y="2503"/>
                    <a:pt x="4120" y="2467"/>
                    <a:pt x="4013" y="2455"/>
                  </a:cubicBezTo>
                  <a:cubicBezTo>
                    <a:pt x="3692" y="2372"/>
                    <a:pt x="3370" y="2277"/>
                    <a:pt x="3073" y="2157"/>
                  </a:cubicBezTo>
                  <a:cubicBezTo>
                    <a:pt x="2346" y="1896"/>
                    <a:pt x="1668" y="1526"/>
                    <a:pt x="1061" y="1062"/>
                  </a:cubicBezTo>
                  <a:cubicBezTo>
                    <a:pt x="763" y="824"/>
                    <a:pt x="441" y="586"/>
                    <a:pt x="382" y="145"/>
                  </a:cubicBezTo>
                  <a:cubicBezTo>
                    <a:pt x="382" y="122"/>
                    <a:pt x="370" y="98"/>
                    <a:pt x="346" y="74"/>
                  </a:cubicBezTo>
                  <a:cubicBezTo>
                    <a:pt x="315" y="33"/>
                    <a:pt x="266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37" name="Google Shape;937;g3e5bf25a708_0_35"/>
          <p:cNvGrpSpPr/>
          <p:nvPr/>
        </p:nvGrpSpPr>
        <p:grpSpPr>
          <a:xfrm rot="942012">
            <a:off x="8099119" y="4024756"/>
            <a:ext cx="871592" cy="871592"/>
            <a:chOff x="6171717" y="3078684"/>
            <a:chExt cx="735900" cy="735900"/>
          </a:xfrm>
        </p:grpSpPr>
        <p:sp>
          <p:nvSpPr>
            <p:cNvPr id="938" name="Google Shape;938;g3e5bf25a708_0_35"/>
            <p:cNvSpPr/>
            <p:nvPr/>
          </p:nvSpPr>
          <p:spPr>
            <a:xfrm>
              <a:off x="6171717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39" name="Google Shape;939;g3e5bf25a708_0_35"/>
            <p:cNvSpPr/>
            <p:nvPr/>
          </p:nvSpPr>
          <p:spPr>
            <a:xfrm>
              <a:off x="6196738" y="3139650"/>
              <a:ext cx="674225" cy="607575"/>
            </a:xfrm>
            <a:custGeom>
              <a:rect b="b" l="l" r="r" t="t"/>
              <a:pathLst>
                <a:path extrusionOk="0" h="24303" w="26969">
                  <a:moveTo>
                    <a:pt x="13918" y="0"/>
                  </a:moveTo>
                  <a:cubicBezTo>
                    <a:pt x="13231" y="0"/>
                    <a:pt x="12535" y="59"/>
                    <a:pt x="11836" y="181"/>
                  </a:cubicBezTo>
                  <a:lnTo>
                    <a:pt x="11788" y="193"/>
                  </a:lnTo>
                  <a:cubicBezTo>
                    <a:pt x="8621" y="741"/>
                    <a:pt x="5811" y="2515"/>
                    <a:pt x="3954" y="5122"/>
                  </a:cubicBezTo>
                  <a:cubicBezTo>
                    <a:pt x="1" y="10647"/>
                    <a:pt x="1346" y="18338"/>
                    <a:pt x="6930" y="22196"/>
                  </a:cubicBezTo>
                  <a:cubicBezTo>
                    <a:pt x="8955" y="23576"/>
                    <a:pt x="11328" y="24302"/>
                    <a:pt x="13742" y="24302"/>
                  </a:cubicBezTo>
                  <a:cubicBezTo>
                    <a:pt x="14451" y="24302"/>
                    <a:pt x="15164" y="24240"/>
                    <a:pt x="15872" y="24112"/>
                  </a:cubicBezTo>
                  <a:lnTo>
                    <a:pt x="15896" y="24112"/>
                  </a:lnTo>
                  <a:cubicBezTo>
                    <a:pt x="22527" y="22934"/>
                    <a:pt x="26968" y="16612"/>
                    <a:pt x="25802" y="10016"/>
                  </a:cubicBezTo>
                  <a:cubicBezTo>
                    <a:pt x="24780" y="4143"/>
                    <a:pt x="19681" y="0"/>
                    <a:pt x="13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0" name="Google Shape;940;g3e5bf25a708_0_35"/>
            <p:cNvSpPr/>
            <p:nvPr/>
          </p:nvSpPr>
          <p:spPr>
            <a:xfrm>
              <a:off x="6237513" y="3162400"/>
              <a:ext cx="609350" cy="562300"/>
            </a:xfrm>
            <a:custGeom>
              <a:rect b="b" l="l" r="r" t="t"/>
              <a:pathLst>
                <a:path extrusionOk="0" h="22492" w="24374">
                  <a:moveTo>
                    <a:pt x="12266" y="0"/>
                  </a:moveTo>
                  <a:cubicBezTo>
                    <a:pt x="11636" y="0"/>
                    <a:pt x="10999" y="54"/>
                    <a:pt x="10359" y="164"/>
                  </a:cubicBezTo>
                  <a:cubicBezTo>
                    <a:pt x="4347" y="1200"/>
                    <a:pt x="1" y="6915"/>
                    <a:pt x="1132" y="13273"/>
                  </a:cubicBezTo>
                  <a:cubicBezTo>
                    <a:pt x="2128" y="18876"/>
                    <a:pt x="6921" y="22491"/>
                    <a:pt x="12134" y="22491"/>
                  </a:cubicBezTo>
                  <a:cubicBezTo>
                    <a:pt x="12780" y="22491"/>
                    <a:pt x="13433" y="22436"/>
                    <a:pt x="14086" y="22321"/>
                  </a:cubicBezTo>
                  <a:cubicBezTo>
                    <a:pt x="20206" y="21238"/>
                    <a:pt x="24373" y="15380"/>
                    <a:pt x="23290" y="9260"/>
                  </a:cubicBezTo>
                  <a:cubicBezTo>
                    <a:pt x="22343" y="3770"/>
                    <a:pt x="17563" y="0"/>
                    <a:pt x="12266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1" name="Google Shape;941;g3e5bf25a708_0_35"/>
            <p:cNvSpPr/>
            <p:nvPr/>
          </p:nvSpPr>
          <p:spPr>
            <a:xfrm>
              <a:off x="6527138" y="3478625"/>
              <a:ext cx="51225" cy="120825"/>
            </a:xfrm>
            <a:custGeom>
              <a:rect b="b" l="l" r="r" t="t"/>
              <a:pathLst>
                <a:path extrusionOk="0" h="4833" w="2049">
                  <a:moveTo>
                    <a:pt x="870" y="636"/>
                  </a:moveTo>
                  <a:cubicBezTo>
                    <a:pt x="1394" y="1529"/>
                    <a:pt x="1668" y="2433"/>
                    <a:pt x="1608" y="3410"/>
                  </a:cubicBezTo>
                  <a:cubicBezTo>
                    <a:pt x="1584" y="3636"/>
                    <a:pt x="1537" y="3850"/>
                    <a:pt x="1465" y="4065"/>
                  </a:cubicBezTo>
                  <a:cubicBezTo>
                    <a:pt x="1430" y="4160"/>
                    <a:pt x="1370" y="4243"/>
                    <a:pt x="1299" y="4327"/>
                  </a:cubicBezTo>
                  <a:cubicBezTo>
                    <a:pt x="1249" y="4376"/>
                    <a:pt x="1178" y="4405"/>
                    <a:pt x="1107" y="4405"/>
                  </a:cubicBezTo>
                  <a:cubicBezTo>
                    <a:pt x="1058" y="4405"/>
                    <a:pt x="1009" y="4391"/>
                    <a:pt x="965" y="4362"/>
                  </a:cubicBezTo>
                  <a:cubicBezTo>
                    <a:pt x="751" y="4231"/>
                    <a:pt x="584" y="4017"/>
                    <a:pt x="525" y="3767"/>
                  </a:cubicBezTo>
                  <a:cubicBezTo>
                    <a:pt x="477" y="3576"/>
                    <a:pt x="441" y="3386"/>
                    <a:pt x="441" y="3195"/>
                  </a:cubicBezTo>
                  <a:cubicBezTo>
                    <a:pt x="453" y="2386"/>
                    <a:pt x="560" y="1588"/>
                    <a:pt x="787" y="814"/>
                  </a:cubicBezTo>
                  <a:cubicBezTo>
                    <a:pt x="810" y="743"/>
                    <a:pt x="834" y="683"/>
                    <a:pt x="870" y="636"/>
                  </a:cubicBezTo>
                  <a:close/>
                  <a:moveTo>
                    <a:pt x="818" y="1"/>
                  </a:moveTo>
                  <a:cubicBezTo>
                    <a:pt x="800" y="1"/>
                    <a:pt x="782" y="2"/>
                    <a:pt x="763" y="5"/>
                  </a:cubicBezTo>
                  <a:cubicBezTo>
                    <a:pt x="608" y="40"/>
                    <a:pt x="560" y="171"/>
                    <a:pt x="525" y="302"/>
                  </a:cubicBezTo>
                  <a:cubicBezTo>
                    <a:pt x="406" y="767"/>
                    <a:pt x="263" y="1219"/>
                    <a:pt x="167" y="1683"/>
                  </a:cubicBezTo>
                  <a:cubicBezTo>
                    <a:pt x="48" y="2279"/>
                    <a:pt x="1" y="2874"/>
                    <a:pt x="48" y="3469"/>
                  </a:cubicBezTo>
                  <a:cubicBezTo>
                    <a:pt x="60" y="3922"/>
                    <a:pt x="275" y="4350"/>
                    <a:pt x="632" y="4636"/>
                  </a:cubicBezTo>
                  <a:cubicBezTo>
                    <a:pt x="799" y="4768"/>
                    <a:pt x="966" y="4833"/>
                    <a:pt x="1126" y="4833"/>
                  </a:cubicBezTo>
                  <a:cubicBezTo>
                    <a:pt x="1342" y="4833"/>
                    <a:pt x="1544" y="4714"/>
                    <a:pt x="1715" y="4481"/>
                  </a:cubicBezTo>
                  <a:cubicBezTo>
                    <a:pt x="1846" y="4267"/>
                    <a:pt x="1941" y="4017"/>
                    <a:pt x="1977" y="3767"/>
                  </a:cubicBezTo>
                  <a:cubicBezTo>
                    <a:pt x="2049" y="3267"/>
                    <a:pt x="2037" y="2755"/>
                    <a:pt x="1941" y="2255"/>
                  </a:cubicBezTo>
                  <a:cubicBezTo>
                    <a:pt x="1811" y="1517"/>
                    <a:pt x="1489" y="862"/>
                    <a:pt x="1132" y="219"/>
                  </a:cubicBezTo>
                  <a:cubicBezTo>
                    <a:pt x="1079" y="82"/>
                    <a:pt x="961" y="1"/>
                    <a:pt x="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2" name="Google Shape;942;g3e5bf25a708_0_35"/>
            <p:cNvSpPr/>
            <p:nvPr/>
          </p:nvSpPr>
          <p:spPr>
            <a:xfrm>
              <a:off x="6707813" y="3457250"/>
              <a:ext cx="70875" cy="64250"/>
            </a:xfrm>
            <a:custGeom>
              <a:rect b="b" l="l" r="r" t="t"/>
              <a:pathLst>
                <a:path extrusionOk="0" h="2570" w="2835">
                  <a:moveTo>
                    <a:pt x="2642" y="1"/>
                  </a:moveTo>
                  <a:cubicBezTo>
                    <a:pt x="2602" y="1"/>
                    <a:pt x="2561" y="13"/>
                    <a:pt x="2525" y="38"/>
                  </a:cubicBezTo>
                  <a:cubicBezTo>
                    <a:pt x="2156" y="348"/>
                    <a:pt x="1799" y="669"/>
                    <a:pt x="1442" y="991"/>
                  </a:cubicBezTo>
                  <a:cubicBezTo>
                    <a:pt x="1025" y="1360"/>
                    <a:pt x="620" y="1729"/>
                    <a:pt x="227" y="2110"/>
                  </a:cubicBezTo>
                  <a:cubicBezTo>
                    <a:pt x="132" y="2193"/>
                    <a:pt x="72" y="2288"/>
                    <a:pt x="25" y="2395"/>
                  </a:cubicBezTo>
                  <a:cubicBezTo>
                    <a:pt x="1" y="2419"/>
                    <a:pt x="37" y="2515"/>
                    <a:pt x="72" y="2538"/>
                  </a:cubicBezTo>
                  <a:cubicBezTo>
                    <a:pt x="102" y="2561"/>
                    <a:pt x="137" y="2569"/>
                    <a:pt x="174" y="2569"/>
                  </a:cubicBezTo>
                  <a:cubicBezTo>
                    <a:pt x="195" y="2569"/>
                    <a:pt x="217" y="2567"/>
                    <a:pt x="239" y="2562"/>
                  </a:cubicBezTo>
                  <a:cubicBezTo>
                    <a:pt x="299" y="2538"/>
                    <a:pt x="346" y="2503"/>
                    <a:pt x="382" y="2467"/>
                  </a:cubicBezTo>
                  <a:lnTo>
                    <a:pt x="2585" y="550"/>
                  </a:lnTo>
                  <a:cubicBezTo>
                    <a:pt x="2656" y="490"/>
                    <a:pt x="2715" y="431"/>
                    <a:pt x="2775" y="360"/>
                  </a:cubicBezTo>
                  <a:cubicBezTo>
                    <a:pt x="2799" y="312"/>
                    <a:pt x="2823" y="252"/>
                    <a:pt x="2835" y="193"/>
                  </a:cubicBezTo>
                  <a:cubicBezTo>
                    <a:pt x="2826" y="68"/>
                    <a:pt x="2736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3" name="Google Shape;943;g3e5bf25a708_0_35"/>
            <p:cNvSpPr/>
            <p:nvPr/>
          </p:nvSpPr>
          <p:spPr>
            <a:xfrm>
              <a:off x="6310738" y="3490075"/>
              <a:ext cx="61050" cy="68875"/>
            </a:xfrm>
            <a:custGeom>
              <a:rect b="b" l="l" r="r" t="t"/>
              <a:pathLst>
                <a:path extrusionOk="0" h="2755" w="2442">
                  <a:moveTo>
                    <a:pt x="2250" y="0"/>
                  </a:moveTo>
                  <a:cubicBezTo>
                    <a:pt x="2225" y="0"/>
                    <a:pt x="2200" y="7"/>
                    <a:pt x="2180" y="23"/>
                  </a:cubicBezTo>
                  <a:cubicBezTo>
                    <a:pt x="2085" y="70"/>
                    <a:pt x="2001" y="142"/>
                    <a:pt x="1930" y="213"/>
                  </a:cubicBezTo>
                  <a:cubicBezTo>
                    <a:pt x="1739" y="440"/>
                    <a:pt x="1537" y="666"/>
                    <a:pt x="1334" y="892"/>
                  </a:cubicBezTo>
                  <a:cubicBezTo>
                    <a:pt x="953" y="1344"/>
                    <a:pt x="572" y="1809"/>
                    <a:pt x="191" y="2273"/>
                  </a:cubicBezTo>
                  <a:cubicBezTo>
                    <a:pt x="108" y="2368"/>
                    <a:pt x="49" y="2464"/>
                    <a:pt x="1" y="2571"/>
                  </a:cubicBezTo>
                  <a:cubicBezTo>
                    <a:pt x="1" y="2630"/>
                    <a:pt x="13" y="2678"/>
                    <a:pt x="60" y="2726"/>
                  </a:cubicBezTo>
                  <a:cubicBezTo>
                    <a:pt x="95" y="2743"/>
                    <a:pt x="137" y="2754"/>
                    <a:pt x="175" y="2754"/>
                  </a:cubicBezTo>
                  <a:cubicBezTo>
                    <a:pt x="189" y="2754"/>
                    <a:pt x="202" y="2753"/>
                    <a:pt x="215" y="2749"/>
                  </a:cubicBezTo>
                  <a:cubicBezTo>
                    <a:pt x="299" y="2702"/>
                    <a:pt x="358" y="2642"/>
                    <a:pt x="418" y="2571"/>
                  </a:cubicBezTo>
                  <a:cubicBezTo>
                    <a:pt x="787" y="2154"/>
                    <a:pt x="1144" y="1725"/>
                    <a:pt x="1513" y="1309"/>
                  </a:cubicBezTo>
                  <a:cubicBezTo>
                    <a:pt x="1787" y="999"/>
                    <a:pt x="2073" y="690"/>
                    <a:pt x="2346" y="368"/>
                  </a:cubicBezTo>
                  <a:cubicBezTo>
                    <a:pt x="2382" y="320"/>
                    <a:pt x="2418" y="273"/>
                    <a:pt x="2442" y="213"/>
                  </a:cubicBezTo>
                  <a:cubicBezTo>
                    <a:pt x="2442" y="92"/>
                    <a:pt x="2340" y="0"/>
                    <a:pt x="2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4" name="Google Shape;944;g3e5bf25a708_0_35"/>
            <p:cNvSpPr/>
            <p:nvPr/>
          </p:nvSpPr>
          <p:spPr>
            <a:xfrm>
              <a:off x="6336388" y="3504500"/>
              <a:ext cx="59525" cy="64175"/>
            </a:xfrm>
            <a:custGeom>
              <a:rect b="b" l="l" r="r" t="t"/>
              <a:pathLst>
                <a:path extrusionOk="0" h="2567" w="2381">
                  <a:moveTo>
                    <a:pt x="2148" y="1"/>
                  </a:moveTo>
                  <a:cubicBezTo>
                    <a:pt x="2130" y="1"/>
                    <a:pt x="2112" y="2"/>
                    <a:pt x="2094" y="5"/>
                  </a:cubicBezTo>
                  <a:cubicBezTo>
                    <a:pt x="2023" y="29"/>
                    <a:pt x="1963" y="77"/>
                    <a:pt x="1916" y="136"/>
                  </a:cubicBezTo>
                  <a:cubicBezTo>
                    <a:pt x="1332" y="791"/>
                    <a:pt x="749" y="1446"/>
                    <a:pt x="166" y="2113"/>
                  </a:cubicBezTo>
                  <a:cubicBezTo>
                    <a:pt x="106" y="2184"/>
                    <a:pt x="58" y="2256"/>
                    <a:pt x="35" y="2339"/>
                  </a:cubicBezTo>
                  <a:cubicBezTo>
                    <a:pt x="1" y="2463"/>
                    <a:pt x="95" y="2566"/>
                    <a:pt x="207" y="2566"/>
                  </a:cubicBezTo>
                  <a:cubicBezTo>
                    <a:pt x="213" y="2566"/>
                    <a:pt x="219" y="2566"/>
                    <a:pt x="225" y="2565"/>
                  </a:cubicBezTo>
                  <a:cubicBezTo>
                    <a:pt x="273" y="2530"/>
                    <a:pt x="320" y="2494"/>
                    <a:pt x="368" y="2458"/>
                  </a:cubicBezTo>
                  <a:cubicBezTo>
                    <a:pt x="975" y="1791"/>
                    <a:pt x="1570" y="1125"/>
                    <a:pt x="2166" y="458"/>
                  </a:cubicBezTo>
                  <a:cubicBezTo>
                    <a:pt x="2225" y="386"/>
                    <a:pt x="2285" y="315"/>
                    <a:pt x="2332" y="244"/>
                  </a:cubicBezTo>
                  <a:cubicBezTo>
                    <a:pt x="2380" y="184"/>
                    <a:pt x="2368" y="89"/>
                    <a:pt x="2297" y="41"/>
                  </a:cubicBezTo>
                  <a:cubicBezTo>
                    <a:pt x="2252" y="14"/>
                    <a:pt x="2201" y="1"/>
                    <a:pt x="2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5" name="Google Shape;945;g3e5bf25a708_0_35"/>
            <p:cNvSpPr/>
            <p:nvPr/>
          </p:nvSpPr>
          <p:spPr>
            <a:xfrm>
              <a:off x="6679538" y="3451050"/>
              <a:ext cx="61050" cy="59450"/>
            </a:xfrm>
            <a:custGeom>
              <a:rect b="b" l="l" r="r" t="t"/>
              <a:pathLst>
                <a:path extrusionOk="0" h="2378" w="2442">
                  <a:moveTo>
                    <a:pt x="2192" y="0"/>
                  </a:moveTo>
                  <a:cubicBezTo>
                    <a:pt x="2144" y="0"/>
                    <a:pt x="2084" y="48"/>
                    <a:pt x="2049" y="96"/>
                  </a:cubicBezTo>
                  <a:cubicBezTo>
                    <a:pt x="1406" y="715"/>
                    <a:pt x="763" y="1346"/>
                    <a:pt x="120" y="1977"/>
                  </a:cubicBezTo>
                  <a:cubicBezTo>
                    <a:pt x="60" y="2036"/>
                    <a:pt x="25" y="2096"/>
                    <a:pt x="1" y="2167"/>
                  </a:cubicBezTo>
                  <a:cubicBezTo>
                    <a:pt x="1" y="2239"/>
                    <a:pt x="25" y="2310"/>
                    <a:pt x="72" y="2358"/>
                  </a:cubicBezTo>
                  <a:cubicBezTo>
                    <a:pt x="82" y="2373"/>
                    <a:pt x="104" y="2377"/>
                    <a:pt x="129" y="2377"/>
                  </a:cubicBezTo>
                  <a:cubicBezTo>
                    <a:pt x="163" y="2377"/>
                    <a:pt x="205" y="2370"/>
                    <a:pt x="239" y="2370"/>
                  </a:cubicBezTo>
                  <a:cubicBezTo>
                    <a:pt x="263" y="2370"/>
                    <a:pt x="287" y="2334"/>
                    <a:pt x="310" y="2322"/>
                  </a:cubicBezTo>
                  <a:cubicBezTo>
                    <a:pt x="953" y="1715"/>
                    <a:pt x="1584" y="1096"/>
                    <a:pt x="2227" y="488"/>
                  </a:cubicBezTo>
                  <a:cubicBezTo>
                    <a:pt x="2299" y="429"/>
                    <a:pt x="2346" y="357"/>
                    <a:pt x="2394" y="286"/>
                  </a:cubicBezTo>
                  <a:cubicBezTo>
                    <a:pt x="2418" y="227"/>
                    <a:pt x="2442" y="155"/>
                    <a:pt x="2442" y="96"/>
                  </a:cubicBezTo>
                  <a:cubicBezTo>
                    <a:pt x="2370" y="48"/>
                    <a:pt x="2287" y="24"/>
                    <a:pt x="2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6" name="Google Shape;946;g3e5bf25a708_0_35"/>
            <p:cNvSpPr/>
            <p:nvPr/>
          </p:nvSpPr>
          <p:spPr>
            <a:xfrm>
              <a:off x="6564063" y="3295075"/>
              <a:ext cx="195575" cy="169175"/>
            </a:xfrm>
            <a:custGeom>
              <a:rect b="b" l="l" r="r" t="t"/>
              <a:pathLst>
                <a:path extrusionOk="0" h="6767" w="7823">
                  <a:moveTo>
                    <a:pt x="6045" y="1"/>
                  </a:moveTo>
                  <a:cubicBezTo>
                    <a:pt x="5980" y="1"/>
                    <a:pt x="5913" y="4"/>
                    <a:pt x="5846" y="12"/>
                  </a:cubicBezTo>
                  <a:cubicBezTo>
                    <a:pt x="5263" y="48"/>
                    <a:pt x="4739" y="370"/>
                    <a:pt x="4453" y="881"/>
                  </a:cubicBezTo>
                  <a:cubicBezTo>
                    <a:pt x="4310" y="1143"/>
                    <a:pt x="4203" y="1417"/>
                    <a:pt x="4036" y="1763"/>
                  </a:cubicBezTo>
                  <a:cubicBezTo>
                    <a:pt x="3941" y="1608"/>
                    <a:pt x="3882" y="1513"/>
                    <a:pt x="3810" y="1417"/>
                  </a:cubicBezTo>
                  <a:cubicBezTo>
                    <a:pt x="3691" y="1251"/>
                    <a:pt x="3572" y="1072"/>
                    <a:pt x="3441" y="905"/>
                  </a:cubicBezTo>
                  <a:cubicBezTo>
                    <a:pt x="3167" y="565"/>
                    <a:pt x="2587" y="294"/>
                    <a:pt x="1999" y="294"/>
                  </a:cubicBezTo>
                  <a:cubicBezTo>
                    <a:pt x="1743" y="294"/>
                    <a:pt x="1485" y="346"/>
                    <a:pt x="1250" y="465"/>
                  </a:cubicBezTo>
                  <a:cubicBezTo>
                    <a:pt x="488" y="858"/>
                    <a:pt x="119" y="1501"/>
                    <a:pt x="36" y="2334"/>
                  </a:cubicBezTo>
                  <a:cubicBezTo>
                    <a:pt x="0" y="2810"/>
                    <a:pt x="167" y="3275"/>
                    <a:pt x="500" y="3608"/>
                  </a:cubicBezTo>
                  <a:cubicBezTo>
                    <a:pt x="750" y="3882"/>
                    <a:pt x="1060" y="4108"/>
                    <a:pt x="1405" y="4275"/>
                  </a:cubicBezTo>
                  <a:cubicBezTo>
                    <a:pt x="1679" y="4406"/>
                    <a:pt x="1977" y="4537"/>
                    <a:pt x="2250" y="4680"/>
                  </a:cubicBezTo>
                  <a:cubicBezTo>
                    <a:pt x="2774" y="4930"/>
                    <a:pt x="3167" y="5382"/>
                    <a:pt x="3346" y="5930"/>
                  </a:cubicBezTo>
                  <a:cubicBezTo>
                    <a:pt x="3417" y="6132"/>
                    <a:pt x="3477" y="6335"/>
                    <a:pt x="3560" y="6525"/>
                  </a:cubicBezTo>
                  <a:cubicBezTo>
                    <a:pt x="3623" y="6697"/>
                    <a:pt x="3680" y="6767"/>
                    <a:pt x="3801" y="6767"/>
                  </a:cubicBezTo>
                  <a:cubicBezTo>
                    <a:pt x="3863" y="6767"/>
                    <a:pt x="3942" y="6748"/>
                    <a:pt x="4048" y="6716"/>
                  </a:cubicBezTo>
                  <a:cubicBezTo>
                    <a:pt x="4132" y="6513"/>
                    <a:pt x="4203" y="6299"/>
                    <a:pt x="4298" y="6096"/>
                  </a:cubicBezTo>
                  <a:cubicBezTo>
                    <a:pt x="4584" y="5525"/>
                    <a:pt x="5001" y="5037"/>
                    <a:pt x="5513" y="4668"/>
                  </a:cubicBezTo>
                  <a:cubicBezTo>
                    <a:pt x="5787" y="4453"/>
                    <a:pt x="6060" y="4251"/>
                    <a:pt x="6334" y="4049"/>
                  </a:cubicBezTo>
                  <a:cubicBezTo>
                    <a:pt x="6680" y="3799"/>
                    <a:pt x="6989" y="3501"/>
                    <a:pt x="7251" y="3179"/>
                  </a:cubicBezTo>
                  <a:cubicBezTo>
                    <a:pt x="7656" y="2703"/>
                    <a:pt x="7823" y="2072"/>
                    <a:pt x="7715" y="1465"/>
                  </a:cubicBezTo>
                  <a:cubicBezTo>
                    <a:pt x="7594" y="615"/>
                    <a:pt x="6879" y="1"/>
                    <a:pt x="6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7" name="Google Shape;947;g3e5bf25a708_0_35"/>
            <p:cNvSpPr/>
            <p:nvPr/>
          </p:nvSpPr>
          <p:spPr>
            <a:xfrm>
              <a:off x="6298063" y="3332900"/>
              <a:ext cx="199650" cy="175100"/>
            </a:xfrm>
            <a:custGeom>
              <a:rect b="b" l="l" r="r" t="t"/>
              <a:pathLst>
                <a:path extrusionOk="0" h="7004" w="7986">
                  <a:moveTo>
                    <a:pt x="6348" y="0"/>
                  </a:moveTo>
                  <a:cubicBezTo>
                    <a:pt x="6224" y="0"/>
                    <a:pt x="6091" y="15"/>
                    <a:pt x="5949" y="47"/>
                  </a:cubicBezTo>
                  <a:cubicBezTo>
                    <a:pt x="5616" y="119"/>
                    <a:pt x="5294" y="285"/>
                    <a:pt x="5044" y="523"/>
                  </a:cubicBezTo>
                  <a:cubicBezTo>
                    <a:pt x="4675" y="881"/>
                    <a:pt x="4389" y="1309"/>
                    <a:pt x="4235" y="1797"/>
                  </a:cubicBezTo>
                  <a:lnTo>
                    <a:pt x="4104" y="2155"/>
                  </a:lnTo>
                  <a:cubicBezTo>
                    <a:pt x="3985" y="2047"/>
                    <a:pt x="3889" y="1952"/>
                    <a:pt x="3794" y="1857"/>
                  </a:cubicBezTo>
                  <a:cubicBezTo>
                    <a:pt x="3389" y="1488"/>
                    <a:pt x="2889" y="1262"/>
                    <a:pt x="2341" y="1214"/>
                  </a:cubicBezTo>
                  <a:cubicBezTo>
                    <a:pt x="2276" y="1207"/>
                    <a:pt x="2212" y="1204"/>
                    <a:pt x="2148" y="1204"/>
                  </a:cubicBezTo>
                  <a:cubicBezTo>
                    <a:pt x="931" y="1204"/>
                    <a:pt x="0" y="2362"/>
                    <a:pt x="306" y="3583"/>
                  </a:cubicBezTo>
                  <a:cubicBezTo>
                    <a:pt x="460" y="4250"/>
                    <a:pt x="889" y="4691"/>
                    <a:pt x="1591" y="4798"/>
                  </a:cubicBezTo>
                  <a:cubicBezTo>
                    <a:pt x="1865" y="4833"/>
                    <a:pt x="2127" y="4857"/>
                    <a:pt x="2401" y="4881"/>
                  </a:cubicBezTo>
                  <a:cubicBezTo>
                    <a:pt x="2592" y="4893"/>
                    <a:pt x="2794" y="4893"/>
                    <a:pt x="2984" y="4917"/>
                  </a:cubicBezTo>
                  <a:cubicBezTo>
                    <a:pt x="3627" y="4964"/>
                    <a:pt x="4127" y="5250"/>
                    <a:pt x="4449" y="5822"/>
                  </a:cubicBezTo>
                  <a:cubicBezTo>
                    <a:pt x="4592" y="6096"/>
                    <a:pt x="4723" y="6381"/>
                    <a:pt x="4854" y="6667"/>
                  </a:cubicBezTo>
                  <a:cubicBezTo>
                    <a:pt x="4889" y="6762"/>
                    <a:pt x="4949" y="6858"/>
                    <a:pt x="5008" y="6941"/>
                  </a:cubicBezTo>
                  <a:cubicBezTo>
                    <a:pt x="5046" y="6983"/>
                    <a:pt x="5097" y="7003"/>
                    <a:pt x="5147" y="7003"/>
                  </a:cubicBezTo>
                  <a:cubicBezTo>
                    <a:pt x="5224" y="7003"/>
                    <a:pt x="5301" y="6956"/>
                    <a:pt x="5330" y="6869"/>
                  </a:cubicBezTo>
                  <a:cubicBezTo>
                    <a:pt x="5354" y="6750"/>
                    <a:pt x="5366" y="6631"/>
                    <a:pt x="5378" y="6512"/>
                  </a:cubicBezTo>
                  <a:cubicBezTo>
                    <a:pt x="5401" y="6167"/>
                    <a:pt x="5413" y="5822"/>
                    <a:pt x="5461" y="5476"/>
                  </a:cubicBezTo>
                  <a:cubicBezTo>
                    <a:pt x="5497" y="5060"/>
                    <a:pt x="5687" y="4667"/>
                    <a:pt x="5985" y="4369"/>
                  </a:cubicBezTo>
                  <a:cubicBezTo>
                    <a:pt x="6199" y="4155"/>
                    <a:pt x="6437" y="3964"/>
                    <a:pt x="6652" y="3762"/>
                  </a:cubicBezTo>
                  <a:cubicBezTo>
                    <a:pt x="6913" y="3536"/>
                    <a:pt x="7164" y="3298"/>
                    <a:pt x="7402" y="3036"/>
                  </a:cubicBezTo>
                  <a:cubicBezTo>
                    <a:pt x="7973" y="2333"/>
                    <a:pt x="7985" y="1333"/>
                    <a:pt x="7449" y="607"/>
                  </a:cubicBezTo>
                  <a:cubicBezTo>
                    <a:pt x="7184" y="228"/>
                    <a:pt x="6829" y="0"/>
                    <a:pt x="6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48" name="Google Shape;948;g3e5bf25a708_0_35"/>
            <p:cNvSpPr/>
            <p:nvPr/>
          </p:nvSpPr>
          <p:spPr>
            <a:xfrm>
              <a:off x="6537863" y="3494500"/>
              <a:ext cx="30975" cy="94475"/>
            </a:xfrm>
            <a:custGeom>
              <a:rect b="b" l="l" r="r" t="t"/>
              <a:pathLst>
                <a:path extrusionOk="0" h="3779" w="1239">
                  <a:moveTo>
                    <a:pt x="441" y="1"/>
                  </a:moveTo>
                  <a:cubicBezTo>
                    <a:pt x="405" y="60"/>
                    <a:pt x="369" y="120"/>
                    <a:pt x="334" y="179"/>
                  </a:cubicBezTo>
                  <a:cubicBezTo>
                    <a:pt x="119" y="953"/>
                    <a:pt x="0" y="1751"/>
                    <a:pt x="0" y="2560"/>
                  </a:cubicBezTo>
                  <a:cubicBezTo>
                    <a:pt x="0" y="2751"/>
                    <a:pt x="24" y="2953"/>
                    <a:pt x="84" y="3132"/>
                  </a:cubicBezTo>
                  <a:cubicBezTo>
                    <a:pt x="143" y="3382"/>
                    <a:pt x="310" y="3596"/>
                    <a:pt x="524" y="3727"/>
                  </a:cubicBezTo>
                  <a:cubicBezTo>
                    <a:pt x="569" y="3762"/>
                    <a:pt x="620" y="3778"/>
                    <a:pt x="670" y="3778"/>
                  </a:cubicBezTo>
                  <a:cubicBezTo>
                    <a:pt x="740" y="3778"/>
                    <a:pt x="809" y="3747"/>
                    <a:pt x="858" y="3692"/>
                  </a:cubicBezTo>
                  <a:cubicBezTo>
                    <a:pt x="929" y="3620"/>
                    <a:pt x="989" y="3537"/>
                    <a:pt x="1024" y="3430"/>
                  </a:cubicBezTo>
                  <a:cubicBezTo>
                    <a:pt x="1096" y="3227"/>
                    <a:pt x="1143" y="3001"/>
                    <a:pt x="1167" y="2787"/>
                  </a:cubicBezTo>
                  <a:cubicBezTo>
                    <a:pt x="1239" y="1798"/>
                    <a:pt x="965" y="894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949" name="Google Shape;949;g3e5bf25a708_0_3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Notebook</a:t>
            </a:r>
            <a:endParaRPr>
              <a:highlight>
                <a:schemeClr val="accent2"/>
              </a:highlight>
            </a:endParaRPr>
          </a:p>
        </p:txBody>
      </p:sp>
      <p:sp>
        <p:nvSpPr>
          <p:cNvPr id="950" name="Google Shape;950;g3e5bf25a708_0_35"/>
          <p:cNvSpPr txBox="1"/>
          <p:nvPr/>
        </p:nvSpPr>
        <p:spPr>
          <a:xfrm>
            <a:off x="2285371" y="3915832"/>
            <a:ext cx="45720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 write my homework in my </a:t>
            </a:r>
            <a:r>
              <a:rPr b="1" lang="en-US" sz="2000"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notebook</a:t>
            </a:r>
            <a:r>
              <a:rPr lang="en-US" sz="2000"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. </a:t>
            </a:r>
            <a:endParaRPr b="0" i="0" sz="2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951" name="Google Shape;951;g3e5bf25a708_0_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7725" y="1158500"/>
            <a:ext cx="2496425" cy="249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9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5" name="Shape 9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6" name="Google Shape;956;p19"/>
          <p:cNvSpPr/>
          <p:nvPr/>
        </p:nvSpPr>
        <p:spPr>
          <a:xfrm>
            <a:off x="1352976" y="1778399"/>
            <a:ext cx="1586700" cy="15867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57" name="Google Shape;957;p19"/>
          <p:cNvSpPr txBox="1"/>
          <p:nvPr>
            <p:ph type="title"/>
          </p:nvPr>
        </p:nvSpPr>
        <p:spPr>
          <a:xfrm>
            <a:off x="3227725" y="1733500"/>
            <a:ext cx="4563300" cy="15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Verbs </a:t>
            </a:r>
            <a:endParaRPr/>
          </a:p>
        </p:txBody>
      </p:sp>
      <p:sp>
        <p:nvSpPr>
          <p:cNvPr id="958" name="Google Shape;958;p19"/>
          <p:cNvSpPr txBox="1"/>
          <p:nvPr>
            <p:ph idx="2" type="title"/>
          </p:nvPr>
        </p:nvSpPr>
        <p:spPr>
          <a:xfrm>
            <a:off x="1428150" y="2020700"/>
            <a:ext cx="1436400" cy="11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/>
              <a:t>02</a:t>
            </a:r>
            <a:endParaRPr/>
          </a:p>
        </p:txBody>
      </p:sp>
      <p:grpSp>
        <p:nvGrpSpPr>
          <p:cNvPr id="959" name="Google Shape;959;p19"/>
          <p:cNvGrpSpPr/>
          <p:nvPr/>
        </p:nvGrpSpPr>
        <p:grpSpPr>
          <a:xfrm>
            <a:off x="1045440" y="1274353"/>
            <a:ext cx="892500" cy="892500"/>
            <a:chOff x="4192900" y="3078684"/>
            <a:chExt cx="735900" cy="735900"/>
          </a:xfrm>
        </p:grpSpPr>
        <p:sp>
          <p:nvSpPr>
            <p:cNvPr id="960" name="Google Shape;960;p19"/>
            <p:cNvSpPr/>
            <p:nvPr/>
          </p:nvSpPr>
          <p:spPr>
            <a:xfrm>
              <a:off x="4192900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1" name="Google Shape;961;p19"/>
            <p:cNvSpPr/>
            <p:nvPr/>
          </p:nvSpPr>
          <p:spPr>
            <a:xfrm>
              <a:off x="4219413" y="3137450"/>
              <a:ext cx="688200" cy="612250"/>
            </a:xfrm>
            <a:custGeom>
              <a:rect b="b" l="l" r="r" t="t"/>
              <a:pathLst>
                <a:path extrusionOk="0" h="24490" w="27528">
                  <a:moveTo>
                    <a:pt x="13748" y="0"/>
                  </a:moveTo>
                  <a:cubicBezTo>
                    <a:pt x="8508" y="0"/>
                    <a:pt x="3654" y="3377"/>
                    <a:pt x="2025" y="8651"/>
                  </a:cubicBezTo>
                  <a:cubicBezTo>
                    <a:pt x="1" y="15092"/>
                    <a:pt x="3537" y="21819"/>
                    <a:pt x="10061" y="23950"/>
                  </a:cubicBezTo>
                  <a:lnTo>
                    <a:pt x="10085" y="23962"/>
                  </a:lnTo>
                  <a:lnTo>
                    <a:pt x="10097" y="23962"/>
                  </a:lnTo>
                  <a:cubicBezTo>
                    <a:pt x="11317" y="24319"/>
                    <a:pt x="12542" y="24490"/>
                    <a:pt x="13741" y="24490"/>
                  </a:cubicBezTo>
                  <a:cubicBezTo>
                    <a:pt x="19057" y="24490"/>
                    <a:pt x="23862" y="21137"/>
                    <a:pt x="25504" y="15842"/>
                  </a:cubicBezTo>
                  <a:cubicBezTo>
                    <a:pt x="27528" y="9401"/>
                    <a:pt x="23920" y="2555"/>
                    <a:pt x="17467" y="579"/>
                  </a:cubicBezTo>
                  <a:cubicBezTo>
                    <a:pt x="16231" y="187"/>
                    <a:pt x="14978" y="0"/>
                    <a:pt x="137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2" name="Google Shape;962;p19"/>
            <p:cNvSpPr/>
            <p:nvPr/>
          </p:nvSpPr>
          <p:spPr>
            <a:xfrm>
              <a:off x="4245913" y="3160000"/>
              <a:ext cx="636100" cy="566875"/>
            </a:xfrm>
            <a:custGeom>
              <a:rect b="b" l="l" r="r" t="t"/>
              <a:pathLst>
                <a:path extrusionOk="0" h="22675" w="25444">
                  <a:moveTo>
                    <a:pt x="12686" y="1"/>
                  </a:moveTo>
                  <a:cubicBezTo>
                    <a:pt x="7834" y="1"/>
                    <a:pt x="3336" y="3132"/>
                    <a:pt x="1834" y="8023"/>
                  </a:cubicBezTo>
                  <a:cubicBezTo>
                    <a:pt x="0" y="13845"/>
                    <a:pt x="3108" y="20167"/>
                    <a:pt x="9287" y="22179"/>
                  </a:cubicBezTo>
                  <a:cubicBezTo>
                    <a:pt x="10431" y="22516"/>
                    <a:pt x="11568" y="22675"/>
                    <a:pt x="12674" y="22675"/>
                  </a:cubicBezTo>
                  <a:cubicBezTo>
                    <a:pt x="17709" y="22675"/>
                    <a:pt x="22110" y="19391"/>
                    <a:pt x="23575" y="14666"/>
                  </a:cubicBezTo>
                  <a:cubicBezTo>
                    <a:pt x="25444" y="8713"/>
                    <a:pt x="22110" y="2379"/>
                    <a:pt x="16157" y="546"/>
                  </a:cubicBezTo>
                  <a:cubicBezTo>
                    <a:pt x="15004" y="176"/>
                    <a:pt x="13835" y="1"/>
                    <a:pt x="126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3" name="Google Shape;963;p19"/>
            <p:cNvSpPr/>
            <p:nvPr/>
          </p:nvSpPr>
          <p:spPr>
            <a:xfrm>
              <a:off x="4381038" y="3360850"/>
              <a:ext cx="165525" cy="86675"/>
            </a:xfrm>
            <a:custGeom>
              <a:rect b="b" l="l" r="r" t="t"/>
              <a:pathLst>
                <a:path extrusionOk="0" h="3467" w="6621">
                  <a:moveTo>
                    <a:pt x="108" y="1"/>
                  </a:moveTo>
                  <a:cubicBezTo>
                    <a:pt x="96" y="1"/>
                    <a:pt x="60" y="13"/>
                    <a:pt x="1" y="36"/>
                  </a:cubicBezTo>
                  <a:cubicBezTo>
                    <a:pt x="155" y="1037"/>
                    <a:pt x="679" y="1953"/>
                    <a:pt x="1465" y="2584"/>
                  </a:cubicBezTo>
                  <a:cubicBezTo>
                    <a:pt x="2176" y="3174"/>
                    <a:pt x="3045" y="3466"/>
                    <a:pt x="3912" y="3466"/>
                  </a:cubicBezTo>
                  <a:cubicBezTo>
                    <a:pt x="4831" y="3466"/>
                    <a:pt x="5749" y="3138"/>
                    <a:pt x="6478" y="2489"/>
                  </a:cubicBezTo>
                  <a:cubicBezTo>
                    <a:pt x="6525" y="2418"/>
                    <a:pt x="6585" y="2346"/>
                    <a:pt x="6621" y="2275"/>
                  </a:cubicBezTo>
                  <a:cubicBezTo>
                    <a:pt x="4430" y="1513"/>
                    <a:pt x="2275" y="751"/>
                    <a:pt x="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4" name="Google Shape;964;p19"/>
            <p:cNvSpPr/>
            <p:nvPr/>
          </p:nvSpPr>
          <p:spPr>
            <a:xfrm>
              <a:off x="4592088" y="3432000"/>
              <a:ext cx="168200" cy="80075"/>
            </a:xfrm>
            <a:custGeom>
              <a:rect b="b" l="l" r="r" t="t"/>
              <a:pathLst>
                <a:path extrusionOk="0" h="3203" w="6728">
                  <a:moveTo>
                    <a:pt x="0" y="0"/>
                  </a:moveTo>
                  <a:lnTo>
                    <a:pt x="0" y="0"/>
                  </a:lnTo>
                  <a:cubicBezTo>
                    <a:pt x="95" y="1465"/>
                    <a:pt x="1429" y="2822"/>
                    <a:pt x="3072" y="3132"/>
                  </a:cubicBezTo>
                  <a:cubicBezTo>
                    <a:pt x="3315" y="3179"/>
                    <a:pt x="3560" y="3202"/>
                    <a:pt x="3803" y="3202"/>
                  </a:cubicBezTo>
                  <a:cubicBezTo>
                    <a:pt x="4420" y="3202"/>
                    <a:pt x="5030" y="3053"/>
                    <a:pt x="5584" y="2763"/>
                  </a:cubicBezTo>
                  <a:cubicBezTo>
                    <a:pt x="6156" y="2489"/>
                    <a:pt x="6584" y="2155"/>
                    <a:pt x="6727" y="185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5" name="Google Shape;965;p19"/>
            <p:cNvSpPr/>
            <p:nvPr/>
          </p:nvSpPr>
          <p:spPr>
            <a:xfrm>
              <a:off x="4398013" y="3358050"/>
              <a:ext cx="118775" cy="91075"/>
            </a:xfrm>
            <a:custGeom>
              <a:rect b="b" l="l" r="r" t="t"/>
              <a:pathLst>
                <a:path extrusionOk="0" h="3643" w="4751">
                  <a:moveTo>
                    <a:pt x="2838" y="1"/>
                  </a:moveTo>
                  <a:cubicBezTo>
                    <a:pt x="2810" y="1"/>
                    <a:pt x="2781" y="6"/>
                    <a:pt x="2751" y="17"/>
                  </a:cubicBezTo>
                  <a:cubicBezTo>
                    <a:pt x="2655" y="53"/>
                    <a:pt x="2560" y="113"/>
                    <a:pt x="2489" y="184"/>
                  </a:cubicBezTo>
                  <a:cubicBezTo>
                    <a:pt x="1882" y="708"/>
                    <a:pt x="1286" y="1232"/>
                    <a:pt x="655" y="1732"/>
                  </a:cubicBezTo>
                  <a:cubicBezTo>
                    <a:pt x="381" y="1946"/>
                    <a:pt x="179" y="2244"/>
                    <a:pt x="60" y="2565"/>
                  </a:cubicBezTo>
                  <a:cubicBezTo>
                    <a:pt x="0" y="2649"/>
                    <a:pt x="12" y="2744"/>
                    <a:pt x="72" y="2827"/>
                  </a:cubicBezTo>
                  <a:cubicBezTo>
                    <a:pt x="111" y="2882"/>
                    <a:pt x="176" y="2911"/>
                    <a:pt x="246" y="2911"/>
                  </a:cubicBezTo>
                  <a:cubicBezTo>
                    <a:pt x="283" y="2911"/>
                    <a:pt x="321" y="2903"/>
                    <a:pt x="358" y="2887"/>
                  </a:cubicBezTo>
                  <a:cubicBezTo>
                    <a:pt x="429" y="2863"/>
                    <a:pt x="489" y="2827"/>
                    <a:pt x="560" y="2780"/>
                  </a:cubicBezTo>
                  <a:cubicBezTo>
                    <a:pt x="594" y="2756"/>
                    <a:pt x="635" y="2743"/>
                    <a:pt x="676" y="2743"/>
                  </a:cubicBezTo>
                  <a:cubicBezTo>
                    <a:pt x="737" y="2743"/>
                    <a:pt x="798" y="2770"/>
                    <a:pt x="834" y="2827"/>
                  </a:cubicBezTo>
                  <a:cubicBezTo>
                    <a:pt x="929" y="2923"/>
                    <a:pt x="1012" y="3030"/>
                    <a:pt x="1096" y="3137"/>
                  </a:cubicBezTo>
                  <a:cubicBezTo>
                    <a:pt x="1191" y="3268"/>
                    <a:pt x="1274" y="3411"/>
                    <a:pt x="1370" y="3554"/>
                  </a:cubicBezTo>
                  <a:cubicBezTo>
                    <a:pt x="1417" y="3608"/>
                    <a:pt x="1484" y="3643"/>
                    <a:pt x="1552" y="3643"/>
                  </a:cubicBezTo>
                  <a:cubicBezTo>
                    <a:pt x="1587" y="3643"/>
                    <a:pt x="1623" y="3633"/>
                    <a:pt x="1655" y="3613"/>
                  </a:cubicBezTo>
                  <a:cubicBezTo>
                    <a:pt x="1727" y="3577"/>
                    <a:pt x="1786" y="3542"/>
                    <a:pt x="1846" y="3494"/>
                  </a:cubicBezTo>
                  <a:cubicBezTo>
                    <a:pt x="2679" y="2911"/>
                    <a:pt x="3465" y="2280"/>
                    <a:pt x="4215" y="1601"/>
                  </a:cubicBezTo>
                  <a:cubicBezTo>
                    <a:pt x="4370" y="1458"/>
                    <a:pt x="4513" y="1303"/>
                    <a:pt x="4644" y="1137"/>
                  </a:cubicBezTo>
                  <a:cubicBezTo>
                    <a:pt x="4751" y="1029"/>
                    <a:pt x="4751" y="875"/>
                    <a:pt x="4644" y="768"/>
                  </a:cubicBezTo>
                  <a:cubicBezTo>
                    <a:pt x="4590" y="726"/>
                    <a:pt x="4525" y="705"/>
                    <a:pt x="4459" y="705"/>
                  </a:cubicBezTo>
                  <a:cubicBezTo>
                    <a:pt x="4394" y="705"/>
                    <a:pt x="4328" y="726"/>
                    <a:pt x="4275" y="768"/>
                  </a:cubicBezTo>
                  <a:cubicBezTo>
                    <a:pt x="4227" y="803"/>
                    <a:pt x="4191" y="863"/>
                    <a:pt x="4168" y="922"/>
                  </a:cubicBezTo>
                  <a:cubicBezTo>
                    <a:pt x="4084" y="1196"/>
                    <a:pt x="3846" y="1339"/>
                    <a:pt x="3632" y="1506"/>
                  </a:cubicBezTo>
                  <a:cubicBezTo>
                    <a:pt x="3614" y="1519"/>
                    <a:pt x="3593" y="1526"/>
                    <a:pt x="3572" y="1526"/>
                  </a:cubicBezTo>
                  <a:cubicBezTo>
                    <a:pt x="3537" y="1526"/>
                    <a:pt x="3504" y="1507"/>
                    <a:pt x="3489" y="1470"/>
                  </a:cubicBezTo>
                  <a:cubicBezTo>
                    <a:pt x="3465" y="1434"/>
                    <a:pt x="3465" y="1387"/>
                    <a:pt x="3441" y="1351"/>
                  </a:cubicBezTo>
                  <a:cubicBezTo>
                    <a:pt x="3385" y="1238"/>
                    <a:pt x="3334" y="1185"/>
                    <a:pt x="3255" y="1185"/>
                  </a:cubicBezTo>
                  <a:cubicBezTo>
                    <a:pt x="3217" y="1185"/>
                    <a:pt x="3173" y="1197"/>
                    <a:pt x="3120" y="1220"/>
                  </a:cubicBezTo>
                  <a:cubicBezTo>
                    <a:pt x="3072" y="1232"/>
                    <a:pt x="3036" y="1256"/>
                    <a:pt x="3001" y="1280"/>
                  </a:cubicBezTo>
                  <a:cubicBezTo>
                    <a:pt x="2964" y="1300"/>
                    <a:pt x="2925" y="1310"/>
                    <a:pt x="2886" y="1310"/>
                  </a:cubicBezTo>
                  <a:cubicBezTo>
                    <a:pt x="2836" y="1310"/>
                    <a:pt x="2786" y="1294"/>
                    <a:pt x="2739" y="1268"/>
                  </a:cubicBezTo>
                  <a:cubicBezTo>
                    <a:pt x="2667" y="1244"/>
                    <a:pt x="2632" y="1149"/>
                    <a:pt x="2679" y="1089"/>
                  </a:cubicBezTo>
                  <a:cubicBezTo>
                    <a:pt x="2739" y="1006"/>
                    <a:pt x="2822" y="934"/>
                    <a:pt x="2894" y="851"/>
                  </a:cubicBezTo>
                  <a:cubicBezTo>
                    <a:pt x="2965" y="791"/>
                    <a:pt x="3001" y="696"/>
                    <a:pt x="3001" y="613"/>
                  </a:cubicBezTo>
                  <a:cubicBezTo>
                    <a:pt x="2977" y="470"/>
                    <a:pt x="2989" y="339"/>
                    <a:pt x="3025" y="208"/>
                  </a:cubicBezTo>
                  <a:cubicBezTo>
                    <a:pt x="3044" y="93"/>
                    <a:pt x="2954" y="1"/>
                    <a:pt x="2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6" name="Google Shape;966;p19"/>
            <p:cNvSpPr/>
            <p:nvPr/>
          </p:nvSpPr>
          <p:spPr>
            <a:xfrm>
              <a:off x="4608463" y="3424550"/>
              <a:ext cx="117000" cy="95575"/>
            </a:xfrm>
            <a:custGeom>
              <a:rect b="b" l="l" r="r" t="t"/>
              <a:pathLst>
                <a:path extrusionOk="0" h="3823" w="4680">
                  <a:moveTo>
                    <a:pt x="3419" y="1"/>
                  </a:moveTo>
                  <a:cubicBezTo>
                    <a:pt x="3359" y="1"/>
                    <a:pt x="3290" y="32"/>
                    <a:pt x="3227" y="96"/>
                  </a:cubicBezTo>
                  <a:cubicBezTo>
                    <a:pt x="3060" y="251"/>
                    <a:pt x="2905" y="417"/>
                    <a:pt x="2739" y="572"/>
                  </a:cubicBezTo>
                  <a:cubicBezTo>
                    <a:pt x="2048" y="1203"/>
                    <a:pt x="1322" y="1798"/>
                    <a:pt x="583" y="2382"/>
                  </a:cubicBezTo>
                  <a:cubicBezTo>
                    <a:pt x="405" y="2513"/>
                    <a:pt x="250" y="2691"/>
                    <a:pt x="83" y="2834"/>
                  </a:cubicBezTo>
                  <a:cubicBezTo>
                    <a:pt x="24" y="2894"/>
                    <a:pt x="0" y="2965"/>
                    <a:pt x="24" y="3049"/>
                  </a:cubicBezTo>
                  <a:cubicBezTo>
                    <a:pt x="55" y="3152"/>
                    <a:pt x="149" y="3220"/>
                    <a:pt x="252" y="3220"/>
                  </a:cubicBezTo>
                  <a:cubicBezTo>
                    <a:pt x="267" y="3220"/>
                    <a:pt x="282" y="3218"/>
                    <a:pt x="298" y="3215"/>
                  </a:cubicBezTo>
                  <a:cubicBezTo>
                    <a:pt x="453" y="3180"/>
                    <a:pt x="619" y="3120"/>
                    <a:pt x="774" y="3061"/>
                  </a:cubicBezTo>
                  <a:cubicBezTo>
                    <a:pt x="798" y="3049"/>
                    <a:pt x="828" y="3043"/>
                    <a:pt x="857" y="3043"/>
                  </a:cubicBezTo>
                  <a:cubicBezTo>
                    <a:pt x="887" y="3043"/>
                    <a:pt x="917" y="3049"/>
                    <a:pt x="941" y="3061"/>
                  </a:cubicBezTo>
                  <a:cubicBezTo>
                    <a:pt x="1036" y="3144"/>
                    <a:pt x="1167" y="3203"/>
                    <a:pt x="1203" y="3299"/>
                  </a:cubicBezTo>
                  <a:cubicBezTo>
                    <a:pt x="1250" y="3442"/>
                    <a:pt x="1357" y="3561"/>
                    <a:pt x="1488" y="3632"/>
                  </a:cubicBezTo>
                  <a:cubicBezTo>
                    <a:pt x="1572" y="3692"/>
                    <a:pt x="1596" y="3823"/>
                    <a:pt x="1726" y="3823"/>
                  </a:cubicBezTo>
                  <a:cubicBezTo>
                    <a:pt x="1846" y="3811"/>
                    <a:pt x="1965" y="3763"/>
                    <a:pt x="2060" y="3692"/>
                  </a:cubicBezTo>
                  <a:cubicBezTo>
                    <a:pt x="2107" y="3668"/>
                    <a:pt x="2155" y="3632"/>
                    <a:pt x="2203" y="3596"/>
                  </a:cubicBezTo>
                  <a:cubicBezTo>
                    <a:pt x="2929" y="3120"/>
                    <a:pt x="3608" y="2596"/>
                    <a:pt x="4286" y="2072"/>
                  </a:cubicBezTo>
                  <a:cubicBezTo>
                    <a:pt x="4393" y="1989"/>
                    <a:pt x="4501" y="1894"/>
                    <a:pt x="4596" y="1798"/>
                  </a:cubicBezTo>
                  <a:cubicBezTo>
                    <a:pt x="4679" y="1715"/>
                    <a:pt x="4679" y="1584"/>
                    <a:pt x="4620" y="1501"/>
                  </a:cubicBezTo>
                  <a:cubicBezTo>
                    <a:pt x="4581" y="1446"/>
                    <a:pt x="4521" y="1417"/>
                    <a:pt x="4461" y="1417"/>
                  </a:cubicBezTo>
                  <a:cubicBezTo>
                    <a:pt x="4430" y="1417"/>
                    <a:pt x="4398" y="1425"/>
                    <a:pt x="4370" y="1441"/>
                  </a:cubicBezTo>
                  <a:cubicBezTo>
                    <a:pt x="4311" y="1477"/>
                    <a:pt x="4245" y="1494"/>
                    <a:pt x="4178" y="1494"/>
                  </a:cubicBezTo>
                  <a:cubicBezTo>
                    <a:pt x="4067" y="1494"/>
                    <a:pt x="3956" y="1447"/>
                    <a:pt x="3882" y="1358"/>
                  </a:cubicBezTo>
                  <a:cubicBezTo>
                    <a:pt x="3842" y="1308"/>
                    <a:pt x="3777" y="1284"/>
                    <a:pt x="3716" y="1284"/>
                  </a:cubicBezTo>
                  <a:cubicBezTo>
                    <a:pt x="3703" y="1284"/>
                    <a:pt x="3691" y="1285"/>
                    <a:pt x="3679" y="1287"/>
                  </a:cubicBezTo>
                  <a:cubicBezTo>
                    <a:pt x="3644" y="1294"/>
                    <a:pt x="3609" y="1297"/>
                    <a:pt x="3575" y="1297"/>
                  </a:cubicBezTo>
                  <a:cubicBezTo>
                    <a:pt x="3407" y="1297"/>
                    <a:pt x="3247" y="1224"/>
                    <a:pt x="3063" y="1224"/>
                  </a:cubicBezTo>
                  <a:cubicBezTo>
                    <a:pt x="3042" y="1224"/>
                    <a:pt x="3022" y="1225"/>
                    <a:pt x="3000" y="1227"/>
                  </a:cubicBezTo>
                  <a:cubicBezTo>
                    <a:pt x="3024" y="1001"/>
                    <a:pt x="3131" y="798"/>
                    <a:pt x="3286" y="655"/>
                  </a:cubicBezTo>
                  <a:cubicBezTo>
                    <a:pt x="3405" y="572"/>
                    <a:pt x="3489" y="477"/>
                    <a:pt x="3560" y="358"/>
                  </a:cubicBezTo>
                  <a:cubicBezTo>
                    <a:pt x="3620" y="251"/>
                    <a:pt x="3596" y="108"/>
                    <a:pt x="3501" y="24"/>
                  </a:cubicBezTo>
                  <a:cubicBezTo>
                    <a:pt x="3477" y="9"/>
                    <a:pt x="3449" y="1"/>
                    <a:pt x="34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7" name="Google Shape;967;p19"/>
            <p:cNvSpPr/>
            <p:nvPr/>
          </p:nvSpPr>
          <p:spPr>
            <a:xfrm>
              <a:off x="4455463" y="3512625"/>
              <a:ext cx="155700" cy="75125"/>
            </a:xfrm>
            <a:custGeom>
              <a:rect b="b" l="l" r="r" t="t"/>
              <a:pathLst>
                <a:path extrusionOk="0" h="3005" w="6228">
                  <a:moveTo>
                    <a:pt x="203" y="0"/>
                  </a:moveTo>
                  <a:cubicBezTo>
                    <a:pt x="195" y="0"/>
                    <a:pt x="187" y="1"/>
                    <a:pt x="179" y="2"/>
                  </a:cubicBezTo>
                  <a:cubicBezTo>
                    <a:pt x="72" y="14"/>
                    <a:pt x="0" y="109"/>
                    <a:pt x="12" y="228"/>
                  </a:cubicBezTo>
                  <a:cubicBezTo>
                    <a:pt x="24" y="359"/>
                    <a:pt x="48" y="490"/>
                    <a:pt x="84" y="621"/>
                  </a:cubicBezTo>
                  <a:cubicBezTo>
                    <a:pt x="250" y="1133"/>
                    <a:pt x="560" y="1585"/>
                    <a:pt x="977" y="1919"/>
                  </a:cubicBezTo>
                  <a:cubicBezTo>
                    <a:pt x="1465" y="2312"/>
                    <a:pt x="2024" y="2586"/>
                    <a:pt x="2632" y="2728"/>
                  </a:cubicBezTo>
                  <a:cubicBezTo>
                    <a:pt x="2822" y="2788"/>
                    <a:pt x="3001" y="2859"/>
                    <a:pt x="3191" y="2907"/>
                  </a:cubicBezTo>
                  <a:cubicBezTo>
                    <a:pt x="3480" y="2971"/>
                    <a:pt x="3773" y="3004"/>
                    <a:pt x="4065" y="3004"/>
                  </a:cubicBezTo>
                  <a:cubicBezTo>
                    <a:pt x="4314" y="3004"/>
                    <a:pt x="4564" y="2980"/>
                    <a:pt x="4810" y="2931"/>
                  </a:cubicBezTo>
                  <a:cubicBezTo>
                    <a:pt x="5275" y="2836"/>
                    <a:pt x="5703" y="2609"/>
                    <a:pt x="6049" y="2288"/>
                  </a:cubicBezTo>
                  <a:cubicBezTo>
                    <a:pt x="6120" y="2228"/>
                    <a:pt x="6168" y="2157"/>
                    <a:pt x="6215" y="2074"/>
                  </a:cubicBezTo>
                  <a:cubicBezTo>
                    <a:pt x="6227" y="2002"/>
                    <a:pt x="6203" y="1931"/>
                    <a:pt x="6156" y="1871"/>
                  </a:cubicBezTo>
                  <a:cubicBezTo>
                    <a:pt x="6111" y="1844"/>
                    <a:pt x="6060" y="1831"/>
                    <a:pt x="6007" y="1831"/>
                  </a:cubicBezTo>
                  <a:cubicBezTo>
                    <a:pt x="5989" y="1831"/>
                    <a:pt x="5971" y="1832"/>
                    <a:pt x="5953" y="1835"/>
                  </a:cubicBezTo>
                  <a:cubicBezTo>
                    <a:pt x="5894" y="1871"/>
                    <a:pt x="5822" y="1919"/>
                    <a:pt x="5775" y="1978"/>
                  </a:cubicBezTo>
                  <a:cubicBezTo>
                    <a:pt x="5369" y="2361"/>
                    <a:pt x="4817" y="2574"/>
                    <a:pt x="4260" y="2574"/>
                  </a:cubicBezTo>
                  <a:cubicBezTo>
                    <a:pt x="4245" y="2574"/>
                    <a:pt x="4230" y="2574"/>
                    <a:pt x="4215" y="2574"/>
                  </a:cubicBezTo>
                  <a:cubicBezTo>
                    <a:pt x="3679" y="2574"/>
                    <a:pt x="3155" y="2490"/>
                    <a:pt x="2655" y="2312"/>
                  </a:cubicBezTo>
                  <a:cubicBezTo>
                    <a:pt x="2191" y="2169"/>
                    <a:pt x="1750" y="1955"/>
                    <a:pt x="1346" y="1681"/>
                  </a:cubicBezTo>
                  <a:cubicBezTo>
                    <a:pt x="893" y="1347"/>
                    <a:pt x="560" y="871"/>
                    <a:pt x="429" y="311"/>
                  </a:cubicBezTo>
                  <a:cubicBezTo>
                    <a:pt x="429" y="252"/>
                    <a:pt x="405" y="192"/>
                    <a:pt x="393" y="145"/>
                  </a:cubicBezTo>
                  <a:cubicBezTo>
                    <a:pt x="371" y="58"/>
                    <a:pt x="290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8" name="Google Shape;968;p19"/>
            <p:cNvSpPr/>
            <p:nvPr/>
          </p:nvSpPr>
          <p:spPr>
            <a:xfrm>
              <a:off x="4466463" y="3247025"/>
              <a:ext cx="68200" cy="81850"/>
            </a:xfrm>
            <a:custGeom>
              <a:rect b="b" l="l" r="r" t="t"/>
              <a:pathLst>
                <a:path extrusionOk="0" h="3274" w="2728">
                  <a:moveTo>
                    <a:pt x="184" y="1"/>
                  </a:moveTo>
                  <a:cubicBezTo>
                    <a:pt x="145" y="1"/>
                    <a:pt x="105" y="10"/>
                    <a:pt x="72" y="29"/>
                  </a:cubicBezTo>
                  <a:cubicBezTo>
                    <a:pt x="25" y="77"/>
                    <a:pt x="1" y="148"/>
                    <a:pt x="1" y="220"/>
                  </a:cubicBezTo>
                  <a:cubicBezTo>
                    <a:pt x="60" y="339"/>
                    <a:pt x="144" y="458"/>
                    <a:pt x="227" y="565"/>
                  </a:cubicBezTo>
                  <a:cubicBezTo>
                    <a:pt x="775" y="1244"/>
                    <a:pt x="1322" y="1934"/>
                    <a:pt x="1870" y="2613"/>
                  </a:cubicBezTo>
                  <a:cubicBezTo>
                    <a:pt x="2013" y="2780"/>
                    <a:pt x="2132" y="2946"/>
                    <a:pt x="2275" y="3113"/>
                  </a:cubicBezTo>
                  <a:cubicBezTo>
                    <a:pt x="2323" y="3184"/>
                    <a:pt x="2394" y="3244"/>
                    <a:pt x="2477" y="3268"/>
                  </a:cubicBezTo>
                  <a:cubicBezTo>
                    <a:pt x="2489" y="3272"/>
                    <a:pt x="2501" y="3273"/>
                    <a:pt x="2514" y="3273"/>
                  </a:cubicBezTo>
                  <a:cubicBezTo>
                    <a:pt x="2579" y="3273"/>
                    <a:pt x="2656" y="3230"/>
                    <a:pt x="2715" y="3220"/>
                  </a:cubicBezTo>
                  <a:cubicBezTo>
                    <a:pt x="2727" y="3161"/>
                    <a:pt x="2727" y="3101"/>
                    <a:pt x="2715" y="3054"/>
                  </a:cubicBezTo>
                  <a:cubicBezTo>
                    <a:pt x="2680" y="2982"/>
                    <a:pt x="2644" y="2911"/>
                    <a:pt x="2596" y="2863"/>
                  </a:cubicBezTo>
                  <a:cubicBezTo>
                    <a:pt x="1882" y="1958"/>
                    <a:pt x="1168" y="1053"/>
                    <a:pt x="441" y="160"/>
                  </a:cubicBezTo>
                  <a:cubicBezTo>
                    <a:pt x="406" y="101"/>
                    <a:pt x="346" y="53"/>
                    <a:pt x="275" y="17"/>
                  </a:cubicBezTo>
                  <a:cubicBezTo>
                    <a:pt x="248" y="7"/>
                    <a:pt x="216" y="1"/>
                    <a:pt x="1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9" name="Google Shape;969;p19"/>
            <p:cNvSpPr/>
            <p:nvPr/>
          </p:nvSpPr>
          <p:spPr>
            <a:xfrm>
              <a:off x="4654288" y="3333475"/>
              <a:ext cx="99750" cy="36325"/>
            </a:xfrm>
            <a:custGeom>
              <a:rect b="b" l="l" r="r" t="t"/>
              <a:pathLst>
                <a:path extrusionOk="0" h="1453" w="3990">
                  <a:moveTo>
                    <a:pt x="3763" y="0"/>
                  </a:moveTo>
                  <a:cubicBezTo>
                    <a:pt x="3644" y="12"/>
                    <a:pt x="3525" y="36"/>
                    <a:pt x="3418" y="84"/>
                  </a:cubicBezTo>
                  <a:cubicBezTo>
                    <a:pt x="2870" y="238"/>
                    <a:pt x="2322" y="405"/>
                    <a:pt x="1763" y="572"/>
                  </a:cubicBezTo>
                  <a:cubicBezTo>
                    <a:pt x="1287" y="715"/>
                    <a:pt x="810" y="858"/>
                    <a:pt x="334" y="1000"/>
                  </a:cubicBezTo>
                  <a:cubicBezTo>
                    <a:pt x="239" y="1036"/>
                    <a:pt x="144" y="1084"/>
                    <a:pt x="60" y="1143"/>
                  </a:cubicBezTo>
                  <a:cubicBezTo>
                    <a:pt x="13" y="1191"/>
                    <a:pt x="1" y="1250"/>
                    <a:pt x="13" y="1310"/>
                  </a:cubicBezTo>
                  <a:cubicBezTo>
                    <a:pt x="13" y="1346"/>
                    <a:pt x="72" y="1393"/>
                    <a:pt x="120" y="1453"/>
                  </a:cubicBezTo>
                  <a:cubicBezTo>
                    <a:pt x="227" y="1441"/>
                    <a:pt x="346" y="1417"/>
                    <a:pt x="465" y="1393"/>
                  </a:cubicBezTo>
                  <a:cubicBezTo>
                    <a:pt x="1036" y="1227"/>
                    <a:pt x="1596" y="1060"/>
                    <a:pt x="2156" y="893"/>
                  </a:cubicBezTo>
                  <a:cubicBezTo>
                    <a:pt x="2644" y="750"/>
                    <a:pt x="3120" y="608"/>
                    <a:pt x="3596" y="465"/>
                  </a:cubicBezTo>
                  <a:cubicBezTo>
                    <a:pt x="3692" y="429"/>
                    <a:pt x="3799" y="393"/>
                    <a:pt x="3894" y="346"/>
                  </a:cubicBezTo>
                  <a:cubicBezTo>
                    <a:pt x="3965" y="286"/>
                    <a:pt x="3989" y="191"/>
                    <a:pt x="3954" y="107"/>
                  </a:cubicBezTo>
                  <a:cubicBezTo>
                    <a:pt x="3906" y="48"/>
                    <a:pt x="3834" y="12"/>
                    <a:pt x="3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0" name="Google Shape;970;p19"/>
            <p:cNvSpPr/>
            <p:nvPr/>
          </p:nvSpPr>
          <p:spPr>
            <a:xfrm>
              <a:off x="4341763" y="3305800"/>
              <a:ext cx="472700" cy="250900"/>
            </a:xfrm>
            <a:custGeom>
              <a:rect b="b" l="l" r="r" t="t"/>
              <a:pathLst>
                <a:path extrusionOk="0" h="10036" w="18908">
                  <a:moveTo>
                    <a:pt x="1679" y="2203"/>
                  </a:moveTo>
                  <a:cubicBezTo>
                    <a:pt x="3834" y="2953"/>
                    <a:pt x="6001" y="3715"/>
                    <a:pt x="8192" y="4477"/>
                  </a:cubicBezTo>
                  <a:cubicBezTo>
                    <a:pt x="8144" y="4548"/>
                    <a:pt x="8096" y="4620"/>
                    <a:pt x="8037" y="4691"/>
                  </a:cubicBezTo>
                  <a:cubicBezTo>
                    <a:pt x="7306" y="5342"/>
                    <a:pt x="6389" y="5670"/>
                    <a:pt x="5471" y="5670"/>
                  </a:cubicBezTo>
                  <a:cubicBezTo>
                    <a:pt x="4608" y="5670"/>
                    <a:pt x="3745" y="5381"/>
                    <a:pt x="3036" y="4798"/>
                  </a:cubicBezTo>
                  <a:cubicBezTo>
                    <a:pt x="2250" y="4155"/>
                    <a:pt x="1726" y="3239"/>
                    <a:pt x="1572" y="2238"/>
                  </a:cubicBezTo>
                  <a:cubicBezTo>
                    <a:pt x="1631" y="2215"/>
                    <a:pt x="1667" y="2203"/>
                    <a:pt x="1679" y="2203"/>
                  </a:cubicBezTo>
                  <a:close/>
                  <a:moveTo>
                    <a:pt x="10013" y="5048"/>
                  </a:moveTo>
                  <a:lnTo>
                    <a:pt x="16740" y="6906"/>
                  </a:lnTo>
                  <a:cubicBezTo>
                    <a:pt x="16597" y="7191"/>
                    <a:pt x="16169" y="7537"/>
                    <a:pt x="15597" y="7811"/>
                  </a:cubicBezTo>
                  <a:cubicBezTo>
                    <a:pt x="15034" y="8105"/>
                    <a:pt x="14414" y="8255"/>
                    <a:pt x="13788" y="8255"/>
                  </a:cubicBezTo>
                  <a:cubicBezTo>
                    <a:pt x="13554" y="8255"/>
                    <a:pt x="13319" y="8234"/>
                    <a:pt x="13085" y="8192"/>
                  </a:cubicBezTo>
                  <a:cubicBezTo>
                    <a:pt x="11442" y="7870"/>
                    <a:pt x="10108" y="6513"/>
                    <a:pt x="10013" y="5048"/>
                  </a:cubicBezTo>
                  <a:close/>
                  <a:moveTo>
                    <a:pt x="536" y="0"/>
                  </a:moveTo>
                  <a:cubicBezTo>
                    <a:pt x="357" y="214"/>
                    <a:pt x="250" y="488"/>
                    <a:pt x="214" y="762"/>
                  </a:cubicBezTo>
                  <a:cubicBezTo>
                    <a:pt x="0" y="2143"/>
                    <a:pt x="238" y="3453"/>
                    <a:pt x="774" y="4715"/>
                  </a:cubicBezTo>
                  <a:cubicBezTo>
                    <a:pt x="1226" y="5786"/>
                    <a:pt x="2048" y="6465"/>
                    <a:pt x="3143" y="6799"/>
                  </a:cubicBezTo>
                  <a:cubicBezTo>
                    <a:pt x="3658" y="6948"/>
                    <a:pt x="4195" y="7032"/>
                    <a:pt x="4730" y="7032"/>
                  </a:cubicBezTo>
                  <a:cubicBezTo>
                    <a:pt x="4876" y="7032"/>
                    <a:pt x="5022" y="7026"/>
                    <a:pt x="5167" y="7013"/>
                  </a:cubicBezTo>
                  <a:cubicBezTo>
                    <a:pt x="6251" y="6977"/>
                    <a:pt x="7311" y="6810"/>
                    <a:pt x="8346" y="6525"/>
                  </a:cubicBezTo>
                  <a:cubicBezTo>
                    <a:pt x="8430" y="6513"/>
                    <a:pt x="8501" y="6501"/>
                    <a:pt x="8573" y="6489"/>
                  </a:cubicBezTo>
                  <a:cubicBezTo>
                    <a:pt x="8644" y="6560"/>
                    <a:pt x="8704" y="6620"/>
                    <a:pt x="8763" y="6691"/>
                  </a:cubicBezTo>
                  <a:cubicBezTo>
                    <a:pt x="9477" y="7525"/>
                    <a:pt x="10275" y="8275"/>
                    <a:pt x="11144" y="8930"/>
                  </a:cubicBezTo>
                  <a:cubicBezTo>
                    <a:pt x="11740" y="9394"/>
                    <a:pt x="12430" y="9739"/>
                    <a:pt x="13168" y="9930"/>
                  </a:cubicBezTo>
                  <a:cubicBezTo>
                    <a:pt x="13480" y="9999"/>
                    <a:pt x="13788" y="10036"/>
                    <a:pt x="14092" y="10036"/>
                  </a:cubicBezTo>
                  <a:cubicBezTo>
                    <a:pt x="14683" y="10036"/>
                    <a:pt x="15257" y="9895"/>
                    <a:pt x="15800" y="9573"/>
                  </a:cubicBezTo>
                  <a:cubicBezTo>
                    <a:pt x="17062" y="8858"/>
                    <a:pt x="18086" y="7775"/>
                    <a:pt x="18717" y="6477"/>
                  </a:cubicBezTo>
                  <a:cubicBezTo>
                    <a:pt x="18860" y="6239"/>
                    <a:pt x="18907" y="5965"/>
                    <a:pt x="18860" y="5703"/>
                  </a:cubicBezTo>
                  <a:cubicBezTo>
                    <a:pt x="18800" y="5667"/>
                    <a:pt x="18752" y="5632"/>
                    <a:pt x="18693" y="5608"/>
                  </a:cubicBezTo>
                  <a:cubicBezTo>
                    <a:pt x="18169" y="5453"/>
                    <a:pt x="17645" y="5298"/>
                    <a:pt x="17109" y="5179"/>
                  </a:cubicBezTo>
                  <a:cubicBezTo>
                    <a:pt x="16216" y="4965"/>
                    <a:pt x="15312" y="4774"/>
                    <a:pt x="14407" y="4572"/>
                  </a:cubicBezTo>
                  <a:cubicBezTo>
                    <a:pt x="13097" y="4274"/>
                    <a:pt x="11775" y="3977"/>
                    <a:pt x="10466" y="3691"/>
                  </a:cubicBezTo>
                  <a:cubicBezTo>
                    <a:pt x="9823" y="3560"/>
                    <a:pt x="9204" y="3358"/>
                    <a:pt x="8596" y="3108"/>
                  </a:cubicBezTo>
                  <a:cubicBezTo>
                    <a:pt x="7727" y="2750"/>
                    <a:pt x="6858" y="2405"/>
                    <a:pt x="5989" y="2060"/>
                  </a:cubicBezTo>
                  <a:cubicBezTo>
                    <a:pt x="5144" y="1715"/>
                    <a:pt x="4298" y="1357"/>
                    <a:pt x="3453" y="1024"/>
                  </a:cubicBezTo>
                  <a:cubicBezTo>
                    <a:pt x="2584" y="679"/>
                    <a:pt x="1703" y="357"/>
                    <a:pt x="822" y="36"/>
                  </a:cubicBezTo>
                  <a:cubicBezTo>
                    <a:pt x="726" y="12"/>
                    <a:pt x="631" y="0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71" name="Google Shape;971;p19"/>
          <p:cNvGrpSpPr/>
          <p:nvPr/>
        </p:nvGrpSpPr>
        <p:grpSpPr>
          <a:xfrm rot="-1417559">
            <a:off x="1270204" y="779915"/>
            <a:ext cx="712461" cy="712461"/>
            <a:chOff x="5182308" y="3078684"/>
            <a:chExt cx="735900" cy="735900"/>
          </a:xfrm>
        </p:grpSpPr>
        <p:sp>
          <p:nvSpPr>
            <p:cNvPr id="972" name="Google Shape;972;p19"/>
            <p:cNvSpPr/>
            <p:nvPr/>
          </p:nvSpPr>
          <p:spPr>
            <a:xfrm>
              <a:off x="5182308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3" name="Google Shape;973;p19"/>
            <p:cNvSpPr/>
            <p:nvPr/>
          </p:nvSpPr>
          <p:spPr>
            <a:xfrm>
              <a:off x="5238888" y="3140300"/>
              <a:ext cx="618550" cy="606650"/>
            </a:xfrm>
            <a:custGeom>
              <a:rect b="b" l="l" r="r" t="t"/>
              <a:pathLst>
                <a:path extrusionOk="0" h="24266" w="24742">
                  <a:moveTo>
                    <a:pt x="12740" y="0"/>
                  </a:moveTo>
                  <a:cubicBezTo>
                    <a:pt x="12121" y="0"/>
                    <a:pt x="11514" y="36"/>
                    <a:pt x="10895" y="131"/>
                  </a:cubicBezTo>
                  <a:cubicBezTo>
                    <a:pt x="7811" y="512"/>
                    <a:pt x="5001" y="2108"/>
                    <a:pt x="3096" y="4572"/>
                  </a:cubicBezTo>
                  <a:cubicBezTo>
                    <a:pt x="858" y="7394"/>
                    <a:pt x="1" y="10585"/>
                    <a:pt x="560" y="14050"/>
                  </a:cubicBezTo>
                  <a:cubicBezTo>
                    <a:pt x="1215" y="18074"/>
                    <a:pt x="3418" y="21086"/>
                    <a:pt x="7097" y="22979"/>
                  </a:cubicBezTo>
                  <a:cubicBezTo>
                    <a:pt x="8740" y="23825"/>
                    <a:pt x="10561" y="24265"/>
                    <a:pt x="12407" y="24265"/>
                  </a:cubicBezTo>
                  <a:cubicBezTo>
                    <a:pt x="12883" y="24265"/>
                    <a:pt x="13347" y="24241"/>
                    <a:pt x="13812" y="24194"/>
                  </a:cubicBezTo>
                  <a:cubicBezTo>
                    <a:pt x="16276" y="23944"/>
                    <a:pt x="18610" y="22932"/>
                    <a:pt x="20479" y="21300"/>
                  </a:cubicBezTo>
                  <a:cubicBezTo>
                    <a:pt x="23242" y="18895"/>
                    <a:pt x="24670" y="15788"/>
                    <a:pt x="24730" y="12073"/>
                  </a:cubicBezTo>
                  <a:cubicBezTo>
                    <a:pt x="24742" y="11406"/>
                    <a:pt x="24682" y="10752"/>
                    <a:pt x="24575" y="10109"/>
                  </a:cubicBezTo>
                  <a:cubicBezTo>
                    <a:pt x="24075" y="7251"/>
                    <a:pt x="22753" y="4882"/>
                    <a:pt x="20670" y="3048"/>
                  </a:cubicBezTo>
                  <a:cubicBezTo>
                    <a:pt x="18360" y="1024"/>
                    <a:pt x="15693" y="0"/>
                    <a:pt x="127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4" name="Google Shape;974;p19"/>
            <p:cNvSpPr/>
            <p:nvPr/>
          </p:nvSpPr>
          <p:spPr>
            <a:xfrm>
              <a:off x="5261813" y="3162500"/>
              <a:ext cx="573000" cy="562000"/>
            </a:xfrm>
            <a:custGeom>
              <a:rect b="b" l="l" r="r" t="t"/>
              <a:pathLst>
                <a:path extrusionOk="0" h="22480" w="22920">
                  <a:moveTo>
                    <a:pt x="11836" y="1"/>
                  </a:moveTo>
                  <a:cubicBezTo>
                    <a:pt x="11268" y="1"/>
                    <a:pt x="10688" y="42"/>
                    <a:pt x="10097" y="124"/>
                  </a:cubicBezTo>
                  <a:cubicBezTo>
                    <a:pt x="7251" y="469"/>
                    <a:pt x="4656" y="1958"/>
                    <a:pt x="2882" y="4232"/>
                  </a:cubicBezTo>
                  <a:cubicBezTo>
                    <a:pt x="846" y="6804"/>
                    <a:pt x="0" y="9744"/>
                    <a:pt x="536" y="13007"/>
                  </a:cubicBezTo>
                  <a:cubicBezTo>
                    <a:pt x="1143" y="16781"/>
                    <a:pt x="3203" y="19543"/>
                    <a:pt x="6584" y="21293"/>
                  </a:cubicBezTo>
                  <a:cubicBezTo>
                    <a:pt x="8114" y="22072"/>
                    <a:pt x="9794" y="22480"/>
                    <a:pt x="11494" y="22480"/>
                  </a:cubicBezTo>
                  <a:cubicBezTo>
                    <a:pt x="11925" y="22480"/>
                    <a:pt x="12357" y="22454"/>
                    <a:pt x="12788" y="22401"/>
                  </a:cubicBezTo>
                  <a:cubicBezTo>
                    <a:pt x="15086" y="22175"/>
                    <a:pt x="17241" y="21234"/>
                    <a:pt x="18979" y="19722"/>
                  </a:cubicBezTo>
                  <a:cubicBezTo>
                    <a:pt x="21574" y="17472"/>
                    <a:pt x="22860" y="14590"/>
                    <a:pt x="22908" y="11161"/>
                  </a:cubicBezTo>
                  <a:cubicBezTo>
                    <a:pt x="22920" y="10566"/>
                    <a:pt x="22872" y="9959"/>
                    <a:pt x="22765" y="9363"/>
                  </a:cubicBezTo>
                  <a:cubicBezTo>
                    <a:pt x="22313" y="6780"/>
                    <a:pt x="21146" y="4565"/>
                    <a:pt x="19157" y="2827"/>
                  </a:cubicBezTo>
                  <a:cubicBezTo>
                    <a:pt x="17010" y="945"/>
                    <a:pt x="14560" y="1"/>
                    <a:pt x="118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5" name="Google Shape;975;p19"/>
            <p:cNvSpPr/>
            <p:nvPr/>
          </p:nvSpPr>
          <p:spPr>
            <a:xfrm>
              <a:off x="5332063" y="3455800"/>
              <a:ext cx="450675" cy="189800"/>
            </a:xfrm>
            <a:custGeom>
              <a:rect b="b" l="l" r="r" t="t"/>
              <a:pathLst>
                <a:path extrusionOk="0" h="7592" w="18027">
                  <a:moveTo>
                    <a:pt x="1418" y="433"/>
                  </a:moveTo>
                  <a:cubicBezTo>
                    <a:pt x="1582" y="433"/>
                    <a:pt x="1750" y="492"/>
                    <a:pt x="1905" y="620"/>
                  </a:cubicBezTo>
                  <a:cubicBezTo>
                    <a:pt x="2024" y="715"/>
                    <a:pt x="2131" y="822"/>
                    <a:pt x="2227" y="929"/>
                  </a:cubicBezTo>
                  <a:cubicBezTo>
                    <a:pt x="2334" y="1060"/>
                    <a:pt x="2441" y="1191"/>
                    <a:pt x="2536" y="1322"/>
                  </a:cubicBezTo>
                  <a:cubicBezTo>
                    <a:pt x="3203" y="2192"/>
                    <a:pt x="4072" y="2894"/>
                    <a:pt x="5060" y="3358"/>
                  </a:cubicBezTo>
                  <a:cubicBezTo>
                    <a:pt x="5727" y="3680"/>
                    <a:pt x="6430" y="3918"/>
                    <a:pt x="7144" y="4085"/>
                  </a:cubicBezTo>
                  <a:cubicBezTo>
                    <a:pt x="7729" y="4238"/>
                    <a:pt x="8313" y="4281"/>
                    <a:pt x="8898" y="4281"/>
                  </a:cubicBezTo>
                  <a:cubicBezTo>
                    <a:pt x="9313" y="4281"/>
                    <a:pt x="9729" y="4259"/>
                    <a:pt x="10144" y="4239"/>
                  </a:cubicBezTo>
                  <a:cubicBezTo>
                    <a:pt x="11633" y="3954"/>
                    <a:pt x="13049" y="3477"/>
                    <a:pt x="14264" y="2525"/>
                  </a:cubicBezTo>
                  <a:cubicBezTo>
                    <a:pt x="14704" y="2168"/>
                    <a:pt x="15109" y="1763"/>
                    <a:pt x="15454" y="1310"/>
                  </a:cubicBezTo>
                  <a:cubicBezTo>
                    <a:pt x="15609" y="1120"/>
                    <a:pt x="15752" y="929"/>
                    <a:pt x="15919" y="751"/>
                  </a:cubicBezTo>
                  <a:cubicBezTo>
                    <a:pt x="16128" y="529"/>
                    <a:pt x="16350" y="436"/>
                    <a:pt x="16559" y="436"/>
                  </a:cubicBezTo>
                  <a:cubicBezTo>
                    <a:pt x="16919" y="436"/>
                    <a:pt x="17240" y="714"/>
                    <a:pt x="17383" y="1084"/>
                  </a:cubicBezTo>
                  <a:cubicBezTo>
                    <a:pt x="17502" y="1382"/>
                    <a:pt x="17526" y="1727"/>
                    <a:pt x="17455" y="2049"/>
                  </a:cubicBezTo>
                  <a:cubicBezTo>
                    <a:pt x="17371" y="2418"/>
                    <a:pt x="17217" y="2763"/>
                    <a:pt x="17002" y="3061"/>
                  </a:cubicBezTo>
                  <a:cubicBezTo>
                    <a:pt x="16967" y="3108"/>
                    <a:pt x="16895" y="3120"/>
                    <a:pt x="16848" y="3144"/>
                  </a:cubicBezTo>
                  <a:cubicBezTo>
                    <a:pt x="16859" y="2906"/>
                    <a:pt x="16848" y="2668"/>
                    <a:pt x="16824" y="2430"/>
                  </a:cubicBezTo>
                  <a:cubicBezTo>
                    <a:pt x="16788" y="2144"/>
                    <a:pt x="16788" y="1870"/>
                    <a:pt x="16978" y="1608"/>
                  </a:cubicBezTo>
                  <a:cubicBezTo>
                    <a:pt x="16788" y="1430"/>
                    <a:pt x="16681" y="1180"/>
                    <a:pt x="16681" y="918"/>
                  </a:cubicBezTo>
                  <a:cubicBezTo>
                    <a:pt x="16681" y="882"/>
                    <a:pt x="16657" y="834"/>
                    <a:pt x="16621" y="799"/>
                  </a:cubicBezTo>
                  <a:cubicBezTo>
                    <a:pt x="16562" y="763"/>
                    <a:pt x="16502" y="739"/>
                    <a:pt x="16431" y="739"/>
                  </a:cubicBezTo>
                  <a:cubicBezTo>
                    <a:pt x="16371" y="751"/>
                    <a:pt x="16324" y="799"/>
                    <a:pt x="16312" y="846"/>
                  </a:cubicBezTo>
                  <a:cubicBezTo>
                    <a:pt x="16300" y="1001"/>
                    <a:pt x="16300" y="1156"/>
                    <a:pt x="16324" y="1299"/>
                  </a:cubicBezTo>
                  <a:cubicBezTo>
                    <a:pt x="16431" y="1727"/>
                    <a:pt x="16288" y="2049"/>
                    <a:pt x="15990" y="2334"/>
                  </a:cubicBezTo>
                  <a:cubicBezTo>
                    <a:pt x="15847" y="2477"/>
                    <a:pt x="15740" y="2668"/>
                    <a:pt x="15526" y="2787"/>
                  </a:cubicBezTo>
                  <a:cubicBezTo>
                    <a:pt x="15514" y="2680"/>
                    <a:pt x="15502" y="2620"/>
                    <a:pt x="15490" y="2537"/>
                  </a:cubicBezTo>
                  <a:cubicBezTo>
                    <a:pt x="15478" y="2442"/>
                    <a:pt x="15478" y="2358"/>
                    <a:pt x="15466" y="2263"/>
                  </a:cubicBezTo>
                  <a:cubicBezTo>
                    <a:pt x="15443" y="2132"/>
                    <a:pt x="15359" y="2061"/>
                    <a:pt x="15264" y="2061"/>
                  </a:cubicBezTo>
                  <a:cubicBezTo>
                    <a:pt x="15157" y="2072"/>
                    <a:pt x="15062" y="2168"/>
                    <a:pt x="15073" y="2275"/>
                  </a:cubicBezTo>
                  <a:lnTo>
                    <a:pt x="15073" y="2680"/>
                  </a:lnTo>
                  <a:cubicBezTo>
                    <a:pt x="15073" y="2846"/>
                    <a:pt x="15085" y="3013"/>
                    <a:pt x="15085" y="3168"/>
                  </a:cubicBezTo>
                  <a:cubicBezTo>
                    <a:pt x="15085" y="3215"/>
                    <a:pt x="15073" y="3251"/>
                    <a:pt x="15062" y="3299"/>
                  </a:cubicBezTo>
                  <a:cubicBezTo>
                    <a:pt x="14788" y="3561"/>
                    <a:pt x="14502" y="3858"/>
                    <a:pt x="14085" y="4049"/>
                  </a:cubicBezTo>
                  <a:cubicBezTo>
                    <a:pt x="14061" y="3835"/>
                    <a:pt x="14061" y="3656"/>
                    <a:pt x="14050" y="3477"/>
                  </a:cubicBezTo>
                  <a:cubicBezTo>
                    <a:pt x="14028" y="3315"/>
                    <a:pt x="13938" y="3212"/>
                    <a:pt x="13841" y="3212"/>
                  </a:cubicBezTo>
                  <a:cubicBezTo>
                    <a:pt x="13831" y="3212"/>
                    <a:pt x="13821" y="3213"/>
                    <a:pt x="13811" y="3215"/>
                  </a:cubicBezTo>
                  <a:cubicBezTo>
                    <a:pt x="13704" y="3227"/>
                    <a:pt x="13633" y="3323"/>
                    <a:pt x="13633" y="3489"/>
                  </a:cubicBezTo>
                  <a:lnTo>
                    <a:pt x="13633" y="4335"/>
                  </a:lnTo>
                  <a:cubicBezTo>
                    <a:pt x="13323" y="4585"/>
                    <a:pt x="12966" y="4763"/>
                    <a:pt x="12585" y="4847"/>
                  </a:cubicBezTo>
                  <a:cubicBezTo>
                    <a:pt x="12573" y="4739"/>
                    <a:pt x="12561" y="4620"/>
                    <a:pt x="12537" y="4513"/>
                  </a:cubicBezTo>
                  <a:cubicBezTo>
                    <a:pt x="12514" y="4358"/>
                    <a:pt x="12502" y="4204"/>
                    <a:pt x="12478" y="4061"/>
                  </a:cubicBezTo>
                  <a:cubicBezTo>
                    <a:pt x="12445" y="3941"/>
                    <a:pt x="12372" y="3881"/>
                    <a:pt x="12278" y="3881"/>
                  </a:cubicBezTo>
                  <a:cubicBezTo>
                    <a:pt x="12269" y="3881"/>
                    <a:pt x="12261" y="3881"/>
                    <a:pt x="12252" y="3882"/>
                  </a:cubicBezTo>
                  <a:cubicBezTo>
                    <a:pt x="12145" y="3918"/>
                    <a:pt x="12073" y="4013"/>
                    <a:pt x="12097" y="4132"/>
                  </a:cubicBezTo>
                  <a:cubicBezTo>
                    <a:pt x="12097" y="4275"/>
                    <a:pt x="12121" y="4430"/>
                    <a:pt x="12133" y="4573"/>
                  </a:cubicBezTo>
                  <a:cubicBezTo>
                    <a:pt x="12145" y="4716"/>
                    <a:pt x="12168" y="4870"/>
                    <a:pt x="12180" y="5025"/>
                  </a:cubicBezTo>
                  <a:cubicBezTo>
                    <a:pt x="11799" y="5251"/>
                    <a:pt x="11394" y="5311"/>
                    <a:pt x="10990" y="5418"/>
                  </a:cubicBezTo>
                  <a:cubicBezTo>
                    <a:pt x="10942" y="5216"/>
                    <a:pt x="10918" y="5001"/>
                    <a:pt x="10930" y="4799"/>
                  </a:cubicBezTo>
                  <a:cubicBezTo>
                    <a:pt x="10930" y="4680"/>
                    <a:pt x="10918" y="4561"/>
                    <a:pt x="10906" y="4442"/>
                  </a:cubicBezTo>
                  <a:cubicBezTo>
                    <a:pt x="10885" y="4355"/>
                    <a:pt x="10813" y="4297"/>
                    <a:pt x="10728" y="4297"/>
                  </a:cubicBezTo>
                  <a:cubicBezTo>
                    <a:pt x="10720" y="4297"/>
                    <a:pt x="10712" y="4298"/>
                    <a:pt x="10704" y="4299"/>
                  </a:cubicBezTo>
                  <a:cubicBezTo>
                    <a:pt x="10644" y="4323"/>
                    <a:pt x="10561" y="4394"/>
                    <a:pt x="10549" y="4442"/>
                  </a:cubicBezTo>
                  <a:cubicBezTo>
                    <a:pt x="10537" y="4597"/>
                    <a:pt x="10525" y="4739"/>
                    <a:pt x="10537" y="4894"/>
                  </a:cubicBezTo>
                  <a:cubicBezTo>
                    <a:pt x="10525" y="5073"/>
                    <a:pt x="10585" y="5275"/>
                    <a:pt x="10513" y="5490"/>
                  </a:cubicBezTo>
                  <a:cubicBezTo>
                    <a:pt x="10120" y="5621"/>
                    <a:pt x="9704" y="5609"/>
                    <a:pt x="9263" y="5668"/>
                  </a:cubicBezTo>
                  <a:cubicBezTo>
                    <a:pt x="9239" y="5585"/>
                    <a:pt x="9216" y="5490"/>
                    <a:pt x="9204" y="5394"/>
                  </a:cubicBezTo>
                  <a:lnTo>
                    <a:pt x="9204" y="4859"/>
                  </a:lnTo>
                  <a:cubicBezTo>
                    <a:pt x="9204" y="4775"/>
                    <a:pt x="9180" y="4704"/>
                    <a:pt x="9144" y="4644"/>
                  </a:cubicBezTo>
                  <a:cubicBezTo>
                    <a:pt x="9108" y="4585"/>
                    <a:pt x="9037" y="4549"/>
                    <a:pt x="8966" y="4537"/>
                  </a:cubicBezTo>
                  <a:cubicBezTo>
                    <a:pt x="8894" y="4549"/>
                    <a:pt x="8835" y="4597"/>
                    <a:pt x="8799" y="4656"/>
                  </a:cubicBezTo>
                  <a:cubicBezTo>
                    <a:pt x="8775" y="4739"/>
                    <a:pt x="8763" y="4835"/>
                    <a:pt x="8763" y="4918"/>
                  </a:cubicBezTo>
                  <a:lnTo>
                    <a:pt x="8763" y="5609"/>
                  </a:lnTo>
                  <a:cubicBezTo>
                    <a:pt x="8659" y="5625"/>
                    <a:pt x="8558" y="5631"/>
                    <a:pt x="8459" y="5631"/>
                  </a:cubicBezTo>
                  <a:cubicBezTo>
                    <a:pt x="8114" y="5631"/>
                    <a:pt x="7794" y="5553"/>
                    <a:pt x="7489" y="5525"/>
                  </a:cubicBezTo>
                  <a:cubicBezTo>
                    <a:pt x="7382" y="5359"/>
                    <a:pt x="7418" y="5216"/>
                    <a:pt x="7418" y="5085"/>
                  </a:cubicBezTo>
                  <a:cubicBezTo>
                    <a:pt x="7418" y="4882"/>
                    <a:pt x="7430" y="4668"/>
                    <a:pt x="7418" y="4466"/>
                  </a:cubicBezTo>
                  <a:cubicBezTo>
                    <a:pt x="7406" y="4370"/>
                    <a:pt x="7334" y="4299"/>
                    <a:pt x="7239" y="4299"/>
                  </a:cubicBezTo>
                  <a:cubicBezTo>
                    <a:pt x="7144" y="4299"/>
                    <a:pt x="7061" y="4370"/>
                    <a:pt x="7049" y="4466"/>
                  </a:cubicBezTo>
                  <a:cubicBezTo>
                    <a:pt x="7037" y="4585"/>
                    <a:pt x="7025" y="4704"/>
                    <a:pt x="7025" y="4823"/>
                  </a:cubicBezTo>
                  <a:cubicBezTo>
                    <a:pt x="7013" y="5001"/>
                    <a:pt x="7013" y="5168"/>
                    <a:pt x="7001" y="5382"/>
                  </a:cubicBezTo>
                  <a:cubicBezTo>
                    <a:pt x="6596" y="5335"/>
                    <a:pt x="6191" y="5228"/>
                    <a:pt x="5822" y="5073"/>
                  </a:cubicBezTo>
                  <a:cubicBezTo>
                    <a:pt x="5787" y="4847"/>
                    <a:pt x="5799" y="4620"/>
                    <a:pt x="5846" y="4394"/>
                  </a:cubicBezTo>
                  <a:cubicBezTo>
                    <a:pt x="5858" y="4275"/>
                    <a:pt x="5858" y="4156"/>
                    <a:pt x="5858" y="4037"/>
                  </a:cubicBezTo>
                  <a:cubicBezTo>
                    <a:pt x="5847" y="3963"/>
                    <a:pt x="5761" y="3879"/>
                    <a:pt x="5691" y="3879"/>
                  </a:cubicBezTo>
                  <a:cubicBezTo>
                    <a:pt x="5683" y="3879"/>
                    <a:pt x="5675" y="3880"/>
                    <a:pt x="5668" y="3882"/>
                  </a:cubicBezTo>
                  <a:cubicBezTo>
                    <a:pt x="5596" y="3906"/>
                    <a:pt x="5537" y="3954"/>
                    <a:pt x="5501" y="4013"/>
                  </a:cubicBezTo>
                  <a:cubicBezTo>
                    <a:pt x="5465" y="4132"/>
                    <a:pt x="5441" y="4239"/>
                    <a:pt x="5429" y="4358"/>
                  </a:cubicBezTo>
                  <a:cubicBezTo>
                    <a:pt x="5441" y="4525"/>
                    <a:pt x="5406" y="4692"/>
                    <a:pt x="5358" y="4835"/>
                  </a:cubicBezTo>
                  <a:cubicBezTo>
                    <a:pt x="5001" y="4763"/>
                    <a:pt x="4715" y="4620"/>
                    <a:pt x="4286" y="4311"/>
                  </a:cubicBezTo>
                  <a:cubicBezTo>
                    <a:pt x="4298" y="4132"/>
                    <a:pt x="4310" y="3918"/>
                    <a:pt x="4310" y="3716"/>
                  </a:cubicBezTo>
                  <a:cubicBezTo>
                    <a:pt x="4322" y="3608"/>
                    <a:pt x="4322" y="3501"/>
                    <a:pt x="4310" y="3406"/>
                  </a:cubicBezTo>
                  <a:cubicBezTo>
                    <a:pt x="4310" y="3287"/>
                    <a:pt x="4215" y="3204"/>
                    <a:pt x="4108" y="3204"/>
                  </a:cubicBezTo>
                  <a:cubicBezTo>
                    <a:pt x="4013" y="3215"/>
                    <a:pt x="3929" y="3287"/>
                    <a:pt x="3917" y="3382"/>
                  </a:cubicBezTo>
                  <a:cubicBezTo>
                    <a:pt x="3905" y="3513"/>
                    <a:pt x="3905" y="3656"/>
                    <a:pt x="3905" y="3787"/>
                  </a:cubicBezTo>
                  <a:cubicBezTo>
                    <a:pt x="3894" y="3858"/>
                    <a:pt x="3882" y="3930"/>
                    <a:pt x="3882" y="4037"/>
                  </a:cubicBezTo>
                  <a:cubicBezTo>
                    <a:pt x="3798" y="4025"/>
                    <a:pt x="3727" y="3989"/>
                    <a:pt x="3667" y="3954"/>
                  </a:cubicBezTo>
                  <a:cubicBezTo>
                    <a:pt x="3441" y="3775"/>
                    <a:pt x="3227" y="3596"/>
                    <a:pt x="3001" y="3406"/>
                  </a:cubicBezTo>
                  <a:cubicBezTo>
                    <a:pt x="2881" y="3335"/>
                    <a:pt x="2834" y="3192"/>
                    <a:pt x="2846" y="3061"/>
                  </a:cubicBezTo>
                  <a:cubicBezTo>
                    <a:pt x="2870" y="2882"/>
                    <a:pt x="2881" y="2704"/>
                    <a:pt x="2881" y="2513"/>
                  </a:cubicBezTo>
                  <a:cubicBezTo>
                    <a:pt x="2893" y="2418"/>
                    <a:pt x="2881" y="2311"/>
                    <a:pt x="2858" y="2203"/>
                  </a:cubicBezTo>
                  <a:cubicBezTo>
                    <a:pt x="2834" y="2144"/>
                    <a:pt x="2774" y="2096"/>
                    <a:pt x="2715" y="2072"/>
                  </a:cubicBezTo>
                  <a:cubicBezTo>
                    <a:pt x="2699" y="2069"/>
                    <a:pt x="2684" y="2067"/>
                    <a:pt x="2669" y="2067"/>
                  </a:cubicBezTo>
                  <a:cubicBezTo>
                    <a:pt x="2587" y="2067"/>
                    <a:pt x="2533" y="2122"/>
                    <a:pt x="2512" y="2203"/>
                  </a:cubicBezTo>
                  <a:cubicBezTo>
                    <a:pt x="2489" y="2263"/>
                    <a:pt x="2477" y="2323"/>
                    <a:pt x="2477" y="2382"/>
                  </a:cubicBezTo>
                  <a:cubicBezTo>
                    <a:pt x="2465" y="2501"/>
                    <a:pt x="2453" y="2620"/>
                    <a:pt x="2453" y="2727"/>
                  </a:cubicBezTo>
                  <a:cubicBezTo>
                    <a:pt x="2431" y="2738"/>
                    <a:pt x="2411" y="2743"/>
                    <a:pt x="2393" y="2743"/>
                  </a:cubicBezTo>
                  <a:cubicBezTo>
                    <a:pt x="2335" y="2743"/>
                    <a:pt x="2296" y="2692"/>
                    <a:pt x="2250" y="2656"/>
                  </a:cubicBezTo>
                  <a:cubicBezTo>
                    <a:pt x="2179" y="2573"/>
                    <a:pt x="2096" y="2465"/>
                    <a:pt x="2012" y="2394"/>
                  </a:cubicBezTo>
                  <a:cubicBezTo>
                    <a:pt x="1679" y="2072"/>
                    <a:pt x="1488" y="1715"/>
                    <a:pt x="1643" y="1227"/>
                  </a:cubicBezTo>
                  <a:cubicBezTo>
                    <a:pt x="1667" y="1120"/>
                    <a:pt x="1667" y="989"/>
                    <a:pt x="1655" y="870"/>
                  </a:cubicBezTo>
                  <a:cubicBezTo>
                    <a:pt x="1655" y="799"/>
                    <a:pt x="1596" y="727"/>
                    <a:pt x="1512" y="727"/>
                  </a:cubicBezTo>
                  <a:cubicBezTo>
                    <a:pt x="1496" y="723"/>
                    <a:pt x="1480" y="721"/>
                    <a:pt x="1464" y="721"/>
                  </a:cubicBezTo>
                  <a:cubicBezTo>
                    <a:pt x="1390" y="721"/>
                    <a:pt x="1328" y="767"/>
                    <a:pt x="1298" y="846"/>
                  </a:cubicBezTo>
                  <a:cubicBezTo>
                    <a:pt x="1274" y="906"/>
                    <a:pt x="1262" y="965"/>
                    <a:pt x="1250" y="1025"/>
                  </a:cubicBezTo>
                  <a:cubicBezTo>
                    <a:pt x="1227" y="1191"/>
                    <a:pt x="1227" y="1382"/>
                    <a:pt x="1060" y="1501"/>
                  </a:cubicBezTo>
                  <a:cubicBezTo>
                    <a:pt x="1012" y="1549"/>
                    <a:pt x="1012" y="1608"/>
                    <a:pt x="1036" y="1668"/>
                  </a:cubicBezTo>
                  <a:cubicBezTo>
                    <a:pt x="1203" y="1942"/>
                    <a:pt x="1131" y="2239"/>
                    <a:pt x="1119" y="2537"/>
                  </a:cubicBezTo>
                  <a:cubicBezTo>
                    <a:pt x="1107" y="2692"/>
                    <a:pt x="1096" y="2834"/>
                    <a:pt x="1096" y="2989"/>
                  </a:cubicBezTo>
                  <a:cubicBezTo>
                    <a:pt x="1084" y="3061"/>
                    <a:pt x="1131" y="3132"/>
                    <a:pt x="1203" y="3156"/>
                  </a:cubicBezTo>
                  <a:cubicBezTo>
                    <a:pt x="1219" y="3160"/>
                    <a:pt x="1236" y="3162"/>
                    <a:pt x="1252" y="3162"/>
                  </a:cubicBezTo>
                  <a:cubicBezTo>
                    <a:pt x="1329" y="3162"/>
                    <a:pt x="1397" y="3118"/>
                    <a:pt x="1417" y="3049"/>
                  </a:cubicBezTo>
                  <a:cubicBezTo>
                    <a:pt x="1441" y="2954"/>
                    <a:pt x="1453" y="2870"/>
                    <a:pt x="1477" y="2775"/>
                  </a:cubicBezTo>
                  <a:cubicBezTo>
                    <a:pt x="1488" y="2704"/>
                    <a:pt x="1488" y="2632"/>
                    <a:pt x="1512" y="2561"/>
                  </a:cubicBezTo>
                  <a:cubicBezTo>
                    <a:pt x="1512" y="2549"/>
                    <a:pt x="1524" y="2549"/>
                    <a:pt x="1560" y="2513"/>
                  </a:cubicBezTo>
                  <a:cubicBezTo>
                    <a:pt x="1893" y="2787"/>
                    <a:pt x="2119" y="3168"/>
                    <a:pt x="2453" y="3442"/>
                  </a:cubicBezTo>
                  <a:cubicBezTo>
                    <a:pt x="2441" y="3763"/>
                    <a:pt x="2417" y="4061"/>
                    <a:pt x="2405" y="4358"/>
                  </a:cubicBezTo>
                  <a:cubicBezTo>
                    <a:pt x="2394" y="4540"/>
                    <a:pt x="2480" y="4657"/>
                    <a:pt x="2571" y="4657"/>
                  </a:cubicBezTo>
                  <a:cubicBezTo>
                    <a:pt x="2575" y="4657"/>
                    <a:pt x="2579" y="4657"/>
                    <a:pt x="2584" y="4656"/>
                  </a:cubicBezTo>
                  <a:cubicBezTo>
                    <a:pt x="2679" y="4656"/>
                    <a:pt x="2739" y="4573"/>
                    <a:pt x="2774" y="4394"/>
                  </a:cubicBezTo>
                  <a:cubicBezTo>
                    <a:pt x="2798" y="4228"/>
                    <a:pt x="2810" y="4073"/>
                    <a:pt x="2846" y="3870"/>
                  </a:cubicBezTo>
                  <a:cubicBezTo>
                    <a:pt x="3215" y="4120"/>
                    <a:pt x="3536" y="4382"/>
                    <a:pt x="3882" y="4609"/>
                  </a:cubicBezTo>
                  <a:cubicBezTo>
                    <a:pt x="3882" y="4787"/>
                    <a:pt x="3870" y="4942"/>
                    <a:pt x="3858" y="5085"/>
                  </a:cubicBezTo>
                  <a:cubicBezTo>
                    <a:pt x="3846" y="5216"/>
                    <a:pt x="3834" y="5347"/>
                    <a:pt x="3834" y="5490"/>
                  </a:cubicBezTo>
                  <a:cubicBezTo>
                    <a:pt x="3822" y="5585"/>
                    <a:pt x="3894" y="5668"/>
                    <a:pt x="3989" y="5680"/>
                  </a:cubicBezTo>
                  <a:cubicBezTo>
                    <a:pt x="4001" y="5683"/>
                    <a:pt x="4013" y="5685"/>
                    <a:pt x="4025" y="5685"/>
                  </a:cubicBezTo>
                  <a:cubicBezTo>
                    <a:pt x="4104" y="5685"/>
                    <a:pt x="4170" y="5616"/>
                    <a:pt x="4191" y="5501"/>
                  </a:cubicBezTo>
                  <a:cubicBezTo>
                    <a:pt x="4227" y="5311"/>
                    <a:pt x="4251" y="5120"/>
                    <a:pt x="4275" y="4906"/>
                  </a:cubicBezTo>
                  <a:cubicBezTo>
                    <a:pt x="4489" y="4906"/>
                    <a:pt x="4644" y="5049"/>
                    <a:pt x="4810" y="5120"/>
                  </a:cubicBezTo>
                  <a:cubicBezTo>
                    <a:pt x="4977" y="5192"/>
                    <a:pt x="5132" y="5275"/>
                    <a:pt x="5310" y="5359"/>
                  </a:cubicBezTo>
                  <a:cubicBezTo>
                    <a:pt x="5370" y="5525"/>
                    <a:pt x="5322" y="5704"/>
                    <a:pt x="5310" y="5882"/>
                  </a:cubicBezTo>
                  <a:cubicBezTo>
                    <a:pt x="5287" y="5978"/>
                    <a:pt x="5287" y="6085"/>
                    <a:pt x="5287" y="6192"/>
                  </a:cubicBezTo>
                  <a:cubicBezTo>
                    <a:pt x="5310" y="6263"/>
                    <a:pt x="5358" y="6311"/>
                    <a:pt x="5429" y="6335"/>
                  </a:cubicBezTo>
                  <a:cubicBezTo>
                    <a:pt x="5501" y="6335"/>
                    <a:pt x="5560" y="6299"/>
                    <a:pt x="5608" y="6240"/>
                  </a:cubicBezTo>
                  <a:cubicBezTo>
                    <a:pt x="5644" y="6144"/>
                    <a:pt x="5668" y="6037"/>
                    <a:pt x="5679" y="5942"/>
                  </a:cubicBezTo>
                  <a:cubicBezTo>
                    <a:pt x="5703" y="5823"/>
                    <a:pt x="5715" y="5704"/>
                    <a:pt x="5739" y="5561"/>
                  </a:cubicBezTo>
                  <a:cubicBezTo>
                    <a:pt x="6156" y="5632"/>
                    <a:pt x="6549" y="5775"/>
                    <a:pt x="6942" y="5871"/>
                  </a:cubicBezTo>
                  <a:cubicBezTo>
                    <a:pt x="7061" y="6228"/>
                    <a:pt x="6918" y="6573"/>
                    <a:pt x="7025" y="6942"/>
                  </a:cubicBezTo>
                  <a:cubicBezTo>
                    <a:pt x="6977" y="6948"/>
                    <a:pt x="6933" y="6951"/>
                    <a:pt x="6889" y="6951"/>
                  </a:cubicBezTo>
                  <a:cubicBezTo>
                    <a:pt x="6846" y="6951"/>
                    <a:pt x="6805" y="6948"/>
                    <a:pt x="6763" y="6942"/>
                  </a:cubicBezTo>
                  <a:cubicBezTo>
                    <a:pt x="4775" y="6537"/>
                    <a:pt x="3036" y="5668"/>
                    <a:pt x="1703" y="4073"/>
                  </a:cubicBezTo>
                  <a:cubicBezTo>
                    <a:pt x="1334" y="3644"/>
                    <a:pt x="1012" y="3168"/>
                    <a:pt x="750" y="2668"/>
                  </a:cubicBezTo>
                  <a:cubicBezTo>
                    <a:pt x="572" y="2346"/>
                    <a:pt x="476" y="1989"/>
                    <a:pt x="488" y="1620"/>
                  </a:cubicBezTo>
                  <a:cubicBezTo>
                    <a:pt x="488" y="1346"/>
                    <a:pt x="572" y="1084"/>
                    <a:pt x="715" y="858"/>
                  </a:cubicBezTo>
                  <a:cubicBezTo>
                    <a:pt x="898" y="586"/>
                    <a:pt x="1154" y="433"/>
                    <a:pt x="1418" y="433"/>
                  </a:cubicBezTo>
                  <a:close/>
                  <a:moveTo>
                    <a:pt x="16383" y="2501"/>
                  </a:moveTo>
                  <a:cubicBezTo>
                    <a:pt x="16419" y="2573"/>
                    <a:pt x="16455" y="2644"/>
                    <a:pt x="16478" y="2715"/>
                  </a:cubicBezTo>
                  <a:cubicBezTo>
                    <a:pt x="16502" y="2799"/>
                    <a:pt x="16490" y="2894"/>
                    <a:pt x="16514" y="2977"/>
                  </a:cubicBezTo>
                  <a:cubicBezTo>
                    <a:pt x="16542" y="3110"/>
                    <a:pt x="16578" y="3152"/>
                    <a:pt x="16717" y="3152"/>
                  </a:cubicBezTo>
                  <a:cubicBezTo>
                    <a:pt x="16753" y="3152"/>
                    <a:pt x="16796" y="3149"/>
                    <a:pt x="16848" y="3144"/>
                  </a:cubicBezTo>
                  <a:lnTo>
                    <a:pt x="16848" y="3144"/>
                  </a:lnTo>
                  <a:cubicBezTo>
                    <a:pt x="16907" y="3239"/>
                    <a:pt x="16836" y="3311"/>
                    <a:pt x="16776" y="3370"/>
                  </a:cubicBezTo>
                  <a:cubicBezTo>
                    <a:pt x="15835" y="4811"/>
                    <a:pt x="14526" y="5799"/>
                    <a:pt x="12930" y="6430"/>
                  </a:cubicBezTo>
                  <a:cubicBezTo>
                    <a:pt x="12418" y="6633"/>
                    <a:pt x="11883" y="6787"/>
                    <a:pt x="11347" y="6906"/>
                  </a:cubicBezTo>
                  <a:cubicBezTo>
                    <a:pt x="11228" y="6930"/>
                    <a:pt x="11109" y="6930"/>
                    <a:pt x="10966" y="6954"/>
                  </a:cubicBezTo>
                  <a:lnTo>
                    <a:pt x="10966" y="5906"/>
                  </a:lnTo>
                  <a:cubicBezTo>
                    <a:pt x="11013" y="5871"/>
                    <a:pt x="11049" y="5847"/>
                    <a:pt x="11097" y="5823"/>
                  </a:cubicBezTo>
                  <a:cubicBezTo>
                    <a:pt x="11454" y="5716"/>
                    <a:pt x="11811" y="5621"/>
                    <a:pt x="12168" y="5525"/>
                  </a:cubicBezTo>
                  <a:cubicBezTo>
                    <a:pt x="12299" y="5680"/>
                    <a:pt x="12252" y="5823"/>
                    <a:pt x="12287" y="5978"/>
                  </a:cubicBezTo>
                  <a:cubicBezTo>
                    <a:pt x="12299" y="6085"/>
                    <a:pt x="12335" y="6180"/>
                    <a:pt x="12383" y="6275"/>
                  </a:cubicBezTo>
                  <a:cubicBezTo>
                    <a:pt x="12412" y="6305"/>
                    <a:pt x="12450" y="6326"/>
                    <a:pt x="12495" y="6326"/>
                  </a:cubicBezTo>
                  <a:cubicBezTo>
                    <a:pt x="12505" y="6326"/>
                    <a:pt x="12515" y="6325"/>
                    <a:pt x="12526" y="6323"/>
                  </a:cubicBezTo>
                  <a:cubicBezTo>
                    <a:pt x="12585" y="6311"/>
                    <a:pt x="12633" y="6275"/>
                    <a:pt x="12645" y="6216"/>
                  </a:cubicBezTo>
                  <a:cubicBezTo>
                    <a:pt x="12657" y="6144"/>
                    <a:pt x="12657" y="6073"/>
                    <a:pt x="12645" y="6002"/>
                  </a:cubicBezTo>
                  <a:cubicBezTo>
                    <a:pt x="12633" y="5787"/>
                    <a:pt x="12621" y="5585"/>
                    <a:pt x="12609" y="5359"/>
                  </a:cubicBezTo>
                  <a:lnTo>
                    <a:pt x="13609" y="4882"/>
                  </a:lnTo>
                  <a:cubicBezTo>
                    <a:pt x="13728" y="4954"/>
                    <a:pt x="13692" y="5049"/>
                    <a:pt x="13704" y="5132"/>
                  </a:cubicBezTo>
                  <a:cubicBezTo>
                    <a:pt x="13728" y="5263"/>
                    <a:pt x="13740" y="5406"/>
                    <a:pt x="13764" y="5537"/>
                  </a:cubicBezTo>
                  <a:cubicBezTo>
                    <a:pt x="13774" y="5620"/>
                    <a:pt x="13847" y="5685"/>
                    <a:pt x="13929" y="5685"/>
                  </a:cubicBezTo>
                  <a:cubicBezTo>
                    <a:pt x="13941" y="5685"/>
                    <a:pt x="13954" y="5683"/>
                    <a:pt x="13966" y="5680"/>
                  </a:cubicBezTo>
                  <a:cubicBezTo>
                    <a:pt x="14050" y="5668"/>
                    <a:pt x="14121" y="5585"/>
                    <a:pt x="14109" y="5490"/>
                  </a:cubicBezTo>
                  <a:cubicBezTo>
                    <a:pt x="14109" y="5406"/>
                    <a:pt x="14109" y="5311"/>
                    <a:pt x="14097" y="5216"/>
                  </a:cubicBezTo>
                  <a:cubicBezTo>
                    <a:pt x="14085" y="5037"/>
                    <a:pt x="14073" y="4835"/>
                    <a:pt x="14061" y="4620"/>
                  </a:cubicBezTo>
                  <a:cubicBezTo>
                    <a:pt x="14240" y="4501"/>
                    <a:pt x="14407" y="4370"/>
                    <a:pt x="14573" y="4263"/>
                  </a:cubicBezTo>
                  <a:cubicBezTo>
                    <a:pt x="14740" y="4144"/>
                    <a:pt x="14883" y="3977"/>
                    <a:pt x="15109" y="3882"/>
                  </a:cubicBezTo>
                  <a:cubicBezTo>
                    <a:pt x="15133" y="4037"/>
                    <a:pt x="15145" y="4144"/>
                    <a:pt x="15157" y="4263"/>
                  </a:cubicBezTo>
                  <a:cubicBezTo>
                    <a:pt x="15169" y="4358"/>
                    <a:pt x="15193" y="4454"/>
                    <a:pt x="15228" y="4561"/>
                  </a:cubicBezTo>
                  <a:cubicBezTo>
                    <a:pt x="15247" y="4618"/>
                    <a:pt x="15296" y="4667"/>
                    <a:pt x="15351" y="4667"/>
                  </a:cubicBezTo>
                  <a:cubicBezTo>
                    <a:pt x="15366" y="4667"/>
                    <a:pt x="15380" y="4663"/>
                    <a:pt x="15395" y="4656"/>
                  </a:cubicBezTo>
                  <a:cubicBezTo>
                    <a:pt x="15466" y="4632"/>
                    <a:pt x="15514" y="4573"/>
                    <a:pt x="15550" y="4513"/>
                  </a:cubicBezTo>
                  <a:cubicBezTo>
                    <a:pt x="15562" y="4418"/>
                    <a:pt x="15562" y="4335"/>
                    <a:pt x="15550" y="4239"/>
                  </a:cubicBezTo>
                  <a:cubicBezTo>
                    <a:pt x="15538" y="3989"/>
                    <a:pt x="15526" y="3739"/>
                    <a:pt x="15514" y="3489"/>
                  </a:cubicBezTo>
                  <a:cubicBezTo>
                    <a:pt x="15800" y="3156"/>
                    <a:pt x="16086" y="2846"/>
                    <a:pt x="16383" y="2501"/>
                  </a:cubicBezTo>
                  <a:close/>
                  <a:moveTo>
                    <a:pt x="10418" y="5977"/>
                  </a:moveTo>
                  <a:cubicBezTo>
                    <a:pt x="10461" y="5977"/>
                    <a:pt x="10504" y="5981"/>
                    <a:pt x="10549" y="5990"/>
                  </a:cubicBezTo>
                  <a:cubicBezTo>
                    <a:pt x="10632" y="6323"/>
                    <a:pt x="10537" y="6680"/>
                    <a:pt x="10787" y="7002"/>
                  </a:cubicBezTo>
                  <a:cubicBezTo>
                    <a:pt x="10316" y="7087"/>
                    <a:pt x="9845" y="7134"/>
                    <a:pt x="9366" y="7134"/>
                  </a:cubicBezTo>
                  <a:cubicBezTo>
                    <a:pt x="9312" y="7134"/>
                    <a:pt x="9258" y="7134"/>
                    <a:pt x="9204" y="7133"/>
                  </a:cubicBezTo>
                  <a:lnTo>
                    <a:pt x="9204" y="6168"/>
                  </a:lnTo>
                  <a:cubicBezTo>
                    <a:pt x="9430" y="6037"/>
                    <a:pt x="9656" y="6085"/>
                    <a:pt x="9882" y="6061"/>
                  </a:cubicBezTo>
                  <a:cubicBezTo>
                    <a:pt x="10058" y="6051"/>
                    <a:pt x="10226" y="5977"/>
                    <a:pt x="10418" y="5977"/>
                  </a:cubicBezTo>
                  <a:close/>
                  <a:moveTo>
                    <a:pt x="7576" y="5975"/>
                  </a:moveTo>
                  <a:cubicBezTo>
                    <a:pt x="7753" y="5975"/>
                    <a:pt x="7919" y="6061"/>
                    <a:pt x="8085" y="6061"/>
                  </a:cubicBezTo>
                  <a:cubicBezTo>
                    <a:pt x="8287" y="6061"/>
                    <a:pt x="8501" y="6085"/>
                    <a:pt x="8727" y="6109"/>
                  </a:cubicBezTo>
                  <a:cubicBezTo>
                    <a:pt x="8811" y="6442"/>
                    <a:pt x="8704" y="6775"/>
                    <a:pt x="8799" y="7109"/>
                  </a:cubicBezTo>
                  <a:cubicBezTo>
                    <a:pt x="8680" y="7127"/>
                    <a:pt x="8562" y="7135"/>
                    <a:pt x="8445" y="7135"/>
                  </a:cubicBezTo>
                  <a:cubicBezTo>
                    <a:pt x="8033" y="7135"/>
                    <a:pt x="7624" y="7044"/>
                    <a:pt x="7180" y="7025"/>
                  </a:cubicBezTo>
                  <a:cubicBezTo>
                    <a:pt x="7418" y="6668"/>
                    <a:pt x="7323" y="6323"/>
                    <a:pt x="7418" y="6002"/>
                  </a:cubicBezTo>
                  <a:cubicBezTo>
                    <a:pt x="7472" y="5983"/>
                    <a:pt x="7524" y="5975"/>
                    <a:pt x="7576" y="5975"/>
                  </a:cubicBezTo>
                  <a:close/>
                  <a:moveTo>
                    <a:pt x="16593" y="0"/>
                  </a:moveTo>
                  <a:cubicBezTo>
                    <a:pt x="16367" y="0"/>
                    <a:pt x="16139" y="70"/>
                    <a:pt x="15943" y="215"/>
                  </a:cubicBezTo>
                  <a:cubicBezTo>
                    <a:pt x="15764" y="334"/>
                    <a:pt x="15609" y="477"/>
                    <a:pt x="15466" y="632"/>
                  </a:cubicBezTo>
                  <a:cubicBezTo>
                    <a:pt x="15335" y="775"/>
                    <a:pt x="15216" y="918"/>
                    <a:pt x="15097" y="1084"/>
                  </a:cubicBezTo>
                  <a:cubicBezTo>
                    <a:pt x="14764" y="1525"/>
                    <a:pt x="14371" y="1918"/>
                    <a:pt x="13930" y="2251"/>
                  </a:cubicBezTo>
                  <a:cubicBezTo>
                    <a:pt x="12740" y="3168"/>
                    <a:pt x="11371" y="3620"/>
                    <a:pt x="9906" y="3811"/>
                  </a:cubicBezTo>
                  <a:cubicBezTo>
                    <a:pt x="9597" y="3848"/>
                    <a:pt x="9286" y="3867"/>
                    <a:pt x="8976" y="3867"/>
                  </a:cubicBezTo>
                  <a:cubicBezTo>
                    <a:pt x="8403" y="3867"/>
                    <a:pt x="7831" y="3803"/>
                    <a:pt x="7275" y="3680"/>
                  </a:cubicBezTo>
                  <a:cubicBezTo>
                    <a:pt x="6310" y="3501"/>
                    <a:pt x="5394" y="3144"/>
                    <a:pt x="4572" y="2620"/>
                  </a:cubicBezTo>
                  <a:cubicBezTo>
                    <a:pt x="3917" y="2215"/>
                    <a:pt x="3334" y="1691"/>
                    <a:pt x="2870" y="1072"/>
                  </a:cubicBezTo>
                  <a:cubicBezTo>
                    <a:pt x="2762" y="918"/>
                    <a:pt x="2631" y="775"/>
                    <a:pt x="2500" y="632"/>
                  </a:cubicBezTo>
                  <a:cubicBezTo>
                    <a:pt x="2370" y="489"/>
                    <a:pt x="2227" y="358"/>
                    <a:pt x="2072" y="239"/>
                  </a:cubicBezTo>
                  <a:cubicBezTo>
                    <a:pt x="1870" y="79"/>
                    <a:pt x="1630" y="3"/>
                    <a:pt x="1392" y="3"/>
                  </a:cubicBezTo>
                  <a:cubicBezTo>
                    <a:pt x="1028" y="3"/>
                    <a:pt x="669" y="181"/>
                    <a:pt x="453" y="513"/>
                  </a:cubicBezTo>
                  <a:cubicBezTo>
                    <a:pt x="131" y="929"/>
                    <a:pt x="0" y="1477"/>
                    <a:pt x="84" y="2001"/>
                  </a:cubicBezTo>
                  <a:cubicBezTo>
                    <a:pt x="143" y="2358"/>
                    <a:pt x="262" y="2692"/>
                    <a:pt x="453" y="3001"/>
                  </a:cubicBezTo>
                  <a:cubicBezTo>
                    <a:pt x="810" y="3608"/>
                    <a:pt x="1238" y="4180"/>
                    <a:pt x="1715" y="4692"/>
                  </a:cubicBezTo>
                  <a:cubicBezTo>
                    <a:pt x="2370" y="5394"/>
                    <a:pt x="3143" y="5978"/>
                    <a:pt x="3989" y="6418"/>
                  </a:cubicBezTo>
                  <a:cubicBezTo>
                    <a:pt x="5560" y="7240"/>
                    <a:pt x="7239" y="7526"/>
                    <a:pt x="8977" y="7585"/>
                  </a:cubicBezTo>
                  <a:cubicBezTo>
                    <a:pt x="9055" y="7590"/>
                    <a:pt x="9132" y="7592"/>
                    <a:pt x="9209" y="7592"/>
                  </a:cubicBezTo>
                  <a:cubicBezTo>
                    <a:pt x="9749" y="7592"/>
                    <a:pt x="10281" y="7491"/>
                    <a:pt x="10823" y="7418"/>
                  </a:cubicBezTo>
                  <a:cubicBezTo>
                    <a:pt x="12228" y="7228"/>
                    <a:pt x="13585" y="6728"/>
                    <a:pt x="14788" y="5966"/>
                  </a:cubicBezTo>
                  <a:cubicBezTo>
                    <a:pt x="15490" y="5490"/>
                    <a:pt x="16121" y="4918"/>
                    <a:pt x="16657" y="4263"/>
                  </a:cubicBezTo>
                  <a:cubicBezTo>
                    <a:pt x="16990" y="3847"/>
                    <a:pt x="17300" y="3394"/>
                    <a:pt x="17562" y="2930"/>
                  </a:cubicBezTo>
                  <a:cubicBezTo>
                    <a:pt x="17669" y="2739"/>
                    <a:pt x="17764" y="2525"/>
                    <a:pt x="17824" y="2311"/>
                  </a:cubicBezTo>
                  <a:cubicBezTo>
                    <a:pt x="18026" y="1680"/>
                    <a:pt x="17907" y="1001"/>
                    <a:pt x="17502" y="477"/>
                  </a:cubicBezTo>
                  <a:cubicBezTo>
                    <a:pt x="17286" y="166"/>
                    <a:pt x="16942" y="0"/>
                    <a:pt x="165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6" name="Google Shape;976;p19"/>
            <p:cNvSpPr/>
            <p:nvPr/>
          </p:nvSpPr>
          <p:spPr>
            <a:xfrm>
              <a:off x="5382963" y="3333725"/>
              <a:ext cx="117000" cy="114675"/>
            </a:xfrm>
            <a:custGeom>
              <a:rect b="b" l="l" r="r" t="t"/>
              <a:pathLst>
                <a:path extrusionOk="0" h="4587" w="4680">
                  <a:moveTo>
                    <a:pt x="2152" y="1"/>
                  </a:moveTo>
                  <a:cubicBezTo>
                    <a:pt x="2034" y="1"/>
                    <a:pt x="1915" y="17"/>
                    <a:pt x="1798" y="50"/>
                  </a:cubicBezTo>
                  <a:cubicBezTo>
                    <a:pt x="1536" y="121"/>
                    <a:pt x="1298" y="264"/>
                    <a:pt x="1119" y="467"/>
                  </a:cubicBezTo>
                  <a:cubicBezTo>
                    <a:pt x="810" y="788"/>
                    <a:pt x="584" y="1157"/>
                    <a:pt x="429" y="1574"/>
                  </a:cubicBezTo>
                  <a:cubicBezTo>
                    <a:pt x="179" y="2264"/>
                    <a:pt x="36" y="3003"/>
                    <a:pt x="0" y="3753"/>
                  </a:cubicBezTo>
                  <a:cubicBezTo>
                    <a:pt x="0" y="3848"/>
                    <a:pt x="0" y="3943"/>
                    <a:pt x="12" y="4038"/>
                  </a:cubicBezTo>
                  <a:cubicBezTo>
                    <a:pt x="24" y="4134"/>
                    <a:pt x="107" y="4193"/>
                    <a:pt x="203" y="4193"/>
                  </a:cubicBezTo>
                  <a:cubicBezTo>
                    <a:pt x="298" y="4193"/>
                    <a:pt x="381" y="4122"/>
                    <a:pt x="393" y="4027"/>
                  </a:cubicBezTo>
                  <a:cubicBezTo>
                    <a:pt x="405" y="3943"/>
                    <a:pt x="417" y="3848"/>
                    <a:pt x="417" y="3765"/>
                  </a:cubicBezTo>
                  <a:cubicBezTo>
                    <a:pt x="453" y="3431"/>
                    <a:pt x="476" y="3110"/>
                    <a:pt x="524" y="2776"/>
                  </a:cubicBezTo>
                  <a:cubicBezTo>
                    <a:pt x="595" y="2276"/>
                    <a:pt x="750" y="1788"/>
                    <a:pt x="988" y="1336"/>
                  </a:cubicBezTo>
                  <a:cubicBezTo>
                    <a:pt x="1119" y="1062"/>
                    <a:pt x="1310" y="824"/>
                    <a:pt x="1536" y="633"/>
                  </a:cubicBezTo>
                  <a:cubicBezTo>
                    <a:pt x="1706" y="483"/>
                    <a:pt x="1918" y="408"/>
                    <a:pt x="2130" y="408"/>
                  </a:cubicBezTo>
                  <a:cubicBezTo>
                    <a:pt x="2305" y="408"/>
                    <a:pt x="2481" y="459"/>
                    <a:pt x="2631" y="562"/>
                  </a:cubicBezTo>
                  <a:cubicBezTo>
                    <a:pt x="2750" y="621"/>
                    <a:pt x="2858" y="705"/>
                    <a:pt x="2953" y="800"/>
                  </a:cubicBezTo>
                  <a:cubicBezTo>
                    <a:pt x="3143" y="1014"/>
                    <a:pt x="3310" y="1240"/>
                    <a:pt x="3465" y="1479"/>
                  </a:cubicBezTo>
                  <a:cubicBezTo>
                    <a:pt x="3727" y="1919"/>
                    <a:pt x="3917" y="2395"/>
                    <a:pt x="4024" y="2895"/>
                  </a:cubicBezTo>
                  <a:cubicBezTo>
                    <a:pt x="4120" y="3312"/>
                    <a:pt x="4179" y="3753"/>
                    <a:pt x="4251" y="4181"/>
                  </a:cubicBezTo>
                  <a:cubicBezTo>
                    <a:pt x="4274" y="4288"/>
                    <a:pt x="4298" y="4408"/>
                    <a:pt x="4346" y="4527"/>
                  </a:cubicBezTo>
                  <a:cubicBezTo>
                    <a:pt x="4358" y="4562"/>
                    <a:pt x="4441" y="4586"/>
                    <a:pt x="4489" y="4586"/>
                  </a:cubicBezTo>
                  <a:cubicBezTo>
                    <a:pt x="4548" y="4586"/>
                    <a:pt x="4608" y="4550"/>
                    <a:pt x="4644" y="4491"/>
                  </a:cubicBezTo>
                  <a:cubicBezTo>
                    <a:pt x="4667" y="4408"/>
                    <a:pt x="4679" y="4324"/>
                    <a:pt x="4667" y="4229"/>
                  </a:cubicBezTo>
                  <a:cubicBezTo>
                    <a:pt x="4608" y="3777"/>
                    <a:pt x="4548" y="3300"/>
                    <a:pt x="4441" y="2860"/>
                  </a:cubicBezTo>
                  <a:cubicBezTo>
                    <a:pt x="4310" y="2217"/>
                    <a:pt x="4048" y="1598"/>
                    <a:pt x="3691" y="1038"/>
                  </a:cubicBezTo>
                  <a:cubicBezTo>
                    <a:pt x="3489" y="717"/>
                    <a:pt x="3227" y="443"/>
                    <a:pt x="2917" y="240"/>
                  </a:cubicBezTo>
                  <a:cubicBezTo>
                    <a:pt x="2686" y="83"/>
                    <a:pt x="2420" y="1"/>
                    <a:pt x="21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7" name="Google Shape;977;p19"/>
            <p:cNvSpPr/>
            <p:nvPr/>
          </p:nvSpPr>
          <p:spPr>
            <a:xfrm>
              <a:off x="5613938" y="3333825"/>
              <a:ext cx="116100" cy="114575"/>
            </a:xfrm>
            <a:custGeom>
              <a:rect b="b" l="l" r="r" t="t"/>
              <a:pathLst>
                <a:path extrusionOk="0" h="4583" w="4644">
                  <a:moveTo>
                    <a:pt x="2537" y="0"/>
                  </a:moveTo>
                  <a:cubicBezTo>
                    <a:pt x="2406" y="0"/>
                    <a:pt x="2273" y="19"/>
                    <a:pt x="2144" y="58"/>
                  </a:cubicBezTo>
                  <a:cubicBezTo>
                    <a:pt x="1893" y="141"/>
                    <a:pt x="1667" y="272"/>
                    <a:pt x="1489" y="451"/>
                  </a:cubicBezTo>
                  <a:cubicBezTo>
                    <a:pt x="1227" y="677"/>
                    <a:pt x="1012" y="951"/>
                    <a:pt x="846" y="1260"/>
                  </a:cubicBezTo>
                  <a:cubicBezTo>
                    <a:pt x="346" y="2177"/>
                    <a:pt x="60" y="3213"/>
                    <a:pt x="0" y="4261"/>
                  </a:cubicBezTo>
                  <a:cubicBezTo>
                    <a:pt x="0" y="4332"/>
                    <a:pt x="12" y="4404"/>
                    <a:pt x="36" y="4475"/>
                  </a:cubicBezTo>
                  <a:cubicBezTo>
                    <a:pt x="60" y="4535"/>
                    <a:pt x="108" y="4570"/>
                    <a:pt x="155" y="4582"/>
                  </a:cubicBezTo>
                  <a:cubicBezTo>
                    <a:pt x="239" y="4582"/>
                    <a:pt x="298" y="4546"/>
                    <a:pt x="346" y="4499"/>
                  </a:cubicBezTo>
                  <a:cubicBezTo>
                    <a:pt x="381" y="4415"/>
                    <a:pt x="405" y="4320"/>
                    <a:pt x="405" y="4237"/>
                  </a:cubicBezTo>
                  <a:cubicBezTo>
                    <a:pt x="465" y="3558"/>
                    <a:pt x="608" y="2903"/>
                    <a:pt x="834" y="2260"/>
                  </a:cubicBezTo>
                  <a:cubicBezTo>
                    <a:pt x="989" y="1832"/>
                    <a:pt x="1191" y="1439"/>
                    <a:pt x="1465" y="1070"/>
                  </a:cubicBezTo>
                  <a:cubicBezTo>
                    <a:pt x="1620" y="855"/>
                    <a:pt x="1822" y="677"/>
                    <a:pt x="2060" y="534"/>
                  </a:cubicBezTo>
                  <a:cubicBezTo>
                    <a:pt x="2205" y="446"/>
                    <a:pt x="2366" y="403"/>
                    <a:pt x="2525" y="403"/>
                  </a:cubicBezTo>
                  <a:cubicBezTo>
                    <a:pt x="2733" y="403"/>
                    <a:pt x="2940" y="476"/>
                    <a:pt x="3108" y="617"/>
                  </a:cubicBezTo>
                  <a:cubicBezTo>
                    <a:pt x="3287" y="784"/>
                    <a:pt x="3441" y="963"/>
                    <a:pt x="3572" y="1153"/>
                  </a:cubicBezTo>
                  <a:cubicBezTo>
                    <a:pt x="3763" y="1451"/>
                    <a:pt x="3894" y="1772"/>
                    <a:pt x="3989" y="2106"/>
                  </a:cubicBezTo>
                  <a:cubicBezTo>
                    <a:pt x="4132" y="2630"/>
                    <a:pt x="4215" y="3153"/>
                    <a:pt x="4251" y="3701"/>
                  </a:cubicBezTo>
                  <a:cubicBezTo>
                    <a:pt x="4251" y="3820"/>
                    <a:pt x="4263" y="3939"/>
                    <a:pt x="4287" y="4058"/>
                  </a:cubicBezTo>
                  <a:cubicBezTo>
                    <a:pt x="4322" y="4118"/>
                    <a:pt x="4370" y="4165"/>
                    <a:pt x="4441" y="4177"/>
                  </a:cubicBezTo>
                  <a:cubicBezTo>
                    <a:pt x="4456" y="4181"/>
                    <a:pt x="4470" y="4183"/>
                    <a:pt x="4484" y="4183"/>
                  </a:cubicBezTo>
                  <a:cubicBezTo>
                    <a:pt x="4563" y="4183"/>
                    <a:pt x="4634" y="4127"/>
                    <a:pt x="4644" y="4046"/>
                  </a:cubicBezTo>
                  <a:cubicBezTo>
                    <a:pt x="4644" y="3892"/>
                    <a:pt x="4644" y="3749"/>
                    <a:pt x="4644" y="3558"/>
                  </a:cubicBezTo>
                  <a:cubicBezTo>
                    <a:pt x="4632" y="3451"/>
                    <a:pt x="4632" y="3296"/>
                    <a:pt x="4620" y="3153"/>
                  </a:cubicBezTo>
                  <a:cubicBezTo>
                    <a:pt x="4560" y="2463"/>
                    <a:pt x="4370" y="1796"/>
                    <a:pt x="4060" y="1165"/>
                  </a:cubicBezTo>
                  <a:cubicBezTo>
                    <a:pt x="3906" y="844"/>
                    <a:pt x="3679" y="558"/>
                    <a:pt x="3406" y="320"/>
                  </a:cubicBezTo>
                  <a:cubicBezTo>
                    <a:pt x="3162" y="110"/>
                    <a:pt x="2853" y="0"/>
                    <a:pt x="25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8" name="Google Shape;978;p19"/>
            <p:cNvSpPr/>
            <p:nvPr/>
          </p:nvSpPr>
          <p:spPr>
            <a:xfrm>
              <a:off x="5344263" y="3466675"/>
              <a:ext cx="426550" cy="163000"/>
            </a:xfrm>
            <a:custGeom>
              <a:rect b="b" l="l" r="r" t="t"/>
              <a:pathLst>
                <a:path extrusionOk="0" h="6520" w="17062">
                  <a:moveTo>
                    <a:pt x="16372" y="2709"/>
                  </a:moveTo>
                  <a:cubicBezTo>
                    <a:pt x="16372" y="2709"/>
                    <a:pt x="16372" y="2709"/>
                    <a:pt x="16371" y="2709"/>
                  </a:cubicBezTo>
                  <a:lnTo>
                    <a:pt x="16371" y="2721"/>
                  </a:lnTo>
                  <a:cubicBezTo>
                    <a:pt x="16372" y="2717"/>
                    <a:pt x="16372" y="2713"/>
                    <a:pt x="16372" y="2709"/>
                  </a:cubicBezTo>
                  <a:close/>
                  <a:moveTo>
                    <a:pt x="950" y="1"/>
                  </a:moveTo>
                  <a:cubicBezTo>
                    <a:pt x="687" y="1"/>
                    <a:pt x="433" y="158"/>
                    <a:pt x="250" y="435"/>
                  </a:cubicBezTo>
                  <a:cubicBezTo>
                    <a:pt x="96" y="661"/>
                    <a:pt x="12" y="923"/>
                    <a:pt x="12" y="1197"/>
                  </a:cubicBezTo>
                  <a:cubicBezTo>
                    <a:pt x="0" y="1554"/>
                    <a:pt x="96" y="1923"/>
                    <a:pt x="274" y="2233"/>
                  </a:cubicBezTo>
                  <a:cubicBezTo>
                    <a:pt x="548" y="2745"/>
                    <a:pt x="869" y="3209"/>
                    <a:pt x="1227" y="3650"/>
                  </a:cubicBezTo>
                  <a:cubicBezTo>
                    <a:pt x="2548" y="5233"/>
                    <a:pt x="4287" y="6114"/>
                    <a:pt x="6287" y="6519"/>
                  </a:cubicBezTo>
                  <a:cubicBezTo>
                    <a:pt x="6382" y="6519"/>
                    <a:pt x="6465" y="6519"/>
                    <a:pt x="6549" y="6507"/>
                  </a:cubicBezTo>
                  <a:cubicBezTo>
                    <a:pt x="6442" y="6138"/>
                    <a:pt x="6584" y="5793"/>
                    <a:pt x="6477" y="5436"/>
                  </a:cubicBezTo>
                  <a:cubicBezTo>
                    <a:pt x="6073" y="5340"/>
                    <a:pt x="5692" y="5197"/>
                    <a:pt x="5263" y="5126"/>
                  </a:cubicBezTo>
                  <a:cubicBezTo>
                    <a:pt x="5239" y="5281"/>
                    <a:pt x="5227" y="5400"/>
                    <a:pt x="5215" y="5507"/>
                  </a:cubicBezTo>
                  <a:cubicBezTo>
                    <a:pt x="5203" y="5614"/>
                    <a:pt x="5168" y="5709"/>
                    <a:pt x="5132" y="5805"/>
                  </a:cubicBezTo>
                  <a:cubicBezTo>
                    <a:pt x="5096" y="5864"/>
                    <a:pt x="5025" y="5900"/>
                    <a:pt x="4953" y="5900"/>
                  </a:cubicBezTo>
                  <a:cubicBezTo>
                    <a:pt x="4894" y="5876"/>
                    <a:pt x="4834" y="5828"/>
                    <a:pt x="4822" y="5757"/>
                  </a:cubicBezTo>
                  <a:cubicBezTo>
                    <a:pt x="4810" y="5662"/>
                    <a:pt x="4822" y="5555"/>
                    <a:pt x="4834" y="5447"/>
                  </a:cubicBezTo>
                  <a:cubicBezTo>
                    <a:pt x="4858" y="5281"/>
                    <a:pt x="4906" y="5102"/>
                    <a:pt x="4834" y="4924"/>
                  </a:cubicBezTo>
                  <a:cubicBezTo>
                    <a:pt x="4668" y="4840"/>
                    <a:pt x="4501" y="4769"/>
                    <a:pt x="4334" y="4697"/>
                  </a:cubicBezTo>
                  <a:cubicBezTo>
                    <a:pt x="4168" y="4626"/>
                    <a:pt x="4025" y="4483"/>
                    <a:pt x="3810" y="4471"/>
                  </a:cubicBezTo>
                  <a:cubicBezTo>
                    <a:pt x="3775" y="4685"/>
                    <a:pt x="3751" y="4876"/>
                    <a:pt x="3715" y="5066"/>
                  </a:cubicBezTo>
                  <a:cubicBezTo>
                    <a:pt x="3694" y="5191"/>
                    <a:pt x="3628" y="5261"/>
                    <a:pt x="3548" y="5261"/>
                  </a:cubicBezTo>
                  <a:cubicBezTo>
                    <a:pt x="3537" y="5261"/>
                    <a:pt x="3525" y="5260"/>
                    <a:pt x="3513" y="5257"/>
                  </a:cubicBezTo>
                  <a:cubicBezTo>
                    <a:pt x="3417" y="5233"/>
                    <a:pt x="3358" y="5150"/>
                    <a:pt x="3358" y="5055"/>
                  </a:cubicBezTo>
                  <a:cubicBezTo>
                    <a:pt x="3358" y="4924"/>
                    <a:pt x="3370" y="4805"/>
                    <a:pt x="3382" y="4650"/>
                  </a:cubicBezTo>
                  <a:cubicBezTo>
                    <a:pt x="3394" y="4507"/>
                    <a:pt x="3406" y="4352"/>
                    <a:pt x="3417" y="4185"/>
                  </a:cubicBezTo>
                  <a:cubicBezTo>
                    <a:pt x="3072" y="3947"/>
                    <a:pt x="2751" y="3685"/>
                    <a:pt x="2370" y="3435"/>
                  </a:cubicBezTo>
                  <a:cubicBezTo>
                    <a:pt x="2346" y="3638"/>
                    <a:pt x="2322" y="3804"/>
                    <a:pt x="2298" y="3959"/>
                  </a:cubicBezTo>
                  <a:cubicBezTo>
                    <a:pt x="2263" y="4150"/>
                    <a:pt x="2227" y="4233"/>
                    <a:pt x="2108" y="4233"/>
                  </a:cubicBezTo>
                  <a:cubicBezTo>
                    <a:pt x="2102" y="4234"/>
                    <a:pt x="2097" y="4234"/>
                    <a:pt x="2092" y="4234"/>
                  </a:cubicBezTo>
                  <a:cubicBezTo>
                    <a:pt x="1982" y="4234"/>
                    <a:pt x="1918" y="4117"/>
                    <a:pt x="1929" y="3923"/>
                  </a:cubicBezTo>
                  <a:cubicBezTo>
                    <a:pt x="1941" y="3626"/>
                    <a:pt x="1965" y="3328"/>
                    <a:pt x="1989" y="3019"/>
                  </a:cubicBezTo>
                  <a:cubicBezTo>
                    <a:pt x="1631" y="2745"/>
                    <a:pt x="1417" y="2364"/>
                    <a:pt x="1096" y="2090"/>
                  </a:cubicBezTo>
                  <a:cubicBezTo>
                    <a:pt x="1060" y="2114"/>
                    <a:pt x="1036" y="2126"/>
                    <a:pt x="1036" y="2138"/>
                  </a:cubicBezTo>
                  <a:cubicBezTo>
                    <a:pt x="1024" y="2209"/>
                    <a:pt x="1012" y="2280"/>
                    <a:pt x="1000" y="2352"/>
                  </a:cubicBezTo>
                  <a:cubicBezTo>
                    <a:pt x="989" y="2435"/>
                    <a:pt x="965" y="2530"/>
                    <a:pt x="941" y="2614"/>
                  </a:cubicBezTo>
                  <a:cubicBezTo>
                    <a:pt x="921" y="2693"/>
                    <a:pt x="852" y="2739"/>
                    <a:pt x="775" y="2739"/>
                  </a:cubicBezTo>
                  <a:cubicBezTo>
                    <a:pt x="759" y="2739"/>
                    <a:pt x="743" y="2737"/>
                    <a:pt x="727" y="2733"/>
                  </a:cubicBezTo>
                  <a:cubicBezTo>
                    <a:pt x="655" y="2709"/>
                    <a:pt x="608" y="2638"/>
                    <a:pt x="619" y="2554"/>
                  </a:cubicBezTo>
                  <a:cubicBezTo>
                    <a:pt x="619" y="2411"/>
                    <a:pt x="643" y="2257"/>
                    <a:pt x="643" y="2114"/>
                  </a:cubicBezTo>
                  <a:cubicBezTo>
                    <a:pt x="655" y="1816"/>
                    <a:pt x="739" y="1518"/>
                    <a:pt x="560" y="1233"/>
                  </a:cubicBezTo>
                  <a:cubicBezTo>
                    <a:pt x="536" y="1185"/>
                    <a:pt x="548" y="1114"/>
                    <a:pt x="584" y="1066"/>
                  </a:cubicBezTo>
                  <a:cubicBezTo>
                    <a:pt x="750" y="947"/>
                    <a:pt x="750" y="768"/>
                    <a:pt x="786" y="590"/>
                  </a:cubicBezTo>
                  <a:cubicBezTo>
                    <a:pt x="786" y="530"/>
                    <a:pt x="810" y="471"/>
                    <a:pt x="822" y="423"/>
                  </a:cubicBezTo>
                  <a:cubicBezTo>
                    <a:pt x="854" y="337"/>
                    <a:pt x="934" y="290"/>
                    <a:pt x="1011" y="290"/>
                  </a:cubicBezTo>
                  <a:cubicBezTo>
                    <a:pt x="1019" y="290"/>
                    <a:pt x="1028" y="291"/>
                    <a:pt x="1036" y="292"/>
                  </a:cubicBezTo>
                  <a:cubicBezTo>
                    <a:pt x="1120" y="304"/>
                    <a:pt x="1179" y="364"/>
                    <a:pt x="1179" y="447"/>
                  </a:cubicBezTo>
                  <a:cubicBezTo>
                    <a:pt x="1203" y="566"/>
                    <a:pt x="1191" y="685"/>
                    <a:pt x="1167" y="804"/>
                  </a:cubicBezTo>
                  <a:cubicBezTo>
                    <a:pt x="1012" y="1280"/>
                    <a:pt x="1203" y="1637"/>
                    <a:pt x="1536" y="1959"/>
                  </a:cubicBezTo>
                  <a:cubicBezTo>
                    <a:pt x="1631" y="2042"/>
                    <a:pt x="1703" y="2138"/>
                    <a:pt x="1786" y="2233"/>
                  </a:cubicBezTo>
                  <a:cubicBezTo>
                    <a:pt x="1823" y="2269"/>
                    <a:pt x="1859" y="2320"/>
                    <a:pt x="1917" y="2320"/>
                  </a:cubicBezTo>
                  <a:cubicBezTo>
                    <a:pt x="1935" y="2320"/>
                    <a:pt x="1955" y="2315"/>
                    <a:pt x="1977" y="2304"/>
                  </a:cubicBezTo>
                  <a:cubicBezTo>
                    <a:pt x="1989" y="2185"/>
                    <a:pt x="1989" y="2066"/>
                    <a:pt x="2001" y="1947"/>
                  </a:cubicBezTo>
                  <a:cubicBezTo>
                    <a:pt x="2001" y="1888"/>
                    <a:pt x="2012" y="1828"/>
                    <a:pt x="2036" y="1780"/>
                  </a:cubicBezTo>
                  <a:cubicBezTo>
                    <a:pt x="2067" y="1698"/>
                    <a:pt x="2125" y="1633"/>
                    <a:pt x="2202" y="1633"/>
                  </a:cubicBezTo>
                  <a:cubicBezTo>
                    <a:pt x="2214" y="1633"/>
                    <a:pt x="2226" y="1634"/>
                    <a:pt x="2239" y="1637"/>
                  </a:cubicBezTo>
                  <a:cubicBezTo>
                    <a:pt x="2298" y="1661"/>
                    <a:pt x="2358" y="1709"/>
                    <a:pt x="2382" y="1780"/>
                  </a:cubicBezTo>
                  <a:cubicBezTo>
                    <a:pt x="2405" y="1876"/>
                    <a:pt x="2417" y="1983"/>
                    <a:pt x="2405" y="2090"/>
                  </a:cubicBezTo>
                  <a:cubicBezTo>
                    <a:pt x="2405" y="2269"/>
                    <a:pt x="2393" y="2447"/>
                    <a:pt x="2382" y="2626"/>
                  </a:cubicBezTo>
                  <a:cubicBezTo>
                    <a:pt x="2358" y="2769"/>
                    <a:pt x="2417" y="2900"/>
                    <a:pt x="2524" y="2983"/>
                  </a:cubicBezTo>
                  <a:cubicBezTo>
                    <a:pt x="2751" y="3161"/>
                    <a:pt x="2965" y="3340"/>
                    <a:pt x="3191" y="3519"/>
                  </a:cubicBezTo>
                  <a:cubicBezTo>
                    <a:pt x="3263" y="3554"/>
                    <a:pt x="3334" y="3590"/>
                    <a:pt x="3406" y="3614"/>
                  </a:cubicBezTo>
                  <a:cubicBezTo>
                    <a:pt x="3417" y="3507"/>
                    <a:pt x="3429" y="3435"/>
                    <a:pt x="3429" y="3364"/>
                  </a:cubicBezTo>
                  <a:cubicBezTo>
                    <a:pt x="3429" y="3221"/>
                    <a:pt x="3429" y="3090"/>
                    <a:pt x="3453" y="2959"/>
                  </a:cubicBezTo>
                  <a:cubicBezTo>
                    <a:pt x="3465" y="2864"/>
                    <a:pt x="3536" y="2792"/>
                    <a:pt x="3632" y="2780"/>
                  </a:cubicBezTo>
                  <a:cubicBezTo>
                    <a:pt x="3739" y="2780"/>
                    <a:pt x="3834" y="2864"/>
                    <a:pt x="3846" y="2971"/>
                  </a:cubicBezTo>
                  <a:cubicBezTo>
                    <a:pt x="3846" y="3078"/>
                    <a:pt x="3846" y="3185"/>
                    <a:pt x="3846" y="3292"/>
                  </a:cubicBezTo>
                  <a:cubicBezTo>
                    <a:pt x="3834" y="3483"/>
                    <a:pt x="3822" y="3697"/>
                    <a:pt x="3810" y="3888"/>
                  </a:cubicBezTo>
                  <a:cubicBezTo>
                    <a:pt x="4239" y="4197"/>
                    <a:pt x="4525" y="4340"/>
                    <a:pt x="4882" y="4412"/>
                  </a:cubicBezTo>
                  <a:cubicBezTo>
                    <a:pt x="4941" y="4257"/>
                    <a:pt x="4965" y="4090"/>
                    <a:pt x="4965" y="3935"/>
                  </a:cubicBezTo>
                  <a:cubicBezTo>
                    <a:pt x="4977" y="3816"/>
                    <a:pt x="4989" y="3697"/>
                    <a:pt x="5025" y="3590"/>
                  </a:cubicBezTo>
                  <a:cubicBezTo>
                    <a:pt x="5060" y="3519"/>
                    <a:pt x="5120" y="3471"/>
                    <a:pt x="5191" y="3459"/>
                  </a:cubicBezTo>
                  <a:cubicBezTo>
                    <a:pt x="5202" y="3454"/>
                    <a:pt x="5214" y="3451"/>
                    <a:pt x="5226" y="3451"/>
                  </a:cubicBezTo>
                  <a:cubicBezTo>
                    <a:pt x="5296" y="3451"/>
                    <a:pt x="5382" y="3531"/>
                    <a:pt x="5382" y="3602"/>
                  </a:cubicBezTo>
                  <a:cubicBezTo>
                    <a:pt x="5394" y="3721"/>
                    <a:pt x="5382" y="3840"/>
                    <a:pt x="5370" y="3959"/>
                  </a:cubicBezTo>
                  <a:cubicBezTo>
                    <a:pt x="5322" y="4185"/>
                    <a:pt x="5311" y="4412"/>
                    <a:pt x="5346" y="4650"/>
                  </a:cubicBezTo>
                  <a:cubicBezTo>
                    <a:pt x="5727" y="4805"/>
                    <a:pt x="6120" y="4912"/>
                    <a:pt x="6525" y="4947"/>
                  </a:cubicBezTo>
                  <a:cubicBezTo>
                    <a:pt x="6537" y="4745"/>
                    <a:pt x="6549" y="4566"/>
                    <a:pt x="6549" y="4388"/>
                  </a:cubicBezTo>
                  <a:cubicBezTo>
                    <a:pt x="6561" y="4269"/>
                    <a:pt x="6561" y="4150"/>
                    <a:pt x="6584" y="4031"/>
                  </a:cubicBezTo>
                  <a:cubicBezTo>
                    <a:pt x="6584" y="3935"/>
                    <a:pt x="6668" y="3864"/>
                    <a:pt x="6763" y="3864"/>
                  </a:cubicBezTo>
                  <a:cubicBezTo>
                    <a:pt x="6858" y="3864"/>
                    <a:pt x="6942" y="3935"/>
                    <a:pt x="6942" y="4031"/>
                  </a:cubicBezTo>
                  <a:cubicBezTo>
                    <a:pt x="6954" y="4245"/>
                    <a:pt x="6954" y="4447"/>
                    <a:pt x="6954" y="4662"/>
                  </a:cubicBezTo>
                  <a:cubicBezTo>
                    <a:pt x="6954" y="4793"/>
                    <a:pt x="6906" y="4935"/>
                    <a:pt x="7025" y="5090"/>
                  </a:cubicBezTo>
                  <a:cubicBezTo>
                    <a:pt x="7331" y="5127"/>
                    <a:pt x="7644" y="5208"/>
                    <a:pt x="7993" y="5208"/>
                  </a:cubicBezTo>
                  <a:cubicBezTo>
                    <a:pt x="8092" y="5208"/>
                    <a:pt x="8194" y="5201"/>
                    <a:pt x="8299" y="5186"/>
                  </a:cubicBezTo>
                  <a:lnTo>
                    <a:pt x="8299" y="4495"/>
                  </a:lnTo>
                  <a:cubicBezTo>
                    <a:pt x="8287" y="4400"/>
                    <a:pt x="8299" y="4316"/>
                    <a:pt x="8323" y="4221"/>
                  </a:cubicBezTo>
                  <a:cubicBezTo>
                    <a:pt x="8359" y="4162"/>
                    <a:pt x="8430" y="4114"/>
                    <a:pt x="8501" y="4114"/>
                  </a:cubicBezTo>
                  <a:cubicBezTo>
                    <a:pt x="8573" y="4114"/>
                    <a:pt x="8632" y="4150"/>
                    <a:pt x="8680" y="4209"/>
                  </a:cubicBezTo>
                  <a:cubicBezTo>
                    <a:pt x="8716" y="4281"/>
                    <a:pt x="8728" y="4352"/>
                    <a:pt x="8728" y="4424"/>
                  </a:cubicBezTo>
                  <a:cubicBezTo>
                    <a:pt x="8728" y="4602"/>
                    <a:pt x="8716" y="4781"/>
                    <a:pt x="8728" y="4971"/>
                  </a:cubicBezTo>
                  <a:cubicBezTo>
                    <a:pt x="8740" y="5055"/>
                    <a:pt x="8763" y="5150"/>
                    <a:pt x="8799" y="5245"/>
                  </a:cubicBezTo>
                  <a:cubicBezTo>
                    <a:pt x="9228" y="5174"/>
                    <a:pt x="9644" y="5197"/>
                    <a:pt x="10049" y="5055"/>
                  </a:cubicBezTo>
                  <a:cubicBezTo>
                    <a:pt x="10109" y="4852"/>
                    <a:pt x="10061" y="4662"/>
                    <a:pt x="10061" y="4459"/>
                  </a:cubicBezTo>
                  <a:cubicBezTo>
                    <a:pt x="10061" y="4316"/>
                    <a:pt x="10061" y="4162"/>
                    <a:pt x="10085" y="4019"/>
                  </a:cubicBezTo>
                  <a:cubicBezTo>
                    <a:pt x="10097" y="3959"/>
                    <a:pt x="10168" y="3900"/>
                    <a:pt x="10228" y="3876"/>
                  </a:cubicBezTo>
                  <a:cubicBezTo>
                    <a:pt x="10236" y="3875"/>
                    <a:pt x="10244" y="3874"/>
                    <a:pt x="10252" y="3874"/>
                  </a:cubicBezTo>
                  <a:cubicBezTo>
                    <a:pt x="10339" y="3874"/>
                    <a:pt x="10419" y="3931"/>
                    <a:pt x="10430" y="4007"/>
                  </a:cubicBezTo>
                  <a:cubicBezTo>
                    <a:pt x="10454" y="4126"/>
                    <a:pt x="10466" y="4245"/>
                    <a:pt x="10466" y="4364"/>
                  </a:cubicBezTo>
                  <a:cubicBezTo>
                    <a:pt x="10442" y="4578"/>
                    <a:pt x="10466" y="4781"/>
                    <a:pt x="10525" y="4983"/>
                  </a:cubicBezTo>
                  <a:cubicBezTo>
                    <a:pt x="10918" y="4876"/>
                    <a:pt x="11335" y="4828"/>
                    <a:pt x="11716" y="4602"/>
                  </a:cubicBezTo>
                  <a:cubicBezTo>
                    <a:pt x="11692" y="4447"/>
                    <a:pt x="11680" y="4293"/>
                    <a:pt x="11657" y="4150"/>
                  </a:cubicBezTo>
                  <a:cubicBezTo>
                    <a:pt x="11645" y="3995"/>
                    <a:pt x="11621" y="3852"/>
                    <a:pt x="11621" y="3697"/>
                  </a:cubicBezTo>
                  <a:cubicBezTo>
                    <a:pt x="11609" y="3590"/>
                    <a:pt x="11680" y="3483"/>
                    <a:pt x="11788" y="3459"/>
                  </a:cubicBezTo>
                  <a:cubicBezTo>
                    <a:pt x="11803" y="3455"/>
                    <a:pt x="11818" y="3453"/>
                    <a:pt x="11832" y="3453"/>
                  </a:cubicBezTo>
                  <a:cubicBezTo>
                    <a:pt x="11908" y="3453"/>
                    <a:pt x="11972" y="3508"/>
                    <a:pt x="12002" y="3638"/>
                  </a:cubicBezTo>
                  <a:cubicBezTo>
                    <a:pt x="12038" y="3781"/>
                    <a:pt x="12049" y="3935"/>
                    <a:pt x="12073" y="4078"/>
                  </a:cubicBezTo>
                  <a:cubicBezTo>
                    <a:pt x="12085" y="4197"/>
                    <a:pt x="12097" y="4304"/>
                    <a:pt x="12121" y="4424"/>
                  </a:cubicBezTo>
                  <a:cubicBezTo>
                    <a:pt x="12502" y="4340"/>
                    <a:pt x="12859" y="4162"/>
                    <a:pt x="13157" y="3912"/>
                  </a:cubicBezTo>
                  <a:lnTo>
                    <a:pt x="13157" y="3054"/>
                  </a:lnTo>
                  <a:cubicBezTo>
                    <a:pt x="13157" y="2900"/>
                    <a:pt x="13216" y="2804"/>
                    <a:pt x="13335" y="2780"/>
                  </a:cubicBezTo>
                  <a:cubicBezTo>
                    <a:pt x="13345" y="2778"/>
                    <a:pt x="13356" y="2777"/>
                    <a:pt x="13366" y="2777"/>
                  </a:cubicBezTo>
                  <a:cubicBezTo>
                    <a:pt x="13472" y="2777"/>
                    <a:pt x="13563" y="2891"/>
                    <a:pt x="13573" y="3054"/>
                  </a:cubicBezTo>
                  <a:cubicBezTo>
                    <a:pt x="13585" y="3233"/>
                    <a:pt x="13597" y="3400"/>
                    <a:pt x="13609" y="3626"/>
                  </a:cubicBezTo>
                  <a:cubicBezTo>
                    <a:pt x="14026" y="3435"/>
                    <a:pt x="14312" y="3138"/>
                    <a:pt x="14597" y="2864"/>
                  </a:cubicBezTo>
                  <a:cubicBezTo>
                    <a:pt x="14597" y="2828"/>
                    <a:pt x="14609" y="2780"/>
                    <a:pt x="14621" y="2745"/>
                  </a:cubicBezTo>
                  <a:cubicBezTo>
                    <a:pt x="14609" y="2578"/>
                    <a:pt x="14597" y="2411"/>
                    <a:pt x="14597" y="2257"/>
                  </a:cubicBezTo>
                  <a:lnTo>
                    <a:pt x="14597" y="1852"/>
                  </a:lnTo>
                  <a:cubicBezTo>
                    <a:pt x="14597" y="1733"/>
                    <a:pt x="14681" y="1637"/>
                    <a:pt x="14788" y="1637"/>
                  </a:cubicBezTo>
                  <a:cubicBezTo>
                    <a:pt x="14895" y="1637"/>
                    <a:pt x="14966" y="1709"/>
                    <a:pt x="14990" y="1840"/>
                  </a:cubicBezTo>
                  <a:cubicBezTo>
                    <a:pt x="15014" y="1923"/>
                    <a:pt x="15014" y="2042"/>
                    <a:pt x="15014" y="2114"/>
                  </a:cubicBezTo>
                  <a:cubicBezTo>
                    <a:pt x="15026" y="2173"/>
                    <a:pt x="15038" y="2245"/>
                    <a:pt x="15050" y="2352"/>
                  </a:cubicBezTo>
                  <a:cubicBezTo>
                    <a:pt x="15264" y="2245"/>
                    <a:pt x="15371" y="2054"/>
                    <a:pt x="15514" y="1911"/>
                  </a:cubicBezTo>
                  <a:cubicBezTo>
                    <a:pt x="15812" y="1626"/>
                    <a:pt x="15967" y="1292"/>
                    <a:pt x="15859" y="864"/>
                  </a:cubicBezTo>
                  <a:cubicBezTo>
                    <a:pt x="15824" y="721"/>
                    <a:pt x="15824" y="566"/>
                    <a:pt x="15848" y="423"/>
                  </a:cubicBezTo>
                  <a:cubicBezTo>
                    <a:pt x="15859" y="364"/>
                    <a:pt x="15895" y="328"/>
                    <a:pt x="15955" y="304"/>
                  </a:cubicBezTo>
                  <a:cubicBezTo>
                    <a:pt x="16026" y="316"/>
                    <a:pt x="16098" y="328"/>
                    <a:pt x="16157" y="375"/>
                  </a:cubicBezTo>
                  <a:cubicBezTo>
                    <a:pt x="16193" y="399"/>
                    <a:pt x="16205" y="447"/>
                    <a:pt x="16205" y="494"/>
                  </a:cubicBezTo>
                  <a:cubicBezTo>
                    <a:pt x="16217" y="745"/>
                    <a:pt x="16324" y="995"/>
                    <a:pt x="16502" y="1173"/>
                  </a:cubicBezTo>
                  <a:cubicBezTo>
                    <a:pt x="16312" y="1435"/>
                    <a:pt x="16312" y="1709"/>
                    <a:pt x="16360" y="2007"/>
                  </a:cubicBezTo>
                  <a:cubicBezTo>
                    <a:pt x="16371" y="2241"/>
                    <a:pt x="16383" y="2475"/>
                    <a:pt x="16372" y="2709"/>
                  </a:cubicBezTo>
                  <a:lnTo>
                    <a:pt x="16372" y="2709"/>
                  </a:lnTo>
                  <a:cubicBezTo>
                    <a:pt x="16431" y="2685"/>
                    <a:pt x="16502" y="2673"/>
                    <a:pt x="16526" y="2638"/>
                  </a:cubicBezTo>
                  <a:cubicBezTo>
                    <a:pt x="16741" y="2328"/>
                    <a:pt x="16907" y="1983"/>
                    <a:pt x="16991" y="1626"/>
                  </a:cubicBezTo>
                  <a:cubicBezTo>
                    <a:pt x="17062" y="1292"/>
                    <a:pt x="17026" y="959"/>
                    <a:pt x="16907" y="649"/>
                  </a:cubicBezTo>
                  <a:cubicBezTo>
                    <a:pt x="16764" y="288"/>
                    <a:pt x="16449" y="12"/>
                    <a:pt x="16090" y="12"/>
                  </a:cubicBezTo>
                  <a:cubicBezTo>
                    <a:pt x="15881" y="12"/>
                    <a:pt x="15657" y="105"/>
                    <a:pt x="15443" y="328"/>
                  </a:cubicBezTo>
                  <a:cubicBezTo>
                    <a:pt x="15276" y="506"/>
                    <a:pt x="15133" y="697"/>
                    <a:pt x="14978" y="887"/>
                  </a:cubicBezTo>
                  <a:cubicBezTo>
                    <a:pt x="14633" y="1328"/>
                    <a:pt x="14228" y="1733"/>
                    <a:pt x="13788" y="2090"/>
                  </a:cubicBezTo>
                  <a:cubicBezTo>
                    <a:pt x="12573" y="3054"/>
                    <a:pt x="11168" y="3519"/>
                    <a:pt x="9680" y="3804"/>
                  </a:cubicBezTo>
                  <a:cubicBezTo>
                    <a:pt x="9251" y="3825"/>
                    <a:pt x="8825" y="3847"/>
                    <a:pt x="8400" y="3847"/>
                  </a:cubicBezTo>
                  <a:cubicBezTo>
                    <a:pt x="7823" y="3847"/>
                    <a:pt x="7249" y="3806"/>
                    <a:pt x="6680" y="3662"/>
                  </a:cubicBezTo>
                  <a:cubicBezTo>
                    <a:pt x="5953" y="3483"/>
                    <a:pt x="5263" y="3245"/>
                    <a:pt x="4596" y="2935"/>
                  </a:cubicBezTo>
                  <a:cubicBezTo>
                    <a:pt x="3596" y="2471"/>
                    <a:pt x="2727" y="1768"/>
                    <a:pt x="2060" y="899"/>
                  </a:cubicBezTo>
                  <a:cubicBezTo>
                    <a:pt x="1965" y="768"/>
                    <a:pt x="1870" y="625"/>
                    <a:pt x="1751" y="506"/>
                  </a:cubicBezTo>
                  <a:cubicBezTo>
                    <a:pt x="1655" y="399"/>
                    <a:pt x="1548" y="292"/>
                    <a:pt x="1441" y="197"/>
                  </a:cubicBezTo>
                  <a:cubicBezTo>
                    <a:pt x="1284" y="63"/>
                    <a:pt x="1115" y="1"/>
                    <a:pt x="9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79" name="Google Shape;979;p19"/>
            <p:cNvSpPr/>
            <p:nvPr/>
          </p:nvSpPr>
          <p:spPr>
            <a:xfrm>
              <a:off x="5606488" y="3518625"/>
              <a:ext cx="148100" cy="111325"/>
            </a:xfrm>
            <a:custGeom>
              <a:rect b="b" l="l" r="r" t="t"/>
              <a:pathLst>
                <a:path extrusionOk="0" h="4453" w="5924">
                  <a:moveTo>
                    <a:pt x="5871" y="631"/>
                  </a:moveTo>
                  <a:cubicBezTo>
                    <a:pt x="5873" y="635"/>
                    <a:pt x="5875" y="639"/>
                    <a:pt x="5878" y="643"/>
                  </a:cubicBezTo>
                  <a:lnTo>
                    <a:pt x="5878" y="643"/>
                  </a:lnTo>
                  <a:cubicBezTo>
                    <a:pt x="5879" y="643"/>
                    <a:pt x="5881" y="643"/>
                    <a:pt x="5882" y="643"/>
                  </a:cubicBezTo>
                  <a:lnTo>
                    <a:pt x="5871" y="631"/>
                  </a:lnTo>
                  <a:close/>
                  <a:moveTo>
                    <a:pt x="5418" y="0"/>
                  </a:moveTo>
                  <a:cubicBezTo>
                    <a:pt x="5109" y="345"/>
                    <a:pt x="4835" y="655"/>
                    <a:pt x="4549" y="988"/>
                  </a:cubicBezTo>
                  <a:cubicBezTo>
                    <a:pt x="4561" y="1238"/>
                    <a:pt x="4573" y="1488"/>
                    <a:pt x="4585" y="1738"/>
                  </a:cubicBezTo>
                  <a:cubicBezTo>
                    <a:pt x="4597" y="1834"/>
                    <a:pt x="4597" y="1917"/>
                    <a:pt x="4585" y="2012"/>
                  </a:cubicBezTo>
                  <a:cubicBezTo>
                    <a:pt x="4549" y="2072"/>
                    <a:pt x="4501" y="2131"/>
                    <a:pt x="4430" y="2155"/>
                  </a:cubicBezTo>
                  <a:cubicBezTo>
                    <a:pt x="4415" y="2162"/>
                    <a:pt x="4400" y="2166"/>
                    <a:pt x="4386" y="2166"/>
                  </a:cubicBezTo>
                  <a:cubicBezTo>
                    <a:pt x="4331" y="2166"/>
                    <a:pt x="4282" y="2116"/>
                    <a:pt x="4263" y="2060"/>
                  </a:cubicBezTo>
                  <a:cubicBezTo>
                    <a:pt x="4227" y="1953"/>
                    <a:pt x="4216" y="1857"/>
                    <a:pt x="4192" y="1762"/>
                  </a:cubicBezTo>
                  <a:cubicBezTo>
                    <a:pt x="4180" y="1643"/>
                    <a:pt x="4168" y="1536"/>
                    <a:pt x="4144" y="1381"/>
                  </a:cubicBezTo>
                  <a:cubicBezTo>
                    <a:pt x="3918" y="1476"/>
                    <a:pt x="3787" y="1643"/>
                    <a:pt x="3608" y="1762"/>
                  </a:cubicBezTo>
                  <a:cubicBezTo>
                    <a:pt x="3442" y="1869"/>
                    <a:pt x="3275" y="2000"/>
                    <a:pt x="3096" y="2119"/>
                  </a:cubicBezTo>
                  <a:cubicBezTo>
                    <a:pt x="3108" y="2334"/>
                    <a:pt x="3120" y="2524"/>
                    <a:pt x="3132" y="2715"/>
                  </a:cubicBezTo>
                  <a:cubicBezTo>
                    <a:pt x="3144" y="2810"/>
                    <a:pt x="3144" y="2893"/>
                    <a:pt x="3144" y="2988"/>
                  </a:cubicBezTo>
                  <a:cubicBezTo>
                    <a:pt x="3156" y="3084"/>
                    <a:pt x="3084" y="3167"/>
                    <a:pt x="3001" y="3179"/>
                  </a:cubicBezTo>
                  <a:cubicBezTo>
                    <a:pt x="2989" y="3182"/>
                    <a:pt x="2976" y="3184"/>
                    <a:pt x="2964" y="3184"/>
                  </a:cubicBezTo>
                  <a:cubicBezTo>
                    <a:pt x="2882" y="3184"/>
                    <a:pt x="2809" y="3119"/>
                    <a:pt x="2799" y="3036"/>
                  </a:cubicBezTo>
                  <a:cubicBezTo>
                    <a:pt x="2775" y="2905"/>
                    <a:pt x="2763" y="2762"/>
                    <a:pt x="2739" y="2631"/>
                  </a:cubicBezTo>
                  <a:cubicBezTo>
                    <a:pt x="2727" y="2548"/>
                    <a:pt x="2763" y="2453"/>
                    <a:pt x="2644" y="2381"/>
                  </a:cubicBezTo>
                  <a:lnTo>
                    <a:pt x="1644" y="2857"/>
                  </a:lnTo>
                  <a:cubicBezTo>
                    <a:pt x="1656" y="3084"/>
                    <a:pt x="1680" y="3286"/>
                    <a:pt x="1691" y="3500"/>
                  </a:cubicBezTo>
                  <a:cubicBezTo>
                    <a:pt x="1703" y="3572"/>
                    <a:pt x="1703" y="3643"/>
                    <a:pt x="1691" y="3715"/>
                  </a:cubicBezTo>
                  <a:cubicBezTo>
                    <a:pt x="1668" y="3774"/>
                    <a:pt x="1620" y="3810"/>
                    <a:pt x="1560" y="3822"/>
                  </a:cubicBezTo>
                  <a:cubicBezTo>
                    <a:pt x="1552" y="3824"/>
                    <a:pt x="1543" y="3825"/>
                    <a:pt x="1534" y="3825"/>
                  </a:cubicBezTo>
                  <a:cubicBezTo>
                    <a:pt x="1492" y="3825"/>
                    <a:pt x="1447" y="3804"/>
                    <a:pt x="1418" y="3774"/>
                  </a:cubicBezTo>
                  <a:cubicBezTo>
                    <a:pt x="1370" y="3679"/>
                    <a:pt x="1334" y="3584"/>
                    <a:pt x="1322" y="3477"/>
                  </a:cubicBezTo>
                  <a:cubicBezTo>
                    <a:pt x="1287" y="3322"/>
                    <a:pt x="1334" y="3179"/>
                    <a:pt x="1203" y="3024"/>
                  </a:cubicBezTo>
                  <a:cubicBezTo>
                    <a:pt x="858" y="3131"/>
                    <a:pt x="501" y="3227"/>
                    <a:pt x="144" y="3322"/>
                  </a:cubicBezTo>
                  <a:cubicBezTo>
                    <a:pt x="96" y="3346"/>
                    <a:pt x="48" y="3369"/>
                    <a:pt x="1" y="3405"/>
                  </a:cubicBezTo>
                  <a:lnTo>
                    <a:pt x="1" y="4453"/>
                  </a:lnTo>
                  <a:cubicBezTo>
                    <a:pt x="144" y="4429"/>
                    <a:pt x="263" y="4429"/>
                    <a:pt x="382" y="4405"/>
                  </a:cubicBezTo>
                  <a:cubicBezTo>
                    <a:pt x="918" y="4286"/>
                    <a:pt x="1453" y="4131"/>
                    <a:pt x="1965" y="3929"/>
                  </a:cubicBezTo>
                  <a:cubicBezTo>
                    <a:pt x="3561" y="3298"/>
                    <a:pt x="4870" y="2310"/>
                    <a:pt x="5811" y="869"/>
                  </a:cubicBezTo>
                  <a:cubicBezTo>
                    <a:pt x="5857" y="801"/>
                    <a:pt x="5924" y="733"/>
                    <a:pt x="5878" y="643"/>
                  </a:cubicBezTo>
                  <a:lnTo>
                    <a:pt x="5878" y="643"/>
                  </a:lnTo>
                  <a:cubicBezTo>
                    <a:pt x="5828" y="648"/>
                    <a:pt x="5786" y="651"/>
                    <a:pt x="5751" y="651"/>
                  </a:cubicBezTo>
                  <a:cubicBezTo>
                    <a:pt x="5613" y="651"/>
                    <a:pt x="5577" y="608"/>
                    <a:pt x="5549" y="476"/>
                  </a:cubicBezTo>
                  <a:cubicBezTo>
                    <a:pt x="5525" y="393"/>
                    <a:pt x="5537" y="298"/>
                    <a:pt x="5513" y="214"/>
                  </a:cubicBezTo>
                  <a:cubicBezTo>
                    <a:pt x="5490" y="143"/>
                    <a:pt x="5454" y="71"/>
                    <a:pt x="54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0" name="Google Shape;980;p19"/>
            <p:cNvSpPr/>
            <p:nvPr/>
          </p:nvSpPr>
          <p:spPr>
            <a:xfrm>
              <a:off x="5511538" y="3605175"/>
              <a:ext cx="40800" cy="29000"/>
            </a:xfrm>
            <a:custGeom>
              <a:rect b="b" l="l" r="r" t="t"/>
              <a:pathLst>
                <a:path extrusionOk="0" h="1160" w="1632">
                  <a:moveTo>
                    <a:pt x="395" y="0"/>
                  </a:moveTo>
                  <a:cubicBezTo>
                    <a:pt x="344" y="0"/>
                    <a:pt x="293" y="8"/>
                    <a:pt x="239" y="27"/>
                  </a:cubicBezTo>
                  <a:cubicBezTo>
                    <a:pt x="144" y="348"/>
                    <a:pt x="239" y="693"/>
                    <a:pt x="1" y="1050"/>
                  </a:cubicBezTo>
                  <a:cubicBezTo>
                    <a:pt x="445" y="1069"/>
                    <a:pt x="854" y="1160"/>
                    <a:pt x="1266" y="1160"/>
                  </a:cubicBezTo>
                  <a:cubicBezTo>
                    <a:pt x="1383" y="1160"/>
                    <a:pt x="1501" y="1152"/>
                    <a:pt x="1620" y="1134"/>
                  </a:cubicBezTo>
                  <a:cubicBezTo>
                    <a:pt x="1525" y="800"/>
                    <a:pt x="1632" y="467"/>
                    <a:pt x="1537" y="134"/>
                  </a:cubicBezTo>
                  <a:cubicBezTo>
                    <a:pt x="1310" y="110"/>
                    <a:pt x="1120" y="86"/>
                    <a:pt x="906" y="86"/>
                  </a:cubicBezTo>
                  <a:cubicBezTo>
                    <a:pt x="730" y="86"/>
                    <a:pt x="570" y="0"/>
                    <a:pt x="3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1" name="Google Shape;981;p19"/>
            <p:cNvSpPr/>
            <p:nvPr/>
          </p:nvSpPr>
          <p:spPr>
            <a:xfrm>
              <a:off x="5562138" y="3605125"/>
              <a:ext cx="39625" cy="29050"/>
            </a:xfrm>
            <a:custGeom>
              <a:rect b="b" l="l" r="r" t="t"/>
              <a:pathLst>
                <a:path extrusionOk="0" h="1162" w="1585">
                  <a:moveTo>
                    <a:pt x="1203" y="0"/>
                  </a:moveTo>
                  <a:cubicBezTo>
                    <a:pt x="1015" y="0"/>
                    <a:pt x="851" y="79"/>
                    <a:pt x="679" y="88"/>
                  </a:cubicBezTo>
                  <a:cubicBezTo>
                    <a:pt x="465" y="112"/>
                    <a:pt x="227" y="64"/>
                    <a:pt x="1" y="195"/>
                  </a:cubicBezTo>
                  <a:lnTo>
                    <a:pt x="1" y="1160"/>
                  </a:lnTo>
                  <a:cubicBezTo>
                    <a:pt x="55" y="1161"/>
                    <a:pt x="109" y="1161"/>
                    <a:pt x="163" y="1161"/>
                  </a:cubicBezTo>
                  <a:cubicBezTo>
                    <a:pt x="642" y="1161"/>
                    <a:pt x="1113" y="1114"/>
                    <a:pt x="1584" y="1029"/>
                  </a:cubicBezTo>
                  <a:cubicBezTo>
                    <a:pt x="1334" y="707"/>
                    <a:pt x="1429" y="350"/>
                    <a:pt x="1346" y="17"/>
                  </a:cubicBezTo>
                  <a:cubicBezTo>
                    <a:pt x="1297" y="5"/>
                    <a:pt x="1249" y="0"/>
                    <a:pt x="12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82" name="Google Shape;982;p19"/>
          <p:cNvGrpSpPr/>
          <p:nvPr/>
        </p:nvGrpSpPr>
        <p:grpSpPr>
          <a:xfrm>
            <a:off x="7232715" y="539512"/>
            <a:ext cx="796685" cy="796685"/>
            <a:chOff x="3203492" y="2185314"/>
            <a:chExt cx="735900" cy="735900"/>
          </a:xfrm>
        </p:grpSpPr>
        <p:sp>
          <p:nvSpPr>
            <p:cNvPr id="983" name="Google Shape;983;p19"/>
            <p:cNvSpPr/>
            <p:nvPr/>
          </p:nvSpPr>
          <p:spPr>
            <a:xfrm>
              <a:off x="3203492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4" name="Google Shape;984;p19"/>
            <p:cNvSpPr/>
            <p:nvPr/>
          </p:nvSpPr>
          <p:spPr>
            <a:xfrm>
              <a:off x="3268988" y="2248225"/>
              <a:ext cx="637925" cy="606650"/>
            </a:xfrm>
            <a:custGeom>
              <a:rect b="b" l="l" r="r" t="t"/>
              <a:pathLst>
                <a:path extrusionOk="0" h="24266" w="25517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5" name="Google Shape;985;p19"/>
            <p:cNvSpPr/>
            <p:nvPr/>
          </p:nvSpPr>
          <p:spPr>
            <a:xfrm>
              <a:off x="3291913" y="2270850"/>
              <a:ext cx="564375" cy="561700"/>
            </a:xfrm>
            <a:custGeom>
              <a:rect b="b" l="l" r="r" t="t"/>
              <a:pathLst>
                <a:path extrusionOk="0" h="22468" w="22575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6" name="Google Shape;986;p19"/>
            <p:cNvSpPr/>
            <p:nvPr/>
          </p:nvSpPr>
          <p:spPr>
            <a:xfrm>
              <a:off x="3333288" y="2469175"/>
              <a:ext cx="109875" cy="109450"/>
            </a:xfrm>
            <a:custGeom>
              <a:rect b="b" l="l" r="r" t="t"/>
              <a:pathLst>
                <a:path extrusionOk="0" h="4378" w="4395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7" name="Google Shape;987;p19"/>
            <p:cNvSpPr/>
            <p:nvPr/>
          </p:nvSpPr>
          <p:spPr>
            <a:xfrm>
              <a:off x="3705663" y="2469100"/>
              <a:ext cx="106000" cy="109400"/>
            </a:xfrm>
            <a:custGeom>
              <a:rect b="b" l="l" r="r" t="t"/>
              <a:pathLst>
                <a:path extrusionOk="0" h="4376" w="424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8" name="Google Shape;988;p19"/>
            <p:cNvSpPr/>
            <p:nvPr/>
          </p:nvSpPr>
          <p:spPr>
            <a:xfrm>
              <a:off x="3355013" y="2520450"/>
              <a:ext cx="434600" cy="212425"/>
            </a:xfrm>
            <a:custGeom>
              <a:rect b="b" l="l" r="r" t="t"/>
              <a:pathLst>
                <a:path extrusionOk="0" h="8497" w="17384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89" name="Google Shape;989;p19"/>
            <p:cNvSpPr/>
            <p:nvPr/>
          </p:nvSpPr>
          <p:spPr>
            <a:xfrm>
              <a:off x="3498488" y="2468075"/>
              <a:ext cx="28000" cy="60125"/>
            </a:xfrm>
            <a:custGeom>
              <a:rect b="b" l="l" r="r" t="t"/>
              <a:pathLst>
                <a:path extrusionOk="0" h="2405" w="112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0" name="Google Shape;990;p19"/>
            <p:cNvSpPr/>
            <p:nvPr/>
          </p:nvSpPr>
          <p:spPr>
            <a:xfrm>
              <a:off x="3619638" y="2468200"/>
              <a:ext cx="28300" cy="60150"/>
            </a:xfrm>
            <a:custGeom>
              <a:rect b="b" l="l" r="r" t="t"/>
              <a:pathLst>
                <a:path extrusionOk="0" h="2406" w="1132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991" name="Google Shape;991;p19"/>
          <p:cNvGrpSpPr/>
          <p:nvPr/>
        </p:nvGrpSpPr>
        <p:grpSpPr>
          <a:xfrm rot="346073">
            <a:off x="7833067" y="750464"/>
            <a:ext cx="798151" cy="798077"/>
            <a:chOff x="2214083" y="1263025"/>
            <a:chExt cx="735900" cy="735900"/>
          </a:xfrm>
        </p:grpSpPr>
        <p:sp>
          <p:nvSpPr>
            <p:cNvPr id="992" name="Google Shape;992;p19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3" name="Google Shape;993;p19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4" name="Google Shape;994;p19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5" name="Google Shape;995;p19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6" name="Google Shape;996;p19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7" name="Google Shape;997;p19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8" name="Google Shape;998;p19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99" name="Google Shape;999;p19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00" name="Google Shape;1000;p19"/>
          <p:cNvGrpSpPr/>
          <p:nvPr/>
        </p:nvGrpSpPr>
        <p:grpSpPr>
          <a:xfrm rot="689383">
            <a:off x="7628930" y="4175180"/>
            <a:ext cx="735930" cy="735930"/>
            <a:chOff x="1224675" y="3078684"/>
            <a:chExt cx="735900" cy="735900"/>
          </a:xfrm>
        </p:grpSpPr>
        <p:sp>
          <p:nvSpPr>
            <p:cNvPr id="1001" name="Google Shape;1001;p19"/>
            <p:cNvSpPr/>
            <p:nvPr/>
          </p:nvSpPr>
          <p:spPr>
            <a:xfrm>
              <a:off x="122467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2" name="Google Shape;1002;p19"/>
            <p:cNvSpPr/>
            <p:nvPr/>
          </p:nvSpPr>
          <p:spPr>
            <a:xfrm>
              <a:off x="1266963" y="3140000"/>
              <a:ext cx="631650" cy="607225"/>
            </a:xfrm>
            <a:custGeom>
              <a:rect b="b" l="l" r="r" t="t"/>
              <a:pathLst>
                <a:path extrusionOk="0" h="24289" w="25266">
                  <a:moveTo>
                    <a:pt x="13193" y="0"/>
                  </a:moveTo>
                  <a:cubicBezTo>
                    <a:pt x="9752" y="36"/>
                    <a:pt x="6597" y="1381"/>
                    <a:pt x="4299" y="3786"/>
                  </a:cubicBezTo>
                  <a:cubicBezTo>
                    <a:pt x="941" y="7287"/>
                    <a:pt x="1" y="12442"/>
                    <a:pt x="1894" y="16907"/>
                  </a:cubicBezTo>
                  <a:cubicBezTo>
                    <a:pt x="3787" y="21360"/>
                    <a:pt x="8156" y="24265"/>
                    <a:pt x="13002" y="24289"/>
                  </a:cubicBezTo>
                  <a:lnTo>
                    <a:pt x="13050" y="24289"/>
                  </a:lnTo>
                  <a:cubicBezTo>
                    <a:pt x="19777" y="24289"/>
                    <a:pt x="25135" y="18955"/>
                    <a:pt x="25266" y="12145"/>
                  </a:cubicBezTo>
                  <a:lnTo>
                    <a:pt x="25266" y="12121"/>
                  </a:lnTo>
                  <a:cubicBezTo>
                    <a:pt x="25182" y="5358"/>
                    <a:pt x="20003" y="131"/>
                    <a:pt x="13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3" name="Google Shape;1003;p19"/>
            <p:cNvSpPr/>
            <p:nvPr/>
          </p:nvSpPr>
          <p:spPr>
            <a:xfrm>
              <a:off x="1311313" y="3162325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431" y="0"/>
                  </a:moveTo>
                  <a:cubicBezTo>
                    <a:pt x="4620" y="72"/>
                    <a:pt x="12" y="5537"/>
                    <a:pt x="60" y="11275"/>
                  </a:cubicBezTo>
                  <a:cubicBezTo>
                    <a:pt x="1" y="17457"/>
                    <a:pt x="5002" y="22491"/>
                    <a:pt x="11163" y="22491"/>
                  </a:cubicBezTo>
                  <a:cubicBezTo>
                    <a:pt x="11185" y="22491"/>
                    <a:pt x="11206" y="22491"/>
                    <a:pt x="11228" y="22491"/>
                  </a:cubicBezTo>
                  <a:cubicBezTo>
                    <a:pt x="11243" y="22491"/>
                    <a:pt x="11258" y="22491"/>
                    <a:pt x="11273" y="22491"/>
                  </a:cubicBezTo>
                  <a:cubicBezTo>
                    <a:pt x="17408" y="22491"/>
                    <a:pt x="22468" y="17642"/>
                    <a:pt x="22587" y="11240"/>
                  </a:cubicBezTo>
                  <a:cubicBezTo>
                    <a:pt x="22515" y="5001"/>
                    <a:pt x="17693" y="131"/>
                    <a:pt x="11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4" name="Google Shape;1004;p19"/>
            <p:cNvSpPr/>
            <p:nvPr/>
          </p:nvSpPr>
          <p:spPr>
            <a:xfrm>
              <a:off x="1421738" y="3399000"/>
              <a:ext cx="342925" cy="177975"/>
            </a:xfrm>
            <a:custGeom>
              <a:rect b="b" l="l" r="r" t="t"/>
              <a:pathLst>
                <a:path extrusionOk="0" h="7119" w="13717">
                  <a:moveTo>
                    <a:pt x="6860" y="0"/>
                  </a:moveTo>
                  <a:cubicBezTo>
                    <a:pt x="6695" y="0"/>
                    <a:pt x="6531" y="19"/>
                    <a:pt x="6371" y="58"/>
                  </a:cubicBezTo>
                  <a:cubicBezTo>
                    <a:pt x="5954" y="165"/>
                    <a:pt x="5537" y="308"/>
                    <a:pt x="5144" y="487"/>
                  </a:cubicBezTo>
                  <a:cubicBezTo>
                    <a:pt x="3763" y="1154"/>
                    <a:pt x="2525" y="2094"/>
                    <a:pt x="1525" y="3249"/>
                  </a:cubicBezTo>
                  <a:cubicBezTo>
                    <a:pt x="1144" y="3678"/>
                    <a:pt x="810" y="4142"/>
                    <a:pt x="525" y="4642"/>
                  </a:cubicBezTo>
                  <a:cubicBezTo>
                    <a:pt x="310" y="4987"/>
                    <a:pt x="156" y="5357"/>
                    <a:pt x="60" y="5761"/>
                  </a:cubicBezTo>
                  <a:cubicBezTo>
                    <a:pt x="25" y="5976"/>
                    <a:pt x="1" y="6202"/>
                    <a:pt x="1" y="6428"/>
                  </a:cubicBezTo>
                  <a:cubicBezTo>
                    <a:pt x="1" y="6630"/>
                    <a:pt x="120" y="6809"/>
                    <a:pt x="298" y="6892"/>
                  </a:cubicBezTo>
                  <a:cubicBezTo>
                    <a:pt x="382" y="6940"/>
                    <a:pt x="465" y="6976"/>
                    <a:pt x="548" y="7000"/>
                  </a:cubicBezTo>
                  <a:cubicBezTo>
                    <a:pt x="762" y="7085"/>
                    <a:pt x="981" y="7117"/>
                    <a:pt x="1202" y="7117"/>
                  </a:cubicBezTo>
                  <a:cubicBezTo>
                    <a:pt x="1413" y="7117"/>
                    <a:pt x="1625" y="7088"/>
                    <a:pt x="1834" y="7047"/>
                  </a:cubicBezTo>
                  <a:cubicBezTo>
                    <a:pt x="2346" y="6940"/>
                    <a:pt x="2834" y="6738"/>
                    <a:pt x="3275" y="6440"/>
                  </a:cubicBezTo>
                  <a:cubicBezTo>
                    <a:pt x="3787" y="6142"/>
                    <a:pt x="4275" y="5833"/>
                    <a:pt x="4763" y="5511"/>
                  </a:cubicBezTo>
                  <a:cubicBezTo>
                    <a:pt x="5192" y="5237"/>
                    <a:pt x="5644" y="4999"/>
                    <a:pt x="6132" y="4821"/>
                  </a:cubicBezTo>
                  <a:cubicBezTo>
                    <a:pt x="6335" y="4749"/>
                    <a:pt x="6561" y="4702"/>
                    <a:pt x="6787" y="4702"/>
                  </a:cubicBezTo>
                  <a:cubicBezTo>
                    <a:pt x="6815" y="4701"/>
                    <a:pt x="6843" y="4700"/>
                    <a:pt x="6870" y="4700"/>
                  </a:cubicBezTo>
                  <a:cubicBezTo>
                    <a:pt x="7174" y="4700"/>
                    <a:pt x="7468" y="4760"/>
                    <a:pt x="7752" y="4880"/>
                  </a:cubicBezTo>
                  <a:cubicBezTo>
                    <a:pt x="8216" y="5083"/>
                    <a:pt x="8669" y="5321"/>
                    <a:pt x="9085" y="5607"/>
                  </a:cubicBezTo>
                  <a:cubicBezTo>
                    <a:pt x="9716" y="6035"/>
                    <a:pt x="10383" y="6428"/>
                    <a:pt x="11062" y="6773"/>
                  </a:cubicBezTo>
                  <a:cubicBezTo>
                    <a:pt x="11490" y="6988"/>
                    <a:pt x="11967" y="7107"/>
                    <a:pt x="12455" y="7119"/>
                  </a:cubicBezTo>
                  <a:cubicBezTo>
                    <a:pt x="12598" y="7107"/>
                    <a:pt x="12752" y="7107"/>
                    <a:pt x="12895" y="7083"/>
                  </a:cubicBezTo>
                  <a:cubicBezTo>
                    <a:pt x="13002" y="7059"/>
                    <a:pt x="13098" y="7035"/>
                    <a:pt x="13193" y="6988"/>
                  </a:cubicBezTo>
                  <a:cubicBezTo>
                    <a:pt x="13610" y="6833"/>
                    <a:pt x="13717" y="6666"/>
                    <a:pt x="13717" y="6202"/>
                  </a:cubicBezTo>
                  <a:cubicBezTo>
                    <a:pt x="13693" y="5845"/>
                    <a:pt x="13610" y="5487"/>
                    <a:pt x="13455" y="5166"/>
                  </a:cubicBezTo>
                  <a:cubicBezTo>
                    <a:pt x="13217" y="4630"/>
                    <a:pt x="12907" y="4130"/>
                    <a:pt x="12538" y="3678"/>
                  </a:cubicBezTo>
                  <a:cubicBezTo>
                    <a:pt x="11693" y="2618"/>
                    <a:pt x="10669" y="1713"/>
                    <a:pt x="9526" y="999"/>
                  </a:cubicBezTo>
                  <a:cubicBezTo>
                    <a:pt x="8919" y="618"/>
                    <a:pt x="8252" y="308"/>
                    <a:pt x="7561" y="118"/>
                  </a:cubicBezTo>
                  <a:cubicBezTo>
                    <a:pt x="7336" y="40"/>
                    <a:pt x="7098" y="0"/>
                    <a:pt x="68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5" name="Google Shape;1005;p19"/>
            <p:cNvSpPr/>
            <p:nvPr/>
          </p:nvSpPr>
          <p:spPr>
            <a:xfrm>
              <a:off x="1520563" y="3448325"/>
              <a:ext cx="144400" cy="103275"/>
            </a:xfrm>
            <a:custGeom>
              <a:rect b="b" l="l" r="r" t="t"/>
              <a:pathLst>
                <a:path extrusionOk="0" h="4131" w="5776">
                  <a:moveTo>
                    <a:pt x="2063" y="0"/>
                  </a:moveTo>
                  <a:cubicBezTo>
                    <a:pt x="1923" y="0"/>
                    <a:pt x="1770" y="50"/>
                    <a:pt x="1584" y="145"/>
                  </a:cubicBezTo>
                  <a:cubicBezTo>
                    <a:pt x="1525" y="181"/>
                    <a:pt x="1453" y="216"/>
                    <a:pt x="1406" y="276"/>
                  </a:cubicBezTo>
                  <a:cubicBezTo>
                    <a:pt x="1084" y="526"/>
                    <a:pt x="822" y="847"/>
                    <a:pt x="632" y="1193"/>
                  </a:cubicBezTo>
                  <a:cubicBezTo>
                    <a:pt x="251" y="1919"/>
                    <a:pt x="108" y="2693"/>
                    <a:pt x="24" y="3479"/>
                  </a:cubicBezTo>
                  <a:cubicBezTo>
                    <a:pt x="13" y="3574"/>
                    <a:pt x="13" y="3669"/>
                    <a:pt x="13" y="3753"/>
                  </a:cubicBezTo>
                  <a:cubicBezTo>
                    <a:pt x="1" y="3895"/>
                    <a:pt x="24" y="4026"/>
                    <a:pt x="167" y="4098"/>
                  </a:cubicBezTo>
                  <a:cubicBezTo>
                    <a:pt x="206" y="4112"/>
                    <a:pt x="245" y="4119"/>
                    <a:pt x="283" y="4119"/>
                  </a:cubicBezTo>
                  <a:cubicBezTo>
                    <a:pt x="377" y="4119"/>
                    <a:pt x="465" y="4079"/>
                    <a:pt x="525" y="4003"/>
                  </a:cubicBezTo>
                  <a:cubicBezTo>
                    <a:pt x="644" y="3884"/>
                    <a:pt x="775" y="3776"/>
                    <a:pt x="917" y="3693"/>
                  </a:cubicBezTo>
                  <a:cubicBezTo>
                    <a:pt x="1429" y="3336"/>
                    <a:pt x="2025" y="3181"/>
                    <a:pt x="2620" y="3038"/>
                  </a:cubicBezTo>
                  <a:cubicBezTo>
                    <a:pt x="2714" y="3018"/>
                    <a:pt x="2809" y="3009"/>
                    <a:pt x="2903" y="3009"/>
                  </a:cubicBezTo>
                  <a:cubicBezTo>
                    <a:pt x="3035" y="3009"/>
                    <a:pt x="3167" y="3027"/>
                    <a:pt x="3299" y="3062"/>
                  </a:cubicBezTo>
                  <a:cubicBezTo>
                    <a:pt x="3608" y="3157"/>
                    <a:pt x="3930" y="3241"/>
                    <a:pt x="4239" y="3360"/>
                  </a:cubicBezTo>
                  <a:cubicBezTo>
                    <a:pt x="4620" y="3491"/>
                    <a:pt x="4966" y="3705"/>
                    <a:pt x="5263" y="3991"/>
                  </a:cubicBezTo>
                  <a:cubicBezTo>
                    <a:pt x="5299" y="4038"/>
                    <a:pt x="5347" y="4074"/>
                    <a:pt x="5394" y="4110"/>
                  </a:cubicBezTo>
                  <a:cubicBezTo>
                    <a:pt x="5431" y="4124"/>
                    <a:pt x="5468" y="4131"/>
                    <a:pt x="5505" y="4131"/>
                  </a:cubicBezTo>
                  <a:cubicBezTo>
                    <a:pt x="5621" y="4131"/>
                    <a:pt x="5727" y="4061"/>
                    <a:pt x="5763" y="3943"/>
                  </a:cubicBezTo>
                  <a:cubicBezTo>
                    <a:pt x="5775" y="3848"/>
                    <a:pt x="5775" y="3765"/>
                    <a:pt x="5775" y="3669"/>
                  </a:cubicBezTo>
                  <a:cubicBezTo>
                    <a:pt x="5751" y="2872"/>
                    <a:pt x="5573" y="2086"/>
                    <a:pt x="5251" y="1371"/>
                  </a:cubicBezTo>
                  <a:cubicBezTo>
                    <a:pt x="5085" y="1014"/>
                    <a:pt x="4858" y="693"/>
                    <a:pt x="4573" y="419"/>
                  </a:cubicBezTo>
                  <a:cubicBezTo>
                    <a:pt x="4442" y="276"/>
                    <a:pt x="4275" y="169"/>
                    <a:pt x="4096" y="97"/>
                  </a:cubicBezTo>
                  <a:cubicBezTo>
                    <a:pt x="3951" y="38"/>
                    <a:pt x="3829" y="7"/>
                    <a:pt x="3719" y="7"/>
                  </a:cubicBezTo>
                  <a:cubicBezTo>
                    <a:pt x="3520" y="7"/>
                    <a:pt x="3359" y="105"/>
                    <a:pt x="3168" y="312"/>
                  </a:cubicBezTo>
                  <a:cubicBezTo>
                    <a:pt x="3072" y="407"/>
                    <a:pt x="3037" y="538"/>
                    <a:pt x="2906" y="609"/>
                  </a:cubicBezTo>
                  <a:cubicBezTo>
                    <a:pt x="2775" y="562"/>
                    <a:pt x="2739" y="431"/>
                    <a:pt x="2656" y="347"/>
                  </a:cubicBezTo>
                  <a:cubicBezTo>
                    <a:pt x="2449" y="112"/>
                    <a:pt x="2271" y="0"/>
                    <a:pt x="20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6" name="Google Shape;1006;p19"/>
            <p:cNvSpPr/>
            <p:nvPr/>
          </p:nvSpPr>
          <p:spPr>
            <a:xfrm>
              <a:off x="1436913" y="3317150"/>
              <a:ext cx="48250" cy="88075"/>
            </a:xfrm>
            <a:custGeom>
              <a:rect b="b" l="l" r="r" t="t"/>
              <a:pathLst>
                <a:path extrusionOk="0" h="3523" w="1930">
                  <a:moveTo>
                    <a:pt x="858" y="1"/>
                  </a:moveTo>
                  <a:cubicBezTo>
                    <a:pt x="775" y="1"/>
                    <a:pt x="690" y="19"/>
                    <a:pt x="608" y="58"/>
                  </a:cubicBezTo>
                  <a:cubicBezTo>
                    <a:pt x="394" y="129"/>
                    <a:pt x="227" y="284"/>
                    <a:pt x="144" y="499"/>
                  </a:cubicBezTo>
                  <a:cubicBezTo>
                    <a:pt x="72" y="677"/>
                    <a:pt x="25" y="868"/>
                    <a:pt x="25" y="1070"/>
                  </a:cubicBezTo>
                  <a:cubicBezTo>
                    <a:pt x="1" y="1808"/>
                    <a:pt x="215" y="2535"/>
                    <a:pt x="632" y="3142"/>
                  </a:cubicBezTo>
                  <a:cubicBezTo>
                    <a:pt x="805" y="3414"/>
                    <a:pt x="984" y="3523"/>
                    <a:pt x="1154" y="3523"/>
                  </a:cubicBezTo>
                  <a:cubicBezTo>
                    <a:pt x="1370" y="3523"/>
                    <a:pt x="1569" y="3346"/>
                    <a:pt x="1715" y="3106"/>
                  </a:cubicBezTo>
                  <a:cubicBezTo>
                    <a:pt x="1811" y="2939"/>
                    <a:pt x="1870" y="2749"/>
                    <a:pt x="1906" y="2570"/>
                  </a:cubicBezTo>
                  <a:cubicBezTo>
                    <a:pt x="1930" y="2451"/>
                    <a:pt x="1930" y="2332"/>
                    <a:pt x="1930" y="2213"/>
                  </a:cubicBezTo>
                  <a:cubicBezTo>
                    <a:pt x="1906" y="1594"/>
                    <a:pt x="1739" y="999"/>
                    <a:pt x="1442" y="451"/>
                  </a:cubicBezTo>
                  <a:cubicBezTo>
                    <a:pt x="1406" y="368"/>
                    <a:pt x="1346" y="296"/>
                    <a:pt x="1299" y="225"/>
                  </a:cubicBezTo>
                  <a:cubicBezTo>
                    <a:pt x="1194" y="80"/>
                    <a:pt x="1030" y="1"/>
                    <a:pt x="8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7" name="Google Shape;1007;p19"/>
            <p:cNvSpPr/>
            <p:nvPr/>
          </p:nvSpPr>
          <p:spPr>
            <a:xfrm>
              <a:off x="1700063" y="3317100"/>
              <a:ext cx="48825" cy="87975"/>
            </a:xfrm>
            <a:custGeom>
              <a:rect b="b" l="l" r="r" t="t"/>
              <a:pathLst>
                <a:path extrusionOk="0" h="3519" w="1953">
                  <a:moveTo>
                    <a:pt x="1150" y="0"/>
                  </a:moveTo>
                  <a:cubicBezTo>
                    <a:pt x="931" y="0"/>
                    <a:pt x="716" y="122"/>
                    <a:pt x="572" y="370"/>
                  </a:cubicBezTo>
                  <a:cubicBezTo>
                    <a:pt x="191" y="1001"/>
                    <a:pt x="0" y="1739"/>
                    <a:pt x="36" y="2477"/>
                  </a:cubicBezTo>
                  <a:cubicBezTo>
                    <a:pt x="48" y="2727"/>
                    <a:pt x="131" y="2977"/>
                    <a:pt x="286" y="3179"/>
                  </a:cubicBezTo>
                  <a:cubicBezTo>
                    <a:pt x="447" y="3406"/>
                    <a:pt x="619" y="3519"/>
                    <a:pt x="792" y="3519"/>
                  </a:cubicBezTo>
                  <a:cubicBezTo>
                    <a:pt x="965" y="3519"/>
                    <a:pt x="1137" y="3406"/>
                    <a:pt x="1298" y="3179"/>
                  </a:cubicBezTo>
                  <a:cubicBezTo>
                    <a:pt x="1322" y="3156"/>
                    <a:pt x="1334" y="3132"/>
                    <a:pt x="1346" y="3108"/>
                  </a:cubicBezTo>
                  <a:cubicBezTo>
                    <a:pt x="1691" y="2572"/>
                    <a:pt x="1893" y="1953"/>
                    <a:pt x="1941" y="1322"/>
                  </a:cubicBezTo>
                  <a:cubicBezTo>
                    <a:pt x="1953" y="941"/>
                    <a:pt x="1929" y="620"/>
                    <a:pt x="1738" y="346"/>
                  </a:cubicBezTo>
                  <a:cubicBezTo>
                    <a:pt x="1580" y="116"/>
                    <a:pt x="1363" y="0"/>
                    <a:pt x="1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8" name="Google Shape;1008;p19"/>
            <p:cNvSpPr/>
            <p:nvPr/>
          </p:nvSpPr>
          <p:spPr>
            <a:xfrm>
              <a:off x="1404788" y="3237625"/>
              <a:ext cx="83350" cy="66100"/>
            </a:xfrm>
            <a:custGeom>
              <a:rect b="b" l="l" r="r" t="t"/>
              <a:pathLst>
                <a:path extrusionOk="0" h="2644" w="3334">
                  <a:moveTo>
                    <a:pt x="3143" y="1"/>
                  </a:moveTo>
                  <a:cubicBezTo>
                    <a:pt x="3072" y="12"/>
                    <a:pt x="3012" y="48"/>
                    <a:pt x="2953" y="96"/>
                  </a:cubicBezTo>
                  <a:cubicBezTo>
                    <a:pt x="2929" y="131"/>
                    <a:pt x="2929" y="179"/>
                    <a:pt x="2929" y="227"/>
                  </a:cubicBezTo>
                  <a:cubicBezTo>
                    <a:pt x="2893" y="501"/>
                    <a:pt x="2774" y="751"/>
                    <a:pt x="2584" y="953"/>
                  </a:cubicBezTo>
                  <a:cubicBezTo>
                    <a:pt x="2143" y="1501"/>
                    <a:pt x="1548" y="1906"/>
                    <a:pt x="869" y="2120"/>
                  </a:cubicBezTo>
                  <a:cubicBezTo>
                    <a:pt x="703" y="2167"/>
                    <a:pt x="524" y="2203"/>
                    <a:pt x="345" y="2215"/>
                  </a:cubicBezTo>
                  <a:cubicBezTo>
                    <a:pt x="274" y="2215"/>
                    <a:pt x="203" y="2227"/>
                    <a:pt x="131" y="2251"/>
                  </a:cubicBezTo>
                  <a:cubicBezTo>
                    <a:pt x="60" y="2287"/>
                    <a:pt x="24" y="2346"/>
                    <a:pt x="0" y="2417"/>
                  </a:cubicBezTo>
                  <a:cubicBezTo>
                    <a:pt x="12" y="2489"/>
                    <a:pt x="60" y="2560"/>
                    <a:pt x="119" y="2596"/>
                  </a:cubicBezTo>
                  <a:cubicBezTo>
                    <a:pt x="191" y="2620"/>
                    <a:pt x="274" y="2644"/>
                    <a:pt x="345" y="2644"/>
                  </a:cubicBezTo>
                  <a:cubicBezTo>
                    <a:pt x="441" y="2644"/>
                    <a:pt x="500" y="2644"/>
                    <a:pt x="560" y="2632"/>
                  </a:cubicBezTo>
                  <a:cubicBezTo>
                    <a:pt x="1619" y="2429"/>
                    <a:pt x="2548" y="1798"/>
                    <a:pt x="3131" y="893"/>
                  </a:cubicBezTo>
                  <a:cubicBezTo>
                    <a:pt x="3251" y="715"/>
                    <a:pt x="3322" y="512"/>
                    <a:pt x="3334" y="298"/>
                  </a:cubicBezTo>
                  <a:cubicBezTo>
                    <a:pt x="3334" y="227"/>
                    <a:pt x="3322" y="155"/>
                    <a:pt x="3286" y="84"/>
                  </a:cubicBezTo>
                  <a:cubicBezTo>
                    <a:pt x="3251" y="36"/>
                    <a:pt x="3203" y="1"/>
                    <a:pt x="3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09" name="Google Shape;1009;p19"/>
            <p:cNvSpPr/>
            <p:nvPr/>
          </p:nvSpPr>
          <p:spPr>
            <a:xfrm>
              <a:off x="1698263" y="3237600"/>
              <a:ext cx="83375" cy="66725"/>
            </a:xfrm>
            <a:custGeom>
              <a:rect b="b" l="l" r="r" t="t"/>
              <a:pathLst>
                <a:path extrusionOk="0" h="2669" w="3335">
                  <a:moveTo>
                    <a:pt x="192" y="0"/>
                  </a:moveTo>
                  <a:cubicBezTo>
                    <a:pt x="184" y="0"/>
                    <a:pt x="176" y="1"/>
                    <a:pt x="167" y="2"/>
                  </a:cubicBezTo>
                  <a:cubicBezTo>
                    <a:pt x="72" y="13"/>
                    <a:pt x="1" y="85"/>
                    <a:pt x="13" y="180"/>
                  </a:cubicBezTo>
                  <a:cubicBezTo>
                    <a:pt x="1" y="335"/>
                    <a:pt x="24" y="478"/>
                    <a:pt x="72" y="621"/>
                  </a:cubicBezTo>
                  <a:cubicBezTo>
                    <a:pt x="144" y="811"/>
                    <a:pt x="251" y="990"/>
                    <a:pt x="382" y="1156"/>
                  </a:cubicBezTo>
                  <a:cubicBezTo>
                    <a:pt x="882" y="1799"/>
                    <a:pt x="1572" y="2276"/>
                    <a:pt x="2346" y="2526"/>
                  </a:cubicBezTo>
                  <a:cubicBezTo>
                    <a:pt x="2537" y="2585"/>
                    <a:pt x="2739" y="2633"/>
                    <a:pt x="2953" y="2669"/>
                  </a:cubicBezTo>
                  <a:lnTo>
                    <a:pt x="2953" y="2645"/>
                  </a:lnTo>
                  <a:lnTo>
                    <a:pt x="3049" y="2645"/>
                  </a:lnTo>
                  <a:cubicBezTo>
                    <a:pt x="3215" y="2621"/>
                    <a:pt x="3334" y="2514"/>
                    <a:pt x="3323" y="2407"/>
                  </a:cubicBezTo>
                  <a:cubicBezTo>
                    <a:pt x="3311" y="2299"/>
                    <a:pt x="3215" y="2228"/>
                    <a:pt x="3061" y="2228"/>
                  </a:cubicBezTo>
                  <a:cubicBezTo>
                    <a:pt x="2834" y="2228"/>
                    <a:pt x="2608" y="2192"/>
                    <a:pt x="2394" y="2121"/>
                  </a:cubicBezTo>
                  <a:cubicBezTo>
                    <a:pt x="1775" y="1895"/>
                    <a:pt x="1215" y="1514"/>
                    <a:pt x="786" y="1014"/>
                  </a:cubicBezTo>
                  <a:cubicBezTo>
                    <a:pt x="572" y="799"/>
                    <a:pt x="429" y="525"/>
                    <a:pt x="394" y="228"/>
                  </a:cubicBezTo>
                  <a:cubicBezTo>
                    <a:pt x="382" y="192"/>
                    <a:pt x="382" y="168"/>
                    <a:pt x="370" y="132"/>
                  </a:cubicBezTo>
                  <a:cubicBezTo>
                    <a:pt x="348" y="56"/>
                    <a:pt x="276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0" name="Google Shape;1010;p19"/>
            <p:cNvSpPr/>
            <p:nvPr/>
          </p:nvSpPr>
          <p:spPr>
            <a:xfrm>
              <a:off x="1562838" y="3609700"/>
              <a:ext cx="61050" cy="11100"/>
            </a:xfrm>
            <a:custGeom>
              <a:rect b="b" l="l" r="r" t="t"/>
              <a:pathLst>
                <a:path extrusionOk="0" h="444" w="2442">
                  <a:moveTo>
                    <a:pt x="155" y="0"/>
                  </a:moveTo>
                  <a:cubicBezTo>
                    <a:pt x="72" y="0"/>
                    <a:pt x="12" y="60"/>
                    <a:pt x="0" y="131"/>
                  </a:cubicBezTo>
                  <a:cubicBezTo>
                    <a:pt x="12" y="203"/>
                    <a:pt x="48" y="274"/>
                    <a:pt x="96" y="322"/>
                  </a:cubicBezTo>
                  <a:cubicBezTo>
                    <a:pt x="155" y="357"/>
                    <a:pt x="238" y="381"/>
                    <a:pt x="310" y="381"/>
                  </a:cubicBezTo>
                  <a:cubicBezTo>
                    <a:pt x="474" y="421"/>
                    <a:pt x="645" y="438"/>
                    <a:pt x="817" y="438"/>
                  </a:cubicBezTo>
                  <a:cubicBezTo>
                    <a:pt x="958" y="438"/>
                    <a:pt x="1099" y="427"/>
                    <a:pt x="1239" y="405"/>
                  </a:cubicBezTo>
                  <a:cubicBezTo>
                    <a:pt x="1346" y="433"/>
                    <a:pt x="1452" y="443"/>
                    <a:pt x="1557" y="443"/>
                  </a:cubicBezTo>
                  <a:cubicBezTo>
                    <a:pt x="1766" y="443"/>
                    <a:pt x="1973" y="401"/>
                    <a:pt x="2179" y="369"/>
                  </a:cubicBezTo>
                  <a:cubicBezTo>
                    <a:pt x="2263" y="346"/>
                    <a:pt x="2334" y="298"/>
                    <a:pt x="2393" y="227"/>
                  </a:cubicBezTo>
                  <a:cubicBezTo>
                    <a:pt x="2441" y="191"/>
                    <a:pt x="2405" y="60"/>
                    <a:pt x="2346" y="36"/>
                  </a:cubicBezTo>
                  <a:cubicBezTo>
                    <a:pt x="2310" y="24"/>
                    <a:pt x="2263" y="12"/>
                    <a:pt x="2215" y="0"/>
                  </a:cubicBezTo>
                  <a:cubicBezTo>
                    <a:pt x="1846" y="12"/>
                    <a:pt x="1477" y="24"/>
                    <a:pt x="1096" y="24"/>
                  </a:cubicBezTo>
                  <a:cubicBezTo>
                    <a:pt x="786" y="24"/>
                    <a:pt x="465" y="0"/>
                    <a:pt x="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1" name="Google Shape;1011;p19"/>
            <p:cNvSpPr/>
            <p:nvPr/>
          </p:nvSpPr>
          <p:spPr>
            <a:xfrm>
              <a:off x="1410138" y="3387650"/>
              <a:ext cx="364950" cy="199500"/>
            </a:xfrm>
            <a:custGeom>
              <a:rect b="b" l="l" r="r" t="t"/>
              <a:pathLst>
                <a:path extrusionOk="0" h="7980" w="14598">
                  <a:moveTo>
                    <a:pt x="7324" y="454"/>
                  </a:moveTo>
                  <a:cubicBezTo>
                    <a:pt x="7562" y="454"/>
                    <a:pt x="7800" y="494"/>
                    <a:pt x="8025" y="572"/>
                  </a:cubicBezTo>
                  <a:cubicBezTo>
                    <a:pt x="8716" y="774"/>
                    <a:pt x="9371" y="1072"/>
                    <a:pt x="9990" y="1453"/>
                  </a:cubicBezTo>
                  <a:cubicBezTo>
                    <a:pt x="11133" y="2167"/>
                    <a:pt x="12157" y="3072"/>
                    <a:pt x="13002" y="4132"/>
                  </a:cubicBezTo>
                  <a:cubicBezTo>
                    <a:pt x="13371" y="4584"/>
                    <a:pt x="13681" y="5084"/>
                    <a:pt x="13919" y="5620"/>
                  </a:cubicBezTo>
                  <a:cubicBezTo>
                    <a:pt x="14074" y="5941"/>
                    <a:pt x="14157" y="6299"/>
                    <a:pt x="14181" y="6668"/>
                  </a:cubicBezTo>
                  <a:cubicBezTo>
                    <a:pt x="14181" y="7120"/>
                    <a:pt x="14074" y="7287"/>
                    <a:pt x="13657" y="7442"/>
                  </a:cubicBezTo>
                  <a:cubicBezTo>
                    <a:pt x="13562" y="7489"/>
                    <a:pt x="13466" y="7513"/>
                    <a:pt x="13359" y="7537"/>
                  </a:cubicBezTo>
                  <a:cubicBezTo>
                    <a:pt x="13216" y="7561"/>
                    <a:pt x="13062" y="7561"/>
                    <a:pt x="12919" y="7573"/>
                  </a:cubicBezTo>
                  <a:cubicBezTo>
                    <a:pt x="12431" y="7561"/>
                    <a:pt x="11954" y="7442"/>
                    <a:pt x="11526" y="7227"/>
                  </a:cubicBezTo>
                  <a:cubicBezTo>
                    <a:pt x="10835" y="6882"/>
                    <a:pt x="10180" y="6489"/>
                    <a:pt x="9549" y="6061"/>
                  </a:cubicBezTo>
                  <a:cubicBezTo>
                    <a:pt x="9133" y="5775"/>
                    <a:pt x="8680" y="5537"/>
                    <a:pt x="8216" y="5334"/>
                  </a:cubicBezTo>
                  <a:cubicBezTo>
                    <a:pt x="7932" y="5214"/>
                    <a:pt x="7628" y="5154"/>
                    <a:pt x="7332" y="5154"/>
                  </a:cubicBezTo>
                  <a:cubicBezTo>
                    <a:pt x="7305" y="5154"/>
                    <a:pt x="7278" y="5155"/>
                    <a:pt x="7251" y="5156"/>
                  </a:cubicBezTo>
                  <a:cubicBezTo>
                    <a:pt x="7025" y="5168"/>
                    <a:pt x="6799" y="5203"/>
                    <a:pt x="6596" y="5275"/>
                  </a:cubicBezTo>
                  <a:cubicBezTo>
                    <a:pt x="6108" y="5453"/>
                    <a:pt x="5656" y="5691"/>
                    <a:pt x="5227" y="5965"/>
                  </a:cubicBezTo>
                  <a:cubicBezTo>
                    <a:pt x="4739" y="6287"/>
                    <a:pt x="4239" y="6596"/>
                    <a:pt x="3739" y="6894"/>
                  </a:cubicBezTo>
                  <a:cubicBezTo>
                    <a:pt x="3298" y="7192"/>
                    <a:pt x="2810" y="7394"/>
                    <a:pt x="2298" y="7513"/>
                  </a:cubicBezTo>
                  <a:cubicBezTo>
                    <a:pt x="2095" y="7547"/>
                    <a:pt x="1889" y="7573"/>
                    <a:pt x="1684" y="7573"/>
                  </a:cubicBezTo>
                  <a:cubicBezTo>
                    <a:pt x="1457" y="7573"/>
                    <a:pt x="1231" y="7541"/>
                    <a:pt x="1012" y="7454"/>
                  </a:cubicBezTo>
                  <a:cubicBezTo>
                    <a:pt x="929" y="7430"/>
                    <a:pt x="846" y="7394"/>
                    <a:pt x="762" y="7346"/>
                  </a:cubicBezTo>
                  <a:cubicBezTo>
                    <a:pt x="584" y="7263"/>
                    <a:pt x="465" y="7084"/>
                    <a:pt x="465" y="6882"/>
                  </a:cubicBezTo>
                  <a:cubicBezTo>
                    <a:pt x="465" y="6656"/>
                    <a:pt x="489" y="6430"/>
                    <a:pt x="524" y="6215"/>
                  </a:cubicBezTo>
                  <a:cubicBezTo>
                    <a:pt x="620" y="5811"/>
                    <a:pt x="774" y="5441"/>
                    <a:pt x="989" y="5096"/>
                  </a:cubicBezTo>
                  <a:cubicBezTo>
                    <a:pt x="1262" y="4596"/>
                    <a:pt x="1608" y="4132"/>
                    <a:pt x="1989" y="3715"/>
                  </a:cubicBezTo>
                  <a:cubicBezTo>
                    <a:pt x="2989" y="2548"/>
                    <a:pt x="4227" y="1608"/>
                    <a:pt x="5608" y="941"/>
                  </a:cubicBezTo>
                  <a:cubicBezTo>
                    <a:pt x="6001" y="762"/>
                    <a:pt x="6418" y="619"/>
                    <a:pt x="6835" y="512"/>
                  </a:cubicBezTo>
                  <a:cubicBezTo>
                    <a:pt x="6995" y="473"/>
                    <a:pt x="7159" y="454"/>
                    <a:pt x="7324" y="454"/>
                  </a:cubicBezTo>
                  <a:close/>
                  <a:moveTo>
                    <a:pt x="7299" y="0"/>
                  </a:moveTo>
                  <a:cubicBezTo>
                    <a:pt x="7049" y="24"/>
                    <a:pt x="6799" y="72"/>
                    <a:pt x="6549" y="143"/>
                  </a:cubicBezTo>
                  <a:cubicBezTo>
                    <a:pt x="5894" y="346"/>
                    <a:pt x="5263" y="631"/>
                    <a:pt x="4656" y="977"/>
                  </a:cubicBezTo>
                  <a:cubicBezTo>
                    <a:pt x="3406" y="1715"/>
                    <a:pt x="2286" y="2667"/>
                    <a:pt x="1370" y="3798"/>
                  </a:cubicBezTo>
                  <a:cubicBezTo>
                    <a:pt x="1001" y="4251"/>
                    <a:pt x="679" y="4751"/>
                    <a:pt x="417" y="5275"/>
                  </a:cubicBezTo>
                  <a:cubicBezTo>
                    <a:pt x="227" y="5644"/>
                    <a:pt x="108" y="6049"/>
                    <a:pt x="36" y="6465"/>
                  </a:cubicBezTo>
                  <a:cubicBezTo>
                    <a:pt x="0" y="6727"/>
                    <a:pt x="36" y="7001"/>
                    <a:pt x="119" y="7263"/>
                  </a:cubicBezTo>
                  <a:cubicBezTo>
                    <a:pt x="167" y="7442"/>
                    <a:pt x="298" y="7585"/>
                    <a:pt x="465" y="7656"/>
                  </a:cubicBezTo>
                  <a:cubicBezTo>
                    <a:pt x="855" y="7823"/>
                    <a:pt x="1244" y="7980"/>
                    <a:pt x="1673" y="7980"/>
                  </a:cubicBezTo>
                  <a:cubicBezTo>
                    <a:pt x="1703" y="7980"/>
                    <a:pt x="1733" y="7979"/>
                    <a:pt x="1763" y="7977"/>
                  </a:cubicBezTo>
                  <a:cubicBezTo>
                    <a:pt x="2215" y="7977"/>
                    <a:pt x="2656" y="7882"/>
                    <a:pt x="3072" y="7704"/>
                  </a:cubicBezTo>
                  <a:cubicBezTo>
                    <a:pt x="3418" y="7537"/>
                    <a:pt x="3751" y="7370"/>
                    <a:pt x="4072" y="7180"/>
                  </a:cubicBezTo>
                  <a:cubicBezTo>
                    <a:pt x="4525" y="6918"/>
                    <a:pt x="4965" y="6632"/>
                    <a:pt x="5406" y="6346"/>
                  </a:cubicBezTo>
                  <a:cubicBezTo>
                    <a:pt x="5787" y="6096"/>
                    <a:pt x="6180" y="5882"/>
                    <a:pt x="6596" y="5715"/>
                  </a:cubicBezTo>
                  <a:cubicBezTo>
                    <a:pt x="6829" y="5614"/>
                    <a:pt x="7076" y="5563"/>
                    <a:pt x="7321" y="5563"/>
                  </a:cubicBezTo>
                  <a:cubicBezTo>
                    <a:pt x="7567" y="5563"/>
                    <a:pt x="7811" y="5614"/>
                    <a:pt x="8037" y="5715"/>
                  </a:cubicBezTo>
                  <a:cubicBezTo>
                    <a:pt x="8501" y="5906"/>
                    <a:pt x="8930" y="6144"/>
                    <a:pt x="9347" y="6418"/>
                  </a:cubicBezTo>
                  <a:cubicBezTo>
                    <a:pt x="10049" y="6870"/>
                    <a:pt x="10752" y="7346"/>
                    <a:pt x="11526" y="7680"/>
                  </a:cubicBezTo>
                  <a:cubicBezTo>
                    <a:pt x="11931" y="7873"/>
                    <a:pt x="12372" y="7969"/>
                    <a:pt x="12815" y="7969"/>
                  </a:cubicBezTo>
                  <a:cubicBezTo>
                    <a:pt x="13192" y="7969"/>
                    <a:pt x="13570" y="7900"/>
                    <a:pt x="13931" y="7763"/>
                  </a:cubicBezTo>
                  <a:cubicBezTo>
                    <a:pt x="14300" y="7656"/>
                    <a:pt x="14562" y="7323"/>
                    <a:pt x="14574" y="6942"/>
                  </a:cubicBezTo>
                  <a:cubicBezTo>
                    <a:pt x="14597" y="6715"/>
                    <a:pt x="14586" y="6489"/>
                    <a:pt x="14550" y="6275"/>
                  </a:cubicBezTo>
                  <a:cubicBezTo>
                    <a:pt x="14478" y="5977"/>
                    <a:pt x="14383" y="5691"/>
                    <a:pt x="14276" y="5418"/>
                  </a:cubicBezTo>
                  <a:cubicBezTo>
                    <a:pt x="14062" y="4918"/>
                    <a:pt x="13776" y="4453"/>
                    <a:pt x="13443" y="4025"/>
                  </a:cubicBezTo>
                  <a:cubicBezTo>
                    <a:pt x="12097" y="2322"/>
                    <a:pt x="10466" y="1000"/>
                    <a:pt x="8406" y="238"/>
                  </a:cubicBezTo>
                  <a:cubicBezTo>
                    <a:pt x="8049" y="107"/>
                    <a:pt x="7680" y="24"/>
                    <a:pt x="7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16" name="Google Shape;1016;p20"/>
          <p:cNvGrpSpPr/>
          <p:nvPr/>
        </p:nvGrpSpPr>
        <p:grpSpPr>
          <a:xfrm rot="-1340711">
            <a:off x="155547" y="966002"/>
            <a:ext cx="813547" cy="813547"/>
            <a:chOff x="7161125" y="3919684"/>
            <a:chExt cx="735900" cy="735900"/>
          </a:xfrm>
        </p:grpSpPr>
        <p:sp>
          <p:nvSpPr>
            <p:cNvPr id="1017" name="Google Shape;1017;p20"/>
            <p:cNvSpPr/>
            <p:nvPr/>
          </p:nvSpPr>
          <p:spPr>
            <a:xfrm>
              <a:off x="7161125" y="3919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8" name="Google Shape;1018;p20"/>
            <p:cNvSpPr/>
            <p:nvPr/>
          </p:nvSpPr>
          <p:spPr>
            <a:xfrm>
              <a:off x="7195688" y="3962975"/>
              <a:ext cx="681350" cy="641025"/>
            </a:xfrm>
            <a:custGeom>
              <a:rect b="b" l="l" r="r" t="t"/>
              <a:pathLst>
                <a:path extrusionOk="0" h="25641" w="27254">
                  <a:moveTo>
                    <a:pt x="13434" y="0"/>
                  </a:moveTo>
                  <a:cubicBezTo>
                    <a:pt x="6866" y="0"/>
                    <a:pt x="1260" y="5020"/>
                    <a:pt x="667" y="11694"/>
                  </a:cubicBezTo>
                  <a:cubicBezTo>
                    <a:pt x="0" y="18754"/>
                    <a:pt x="5108" y="24862"/>
                    <a:pt x="12276" y="25600"/>
                  </a:cubicBezTo>
                  <a:lnTo>
                    <a:pt x="12311" y="25600"/>
                  </a:lnTo>
                  <a:cubicBezTo>
                    <a:pt x="12652" y="25627"/>
                    <a:pt x="12993" y="25641"/>
                    <a:pt x="13333" y="25641"/>
                  </a:cubicBezTo>
                  <a:cubicBezTo>
                    <a:pt x="16445" y="25641"/>
                    <a:pt x="19477" y="24521"/>
                    <a:pt x="21860" y="22481"/>
                  </a:cubicBezTo>
                  <a:cubicBezTo>
                    <a:pt x="25742" y="19135"/>
                    <a:pt x="27254" y="13801"/>
                    <a:pt x="25706" y="8908"/>
                  </a:cubicBezTo>
                  <a:cubicBezTo>
                    <a:pt x="24158" y="4026"/>
                    <a:pt x="19836" y="550"/>
                    <a:pt x="14740" y="62"/>
                  </a:cubicBezTo>
                  <a:lnTo>
                    <a:pt x="14693" y="62"/>
                  </a:lnTo>
                  <a:cubicBezTo>
                    <a:pt x="14270" y="20"/>
                    <a:pt x="13850" y="0"/>
                    <a:pt x="134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19" name="Google Shape;1019;p20"/>
            <p:cNvSpPr/>
            <p:nvPr/>
          </p:nvSpPr>
          <p:spPr>
            <a:xfrm>
              <a:off x="7220988" y="3986775"/>
              <a:ext cx="623300" cy="593250"/>
            </a:xfrm>
            <a:custGeom>
              <a:rect b="b" l="l" r="r" t="t"/>
              <a:pathLst>
                <a:path extrusionOk="0" h="23730" w="24932">
                  <a:moveTo>
                    <a:pt x="12419" y="1"/>
                  </a:moveTo>
                  <a:cubicBezTo>
                    <a:pt x="6344" y="1"/>
                    <a:pt x="1155" y="4638"/>
                    <a:pt x="607" y="10825"/>
                  </a:cubicBezTo>
                  <a:cubicBezTo>
                    <a:pt x="0" y="17267"/>
                    <a:pt x="4632" y="23017"/>
                    <a:pt x="11359" y="23696"/>
                  </a:cubicBezTo>
                  <a:cubicBezTo>
                    <a:pt x="11675" y="23719"/>
                    <a:pt x="11988" y="23730"/>
                    <a:pt x="12297" y="23730"/>
                  </a:cubicBezTo>
                  <a:cubicBezTo>
                    <a:pt x="18786" y="23730"/>
                    <a:pt x="23778" y="18818"/>
                    <a:pt x="24301" y="12897"/>
                  </a:cubicBezTo>
                  <a:cubicBezTo>
                    <a:pt x="24932" y="6396"/>
                    <a:pt x="20134" y="634"/>
                    <a:pt x="13633" y="62"/>
                  </a:cubicBezTo>
                  <a:cubicBezTo>
                    <a:pt x="13225" y="21"/>
                    <a:pt x="12820" y="1"/>
                    <a:pt x="124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0" name="Google Shape;1020;p20"/>
            <p:cNvSpPr/>
            <p:nvPr/>
          </p:nvSpPr>
          <p:spPr>
            <a:xfrm>
              <a:off x="7296888" y="4289000"/>
              <a:ext cx="443525" cy="166350"/>
            </a:xfrm>
            <a:custGeom>
              <a:rect b="b" l="l" r="r" t="t"/>
              <a:pathLst>
                <a:path extrusionOk="0" h="6654" w="17741">
                  <a:moveTo>
                    <a:pt x="5667" y="0"/>
                  </a:moveTo>
                  <a:cubicBezTo>
                    <a:pt x="5523" y="0"/>
                    <a:pt x="5372" y="24"/>
                    <a:pt x="5215" y="70"/>
                  </a:cubicBezTo>
                  <a:cubicBezTo>
                    <a:pt x="5049" y="117"/>
                    <a:pt x="4894" y="189"/>
                    <a:pt x="4739" y="272"/>
                  </a:cubicBezTo>
                  <a:cubicBezTo>
                    <a:pt x="4358" y="475"/>
                    <a:pt x="4013" y="736"/>
                    <a:pt x="3703" y="1034"/>
                  </a:cubicBezTo>
                  <a:cubicBezTo>
                    <a:pt x="2715" y="1975"/>
                    <a:pt x="1870" y="3058"/>
                    <a:pt x="1203" y="4249"/>
                  </a:cubicBezTo>
                  <a:cubicBezTo>
                    <a:pt x="1155" y="4308"/>
                    <a:pt x="1108" y="4380"/>
                    <a:pt x="1048" y="4439"/>
                  </a:cubicBezTo>
                  <a:lnTo>
                    <a:pt x="441" y="3856"/>
                  </a:lnTo>
                  <a:cubicBezTo>
                    <a:pt x="393" y="3820"/>
                    <a:pt x="346" y="3749"/>
                    <a:pt x="298" y="3737"/>
                  </a:cubicBezTo>
                  <a:cubicBezTo>
                    <a:pt x="273" y="3728"/>
                    <a:pt x="246" y="3724"/>
                    <a:pt x="219" y="3724"/>
                  </a:cubicBezTo>
                  <a:cubicBezTo>
                    <a:pt x="170" y="3724"/>
                    <a:pt x="122" y="3738"/>
                    <a:pt x="84" y="3761"/>
                  </a:cubicBezTo>
                  <a:cubicBezTo>
                    <a:pt x="24" y="3808"/>
                    <a:pt x="0" y="3880"/>
                    <a:pt x="12" y="3963"/>
                  </a:cubicBezTo>
                  <a:cubicBezTo>
                    <a:pt x="24" y="4035"/>
                    <a:pt x="72" y="4106"/>
                    <a:pt x="131" y="4165"/>
                  </a:cubicBezTo>
                  <a:cubicBezTo>
                    <a:pt x="572" y="4546"/>
                    <a:pt x="1024" y="4927"/>
                    <a:pt x="1465" y="5308"/>
                  </a:cubicBezTo>
                  <a:cubicBezTo>
                    <a:pt x="1477" y="5308"/>
                    <a:pt x="1489" y="5320"/>
                    <a:pt x="1501" y="5332"/>
                  </a:cubicBezTo>
                  <a:cubicBezTo>
                    <a:pt x="1527" y="5344"/>
                    <a:pt x="1554" y="5349"/>
                    <a:pt x="1580" y="5349"/>
                  </a:cubicBezTo>
                  <a:cubicBezTo>
                    <a:pt x="1635" y="5349"/>
                    <a:pt x="1686" y="5325"/>
                    <a:pt x="1727" y="5285"/>
                  </a:cubicBezTo>
                  <a:cubicBezTo>
                    <a:pt x="1786" y="5225"/>
                    <a:pt x="1786" y="5130"/>
                    <a:pt x="1727" y="5070"/>
                  </a:cubicBezTo>
                  <a:cubicBezTo>
                    <a:pt x="1643" y="4951"/>
                    <a:pt x="1548" y="4856"/>
                    <a:pt x="1453" y="4749"/>
                  </a:cubicBezTo>
                  <a:cubicBezTo>
                    <a:pt x="1512" y="4511"/>
                    <a:pt x="1608" y="4296"/>
                    <a:pt x="1751" y="4094"/>
                  </a:cubicBezTo>
                  <a:cubicBezTo>
                    <a:pt x="2382" y="3118"/>
                    <a:pt x="3108" y="2213"/>
                    <a:pt x="3941" y="1403"/>
                  </a:cubicBezTo>
                  <a:cubicBezTo>
                    <a:pt x="4215" y="1129"/>
                    <a:pt x="4537" y="891"/>
                    <a:pt x="4882" y="689"/>
                  </a:cubicBezTo>
                  <a:cubicBezTo>
                    <a:pt x="5025" y="606"/>
                    <a:pt x="5168" y="546"/>
                    <a:pt x="5311" y="486"/>
                  </a:cubicBezTo>
                  <a:cubicBezTo>
                    <a:pt x="5412" y="446"/>
                    <a:pt x="5517" y="426"/>
                    <a:pt x="5621" y="426"/>
                  </a:cubicBezTo>
                  <a:cubicBezTo>
                    <a:pt x="5882" y="426"/>
                    <a:pt x="6133" y="550"/>
                    <a:pt x="6287" y="772"/>
                  </a:cubicBezTo>
                  <a:cubicBezTo>
                    <a:pt x="6525" y="1082"/>
                    <a:pt x="6727" y="1427"/>
                    <a:pt x="6870" y="1808"/>
                  </a:cubicBezTo>
                  <a:cubicBezTo>
                    <a:pt x="7073" y="2332"/>
                    <a:pt x="7085" y="2237"/>
                    <a:pt x="6739" y="2689"/>
                  </a:cubicBezTo>
                  <a:cubicBezTo>
                    <a:pt x="6418" y="3094"/>
                    <a:pt x="6084" y="3511"/>
                    <a:pt x="5775" y="3927"/>
                  </a:cubicBezTo>
                  <a:cubicBezTo>
                    <a:pt x="5703" y="4011"/>
                    <a:pt x="5644" y="4106"/>
                    <a:pt x="5584" y="4201"/>
                  </a:cubicBezTo>
                  <a:cubicBezTo>
                    <a:pt x="5513" y="4320"/>
                    <a:pt x="5501" y="4427"/>
                    <a:pt x="5584" y="4499"/>
                  </a:cubicBezTo>
                  <a:cubicBezTo>
                    <a:pt x="5617" y="4524"/>
                    <a:pt x="5655" y="4536"/>
                    <a:pt x="5694" y="4536"/>
                  </a:cubicBezTo>
                  <a:cubicBezTo>
                    <a:pt x="5768" y="4536"/>
                    <a:pt x="5848" y="4493"/>
                    <a:pt x="5918" y="4416"/>
                  </a:cubicBezTo>
                  <a:cubicBezTo>
                    <a:pt x="6025" y="4296"/>
                    <a:pt x="6120" y="4165"/>
                    <a:pt x="6215" y="4035"/>
                  </a:cubicBezTo>
                  <a:cubicBezTo>
                    <a:pt x="6477" y="3677"/>
                    <a:pt x="6751" y="3332"/>
                    <a:pt x="7025" y="2975"/>
                  </a:cubicBezTo>
                  <a:cubicBezTo>
                    <a:pt x="7068" y="2921"/>
                    <a:pt x="7101" y="2829"/>
                    <a:pt x="7204" y="2829"/>
                  </a:cubicBezTo>
                  <a:cubicBezTo>
                    <a:pt x="7215" y="2829"/>
                    <a:pt x="7227" y="2830"/>
                    <a:pt x="7239" y="2832"/>
                  </a:cubicBezTo>
                  <a:cubicBezTo>
                    <a:pt x="7299" y="2939"/>
                    <a:pt x="7358" y="3046"/>
                    <a:pt x="7430" y="3142"/>
                  </a:cubicBezTo>
                  <a:cubicBezTo>
                    <a:pt x="7585" y="3368"/>
                    <a:pt x="7751" y="3570"/>
                    <a:pt x="7930" y="3773"/>
                  </a:cubicBezTo>
                  <a:cubicBezTo>
                    <a:pt x="8231" y="4087"/>
                    <a:pt x="8637" y="4247"/>
                    <a:pt x="9047" y="4247"/>
                  </a:cubicBezTo>
                  <a:cubicBezTo>
                    <a:pt x="9367" y="4247"/>
                    <a:pt x="9689" y="4150"/>
                    <a:pt x="9966" y="3951"/>
                  </a:cubicBezTo>
                  <a:cubicBezTo>
                    <a:pt x="10192" y="3773"/>
                    <a:pt x="10394" y="3570"/>
                    <a:pt x="10609" y="3380"/>
                  </a:cubicBezTo>
                  <a:cubicBezTo>
                    <a:pt x="10680" y="3308"/>
                    <a:pt x="10740" y="3225"/>
                    <a:pt x="10847" y="3106"/>
                  </a:cubicBezTo>
                  <a:cubicBezTo>
                    <a:pt x="10918" y="3237"/>
                    <a:pt x="10978" y="3332"/>
                    <a:pt x="11026" y="3415"/>
                  </a:cubicBezTo>
                  <a:cubicBezTo>
                    <a:pt x="11252" y="3856"/>
                    <a:pt x="11466" y="4308"/>
                    <a:pt x="11692" y="4737"/>
                  </a:cubicBezTo>
                  <a:cubicBezTo>
                    <a:pt x="11752" y="4868"/>
                    <a:pt x="11835" y="4975"/>
                    <a:pt x="11930" y="5082"/>
                  </a:cubicBezTo>
                  <a:cubicBezTo>
                    <a:pt x="11963" y="5102"/>
                    <a:pt x="11996" y="5111"/>
                    <a:pt x="12029" y="5111"/>
                  </a:cubicBezTo>
                  <a:cubicBezTo>
                    <a:pt x="12055" y="5111"/>
                    <a:pt x="12082" y="5105"/>
                    <a:pt x="12109" y="5094"/>
                  </a:cubicBezTo>
                  <a:cubicBezTo>
                    <a:pt x="12157" y="5058"/>
                    <a:pt x="12192" y="5011"/>
                    <a:pt x="12192" y="4939"/>
                  </a:cubicBezTo>
                  <a:cubicBezTo>
                    <a:pt x="12180" y="4832"/>
                    <a:pt x="12157" y="4725"/>
                    <a:pt x="12109" y="4630"/>
                  </a:cubicBezTo>
                  <a:cubicBezTo>
                    <a:pt x="11895" y="4189"/>
                    <a:pt x="11668" y="3749"/>
                    <a:pt x="11442" y="3320"/>
                  </a:cubicBezTo>
                  <a:cubicBezTo>
                    <a:pt x="11323" y="3094"/>
                    <a:pt x="11204" y="2868"/>
                    <a:pt x="11097" y="2641"/>
                  </a:cubicBezTo>
                  <a:cubicBezTo>
                    <a:pt x="11264" y="2308"/>
                    <a:pt x="11490" y="1975"/>
                    <a:pt x="11728" y="1677"/>
                  </a:cubicBezTo>
                  <a:cubicBezTo>
                    <a:pt x="11871" y="1522"/>
                    <a:pt x="12014" y="1379"/>
                    <a:pt x="12180" y="1248"/>
                  </a:cubicBezTo>
                  <a:cubicBezTo>
                    <a:pt x="12316" y="1127"/>
                    <a:pt x="12494" y="1062"/>
                    <a:pt x="12674" y="1062"/>
                  </a:cubicBezTo>
                  <a:cubicBezTo>
                    <a:pt x="12794" y="1062"/>
                    <a:pt x="12916" y="1091"/>
                    <a:pt x="13026" y="1153"/>
                  </a:cubicBezTo>
                  <a:cubicBezTo>
                    <a:pt x="13181" y="1237"/>
                    <a:pt x="13323" y="1332"/>
                    <a:pt x="13466" y="1427"/>
                  </a:cubicBezTo>
                  <a:cubicBezTo>
                    <a:pt x="13800" y="1701"/>
                    <a:pt x="14085" y="2022"/>
                    <a:pt x="14335" y="2380"/>
                  </a:cubicBezTo>
                  <a:cubicBezTo>
                    <a:pt x="14907" y="3201"/>
                    <a:pt x="15395" y="4070"/>
                    <a:pt x="15800" y="4975"/>
                  </a:cubicBezTo>
                  <a:cubicBezTo>
                    <a:pt x="15919" y="5225"/>
                    <a:pt x="16014" y="5475"/>
                    <a:pt x="16098" y="5737"/>
                  </a:cubicBezTo>
                  <a:cubicBezTo>
                    <a:pt x="16133" y="5856"/>
                    <a:pt x="16145" y="5975"/>
                    <a:pt x="16157" y="6094"/>
                  </a:cubicBezTo>
                  <a:cubicBezTo>
                    <a:pt x="16050" y="6178"/>
                    <a:pt x="15955" y="6237"/>
                    <a:pt x="15871" y="6309"/>
                  </a:cubicBezTo>
                  <a:cubicBezTo>
                    <a:pt x="15788" y="6368"/>
                    <a:pt x="15764" y="6475"/>
                    <a:pt x="15812" y="6559"/>
                  </a:cubicBezTo>
                  <a:cubicBezTo>
                    <a:pt x="15844" y="6622"/>
                    <a:pt x="15907" y="6654"/>
                    <a:pt x="15971" y="6654"/>
                  </a:cubicBezTo>
                  <a:cubicBezTo>
                    <a:pt x="16002" y="6654"/>
                    <a:pt x="16034" y="6646"/>
                    <a:pt x="16062" y="6630"/>
                  </a:cubicBezTo>
                  <a:cubicBezTo>
                    <a:pt x="16574" y="6332"/>
                    <a:pt x="17074" y="6035"/>
                    <a:pt x="17586" y="5737"/>
                  </a:cubicBezTo>
                  <a:cubicBezTo>
                    <a:pt x="17645" y="5701"/>
                    <a:pt x="17693" y="5642"/>
                    <a:pt x="17717" y="5559"/>
                  </a:cubicBezTo>
                  <a:cubicBezTo>
                    <a:pt x="17741" y="5487"/>
                    <a:pt x="17729" y="5416"/>
                    <a:pt x="17681" y="5344"/>
                  </a:cubicBezTo>
                  <a:cubicBezTo>
                    <a:pt x="17638" y="5318"/>
                    <a:pt x="17583" y="5299"/>
                    <a:pt x="17529" y="5299"/>
                  </a:cubicBezTo>
                  <a:cubicBezTo>
                    <a:pt x="17508" y="5299"/>
                    <a:pt x="17487" y="5302"/>
                    <a:pt x="17467" y="5308"/>
                  </a:cubicBezTo>
                  <a:cubicBezTo>
                    <a:pt x="17395" y="5332"/>
                    <a:pt x="17348" y="5404"/>
                    <a:pt x="17276" y="5439"/>
                  </a:cubicBezTo>
                  <a:cubicBezTo>
                    <a:pt x="17050" y="5606"/>
                    <a:pt x="16812" y="5737"/>
                    <a:pt x="16562" y="5844"/>
                  </a:cubicBezTo>
                  <a:cubicBezTo>
                    <a:pt x="16300" y="4975"/>
                    <a:pt x="15931" y="4165"/>
                    <a:pt x="15467" y="3403"/>
                  </a:cubicBezTo>
                  <a:cubicBezTo>
                    <a:pt x="15193" y="2915"/>
                    <a:pt x="14895" y="2451"/>
                    <a:pt x="14574" y="1999"/>
                  </a:cubicBezTo>
                  <a:cubicBezTo>
                    <a:pt x="14276" y="1546"/>
                    <a:pt x="13883" y="1165"/>
                    <a:pt x="13419" y="879"/>
                  </a:cubicBezTo>
                  <a:cubicBezTo>
                    <a:pt x="13174" y="724"/>
                    <a:pt x="12917" y="638"/>
                    <a:pt x="12660" y="638"/>
                  </a:cubicBezTo>
                  <a:cubicBezTo>
                    <a:pt x="12366" y="638"/>
                    <a:pt x="12073" y="751"/>
                    <a:pt x="11799" y="998"/>
                  </a:cubicBezTo>
                  <a:cubicBezTo>
                    <a:pt x="11537" y="1225"/>
                    <a:pt x="11311" y="1487"/>
                    <a:pt x="11121" y="1772"/>
                  </a:cubicBezTo>
                  <a:cubicBezTo>
                    <a:pt x="10906" y="2106"/>
                    <a:pt x="10704" y="2451"/>
                    <a:pt x="10490" y="2784"/>
                  </a:cubicBezTo>
                  <a:cubicBezTo>
                    <a:pt x="10287" y="3130"/>
                    <a:pt x="10002" y="3415"/>
                    <a:pt x="9668" y="3630"/>
                  </a:cubicBezTo>
                  <a:cubicBezTo>
                    <a:pt x="9482" y="3746"/>
                    <a:pt x="9272" y="3802"/>
                    <a:pt x="9062" y="3802"/>
                  </a:cubicBezTo>
                  <a:cubicBezTo>
                    <a:pt x="8776" y="3802"/>
                    <a:pt x="8490" y="3698"/>
                    <a:pt x="8263" y="3499"/>
                  </a:cubicBezTo>
                  <a:cubicBezTo>
                    <a:pt x="7978" y="3225"/>
                    <a:pt x="7751" y="2892"/>
                    <a:pt x="7608" y="2522"/>
                  </a:cubicBezTo>
                  <a:cubicBezTo>
                    <a:pt x="7466" y="2141"/>
                    <a:pt x="7323" y="1760"/>
                    <a:pt x="7168" y="1379"/>
                  </a:cubicBezTo>
                  <a:cubicBezTo>
                    <a:pt x="7025" y="1034"/>
                    <a:pt x="6823" y="725"/>
                    <a:pt x="6584" y="451"/>
                  </a:cubicBezTo>
                  <a:cubicBezTo>
                    <a:pt x="6324" y="139"/>
                    <a:pt x="6015" y="0"/>
                    <a:pt x="5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1" name="Google Shape;1021;p20"/>
            <p:cNvSpPr/>
            <p:nvPr/>
          </p:nvSpPr>
          <p:spPr>
            <a:xfrm>
              <a:off x="7628763" y="4128800"/>
              <a:ext cx="92000" cy="150525"/>
            </a:xfrm>
            <a:custGeom>
              <a:rect b="b" l="l" r="r" t="t"/>
              <a:pathLst>
                <a:path extrusionOk="0" h="6021" w="3680">
                  <a:moveTo>
                    <a:pt x="394" y="1"/>
                  </a:moveTo>
                  <a:cubicBezTo>
                    <a:pt x="322" y="1"/>
                    <a:pt x="227" y="120"/>
                    <a:pt x="239" y="203"/>
                  </a:cubicBezTo>
                  <a:cubicBezTo>
                    <a:pt x="263" y="322"/>
                    <a:pt x="287" y="417"/>
                    <a:pt x="334" y="525"/>
                  </a:cubicBezTo>
                  <a:cubicBezTo>
                    <a:pt x="501" y="846"/>
                    <a:pt x="679" y="1168"/>
                    <a:pt x="858" y="1501"/>
                  </a:cubicBezTo>
                  <a:cubicBezTo>
                    <a:pt x="691" y="1882"/>
                    <a:pt x="513" y="2239"/>
                    <a:pt x="370" y="2608"/>
                  </a:cubicBezTo>
                  <a:cubicBezTo>
                    <a:pt x="72" y="3418"/>
                    <a:pt x="1" y="4287"/>
                    <a:pt x="156" y="5132"/>
                  </a:cubicBezTo>
                  <a:cubicBezTo>
                    <a:pt x="191" y="5311"/>
                    <a:pt x="251" y="5501"/>
                    <a:pt x="334" y="5668"/>
                  </a:cubicBezTo>
                  <a:cubicBezTo>
                    <a:pt x="458" y="5907"/>
                    <a:pt x="644" y="6020"/>
                    <a:pt x="865" y="6020"/>
                  </a:cubicBezTo>
                  <a:cubicBezTo>
                    <a:pt x="964" y="6020"/>
                    <a:pt x="1069" y="5998"/>
                    <a:pt x="1180" y="5954"/>
                  </a:cubicBezTo>
                  <a:cubicBezTo>
                    <a:pt x="1382" y="5871"/>
                    <a:pt x="1549" y="5716"/>
                    <a:pt x="1656" y="5513"/>
                  </a:cubicBezTo>
                  <a:cubicBezTo>
                    <a:pt x="1799" y="5263"/>
                    <a:pt x="1918" y="5013"/>
                    <a:pt x="2013" y="4739"/>
                  </a:cubicBezTo>
                  <a:cubicBezTo>
                    <a:pt x="2203" y="4204"/>
                    <a:pt x="2311" y="3644"/>
                    <a:pt x="2346" y="3073"/>
                  </a:cubicBezTo>
                  <a:cubicBezTo>
                    <a:pt x="2346" y="2954"/>
                    <a:pt x="2358" y="2823"/>
                    <a:pt x="2382" y="2680"/>
                  </a:cubicBezTo>
                  <a:cubicBezTo>
                    <a:pt x="2477" y="2703"/>
                    <a:pt x="2549" y="2715"/>
                    <a:pt x="2632" y="2727"/>
                  </a:cubicBezTo>
                  <a:cubicBezTo>
                    <a:pt x="2858" y="2763"/>
                    <a:pt x="3096" y="2811"/>
                    <a:pt x="3335" y="2834"/>
                  </a:cubicBezTo>
                  <a:cubicBezTo>
                    <a:pt x="3352" y="2837"/>
                    <a:pt x="3371" y="2839"/>
                    <a:pt x="3390" y="2839"/>
                  </a:cubicBezTo>
                  <a:cubicBezTo>
                    <a:pt x="3447" y="2839"/>
                    <a:pt x="3507" y="2826"/>
                    <a:pt x="3561" y="2799"/>
                  </a:cubicBezTo>
                  <a:cubicBezTo>
                    <a:pt x="3620" y="2763"/>
                    <a:pt x="3668" y="2692"/>
                    <a:pt x="3680" y="2620"/>
                  </a:cubicBezTo>
                  <a:cubicBezTo>
                    <a:pt x="3668" y="2549"/>
                    <a:pt x="3632" y="2477"/>
                    <a:pt x="3561" y="2442"/>
                  </a:cubicBezTo>
                  <a:cubicBezTo>
                    <a:pt x="3477" y="2406"/>
                    <a:pt x="3382" y="2394"/>
                    <a:pt x="3287" y="2394"/>
                  </a:cubicBezTo>
                  <a:cubicBezTo>
                    <a:pt x="2632" y="2358"/>
                    <a:pt x="2013" y="2072"/>
                    <a:pt x="1561" y="1596"/>
                  </a:cubicBezTo>
                  <a:cubicBezTo>
                    <a:pt x="1227" y="1263"/>
                    <a:pt x="953" y="870"/>
                    <a:pt x="763" y="429"/>
                  </a:cubicBezTo>
                  <a:cubicBezTo>
                    <a:pt x="715" y="310"/>
                    <a:pt x="656" y="203"/>
                    <a:pt x="596" y="96"/>
                  </a:cubicBezTo>
                  <a:cubicBezTo>
                    <a:pt x="537" y="36"/>
                    <a:pt x="465" y="13"/>
                    <a:pt x="3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2" name="Google Shape;1022;p20"/>
            <p:cNvSpPr/>
            <p:nvPr/>
          </p:nvSpPr>
          <p:spPr>
            <a:xfrm>
              <a:off x="7358488" y="4111425"/>
              <a:ext cx="96775" cy="146600"/>
            </a:xfrm>
            <a:custGeom>
              <a:rect b="b" l="l" r="r" t="t"/>
              <a:pathLst>
                <a:path extrusionOk="0" h="5864" w="3871">
                  <a:moveTo>
                    <a:pt x="3631" y="0"/>
                  </a:moveTo>
                  <a:cubicBezTo>
                    <a:pt x="3564" y="0"/>
                    <a:pt x="3498" y="34"/>
                    <a:pt x="3454" y="100"/>
                  </a:cubicBezTo>
                  <a:cubicBezTo>
                    <a:pt x="3394" y="184"/>
                    <a:pt x="3335" y="279"/>
                    <a:pt x="3263" y="374"/>
                  </a:cubicBezTo>
                  <a:cubicBezTo>
                    <a:pt x="2623" y="1256"/>
                    <a:pt x="1834" y="1860"/>
                    <a:pt x="743" y="1860"/>
                  </a:cubicBezTo>
                  <a:cubicBezTo>
                    <a:pt x="596" y="1860"/>
                    <a:pt x="444" y="1849"/>
                    <a:pt x="287" y="1827"/>
                  </a:cubicBezTo>
                  <a:cubicBezTo>
                    <a:pt x="267" y="1822"/>
                    <a:pt x="247" y="1819"/>
                    <a:pt x="228" y="1819"/>
                  </a:cubicBezTo>
                  <a:cubicBezTo>
                    <a:pt x="202" y="1819"/>
                    <a:pt x="177" y="1825"/>
                    <a:pt x="156" y="1839"/>
                  </a:cubicBezTo>
                  <a:cubicBezTo>
                    <a:pt x="96" y="1874"/>
                    <a:pt x="13" y="1922"/>
                    <a:pt x="1" y="1982"/>
                  </a:cubicBezTo>
                  <a:cubicBezTo>
                    <a:pt x="1" y="2065"/>
                    <a:pt x="25" y="2136"/>
                    <a:pt x="84" y="2184"/>
                  </a:cubicBezTo>
                  <a:cubicBezTo>
                    <a:pt x="168" y="2232"/>
                    <a:pt x="251" y="2267"/>
                    <a:pt x="346" y="2267"/>
                  </a:cubicBezTo>
                  <a:cubicBezTo>
                    <a:pt x="644" y="2291"/>
                    <a:pt x="942" y="2291"/>
                    <a:pt x="1275" y="2303"/>
                  </a:cubicBezTo>
                  <a:cubicBezTo>
                    <a:pt x="1263" y="2458"/>
                    <a:pt x="1251" y="2613"/>
                    <a:pt x="1239" y="2767"/>
                  </a:cubicBezTo>
                  <a:cubicBezTo>
                    <a:pt x="1180" y="3208"/>
                    <a:pt x="1168" y="3649"/>
                    <a:pt x="1227" y="4089"/>
                  </a:cubicBezTo>
                  <a:cubicBezTo>
                    <a:pt x="1275" y="4434"/>
                    <a:pt x="1346" y="4780"/>
                    <a:pt x="1430" y="5113"/>
                  </a:cubicBezTo>
                  <a:cubicBezTo>
                    <a:pt x="1489" y="5339"/>
                    <a:pt x="1632" y="5542"/>
                    <a:pt x="1823" y="5696"/>
                  </a:cubicBezTo>
                  <a:cubicBezTo>
                    <a:pt x="1970" y="5808"/>
                    <a:pt x="2119" y="5864"/>
                    <a:pt x="2262" y="5864"/>
                  </a:cubicBezTo>
                  <a:cubicBezTo>
                    <a:pt x="2453" y="5864"/>
                    <a:pt x="2632" y="5763"/>
                    <a:pt x="2775" y="5565"/>
                  </a:cubicBezTo>
                  <a:cubicBezTo>
                    <a:pt x="2882" y="5387"/>
                    <a:pt x="2977" y="5208"/>
                    <a:pt x="3049" y="5018"/>
                  </a:cubicBezTo>
                  <a:cubicBezTo>
                    <a:pt x="3406" y="3970"/>
                    <a:pt x="3418" y="2839"/>
                    <a:pt x="3085" y="1791"/>
                  </a:cubicBezTo>
                  <a:cubicBezTo>
                    <a:pt x="3049" y="1672"/>
                    <a:pt x="3013" y="1553"/>
                    <a:pt x="2966" y="1410"/>
                  </a:cubicBezTo>
                  <a:cubicBezTo>
                    <a:pt x="3097" y="1267"/>
                    <a:pt x="3216" y="1148"/>
                    <a:pt x="3311" y="1029"/>
                  </a:cubicBezTo>
                  <a:cubicBezTo>
                    <a:pt x="3478" y="803"/>
                    <a:pt x="3656" y="577"/>
                    <a:pt x="3799" y="339"/>
                  </a:cubicBezTo>
                  <a:cubicBezTo>
                    <a:pt x="3870" y="243"/>
                    <a:pt x="3847" y="112"/>
                    <a:pt x="3751" y="41"/>
                  </a:cubicBezTo>
                  <a:cubicBezTo>
                    <a:pt x="3715" y="13"/>
                    <a:pt x="3673" y="0"/>
                    <a:pt x="36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23" name="Google Shape;1023;p20"/>
          <p:cNvGrpSpPr/>
          <p:nvPr/>
        </p:nvGrpSpPr>
        <p:grpSpPr>
          <a:xfrm rot="1294453">
            <a:off x="8138038" y="778744"/>
            <a:ext cx="847762" cy="847762"/>
            <a:chOff x="6171717" y="2185314"/>
            <a:chExt cx="735900" cy="735900"/>
          </a:xfrm>
        </p:grpSpPr>
        <p:sp>
          <p:nvSpPr>
            <p:cNvPr id="1024" name="Google Shape;1024;p20"/>
            <p:cNvSpPr/>
            <p:nvPr/>
          </p:nvSpPr>
          <p:spPr>
            <a:xfrm>
              <a:off x="6171717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5" name="Google Shape;1025;p20"/>
            <p:cNvSpPr/>
            <p:nvPr/>
          </p:nvSpPr>
          <p:spPr>
            <a:xfrm>
              <a:off x="6227988" y="2247775"/>
              <a:ext cx="620350" cy="607500"/>
            </a:xfrm>
            <a:custGeom>
              <a:rect b="b" l="l" r="r" t="t"/>
              <a:pathLst>
                <a:path extrusionOk="0" h="24300" w="24814">
                  <a:moveTo>
                    <a:pt x="12741" y="0"/>
                  </a:moveTo>
                  <a:cubicBezTo>
                    <a:pt x="12524" y="0"/>
                    <a:pt x="12305" y="6"/>
                    <a:pt x="12086" y="18"/>
                  </a:cubicBezTo>
                  <a:cubicBezTo>
                    <a:pt x="11300" y="66"/>
                    <a:pt x="10514" y="185"/>
                    <a:pt x="9752" y="375"/>
                  </a:cubicBezTo>
                  <a:cubicBezTo>
                    <a:pt x="6978" y="1006"/>
                    <a:pt x="4537" y="2614"/>
                    <a:pt x="2870" y="4912"/>
                  </a:cubicBezTo>
                  <a:cubicBezTo>
                    <a:pt x="751" y="7769"/>
                    <a:pt x="1" y="10972"/>
                    <a:pt x="632" y="14425"/>
                  </a:cubicBezTo>
                  <a:cubicBezTo>
                    <a:pt x="1192" y="17473"/>
                    <a:pt x="2739" y="19985"/>
                    <a:pt x="5240" y="21866"/>
                  </a:cubicBezTo>
                  <a:cubicBezTo>
                    <a:pt x="7376" y="23485"/>
                    <a:pt x="9828" y="24299"/>
                    <a:pt x="12549" y="24299"/>
                  </a:cubicBezTo>
                  <a:cubicBezTo>
                    <a:pt x="12770" y="24299"/>
                    <a:pt x="12993" y="24294"/>
                    <a:pt x="13217" y="24283"/>
                  </a:cubicBezTo>
                  <a:lnTo>
                    <a:pt x="13300" y="24271"/>
                  </a:lnTo>
                  <a:cubicBezTo>
                    <a:pt x="14753" y="24188"/>
                    <a:pt x="16182" y="23831"/>
                    <a:pt x="17503" y="23235"/>
                  </a:cubicBezTo>
                  <a:cubicBezTo>
                    <a:pt x="19456" y="22366"/>
                    <a:pt x="21146" y="20997"/>
                    <a:pt x="22397" y="19271"/>
                  </a:cubicBezTo>
                  <a:cubicBezTo>
                    <a:pt x="24028" y="17044"/>
                    <a:pt x="24814" y="14472"/>
                    <a:pt x="24754" y="11627"/>
                  </a:cubicBezTo>
                  <a:cubicBezTo>
                    <a:pt x="24730" y="10901"/>
                    <a:pt x="24635" y="10186"/>
                    <a:pt x="24468" y="9484"/>
                  </a:cubicBezTo>
                  <a:cubicBezTo>
                    <a:pt x="23754" y="6364"/>
                    <a:pt x="22075" y="3888"/>
                    <a:pt x="19492" y="2138"/>
                  </a:cubicBezTo>
                  <a:cubicBezTo>
                    <a:pt x="17396" y="719"/>
                    <a:pt x="15131" y="0"/>
                    <a:pt x="127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6" name="Google Shape;1026;p20"/>
            <p:cNvSpPr/>
            <p:nvPr/>
          </p:nvSpPr>
          <p:spPr>
            <a:xfrm>
              <a:off x="6251213" y="2270375"/>
              <a:ext cx="574200" cy="562250"/>
            </a:xfrm>
            <a:custGeom>
              <a:rect b="b" l="l" r="r" t="t"/>
              <a:pathLst>
                <a:path extrusionOk="0" h="22490" w="22968">
                  <a:moveTo>
                    <a:pt x="11814" y="1"/>
                  </a:moveTo>
                  <a:cubicBezTo>
                    <a:pt x="10904" y="1"/>
                    <a:pt x="9974" y="114"/>
                    <a:pt x="9026" y="341"/>
                  </a:cubicBezTo>
                  <a:cubicBezTo>
                    <a:pt x="6466" y="924"/>
                    <a:pt x="4204" y="2424"/>
                    <a:pt x="2656" y="4555"/>
                  </a:cubicBezTo>
                  <a:cubicBezTo>
                    <a:pt x="715" y="7175"/>
                    <a:pt x="1" y="10139"/>
                    <a:pt x="596" y="13366"/>
                  </a:cubicBezTo>
                  <a:cubicBezTo>
                    <a:pt x="1108" y="16200"/>
                    <a:pt x="2561" y="18509"/>
                    <a:pt x="4858" y="20236"/>
                  </a:cubicBezTo>
                  <a:cubicBezTo>
                    <a:pt x="6869" y="21763"/>
                    <a:pt x="9134" y="22489"/>
                    <a:pt x="11614" y="22489"/>
                  </a:cubicBezTo>
                  <a:cubicBezTo>
                    <a:pt x="11821" y="22489"/>
                    <a:pt x="12030" y="22484"/>
                    <a:pt x="12240" y="22474"/>
                  </a:cubicBezTo>
                  <a:cubicBezTo>
                    <a:pt x="13610" y="22403"/>
                    <a:pt x="14955" y="22081"/>
                    <a:pt x="16205" y="21510"/>
                  </a:cubicBezTo>
                  <a:cubicBezTo>
                    <a:pt x="18015" y="20712"/>
                    <a:pt x="19575" y="19450"/>
                    <a:pt x="20741" y="17843"/>
                  </a:cubicBezTo>
                  <a:cubicBezTo>
                    <a:pt x="22277" y="15735"/>
                    <a:pt x="22968" y="13354"/>
                    <a:pt x="22920" y="10747"/>
                  </a:cubicBezTo>
                  <a:cubicBezTo>
                    <a:pt x="22896" y="10092"/>
                    <a:pt x="22801" y="9437"/>
                    <a:pt x="22646" y="8794"/>
                  </a:cubicBezTo>
                  <a:cubicBezTo>
                    <a:pt x="21992" y="5925"/>
                    <a:pt x="20479" y="3627"/>
                    <a:pt x="18051" y="1984"/>
                  </a:cubicBezTo>
                  <a:cubicBezTo>
                    <a:pt x="16097" y="662"/>
                    <a:pt x="14013" y="1"/>
                    <a:pt x="118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7" name="Google Shape;1027;p20"/>
            <p:cNvSpPr/>
            <p:nvPr/>
          </p:nvSpPr>
          <p:spPr>
            <a:xfrm>
              <a:off x="6671513" y="2372125"/>
              <a:ext cx="43175" cy="68125"/>
            </a:xfrm>
            <a:custGeom>
              <a:rect b="b" l="l" r="r" t="t"/>
              <a:pathLst>
                <a:path extrusionOk="0" h="2725" w="1727">
                  <a:moveTo>
                    <a:pt x="1447" y="0"/>
                  </a:moveTo>
                  <a:cubicBezTo>
                    <a:pt x="1417" y="0"/>
                    <a:pt x="1387" y="3"/>
                    <a:pt x="1358" y="9"/>
                  </a:cubicBezTo>
                  <a:cubicBezTo>
                    <a:pt x="1143" y="33"/>
                    <a:pt x="917" y="116"/>
                    <a:pt x="738" y="235"/>
                  </a:cubicBezTo>
                  <a:cubicBezTo>
                    <a:pt x="286" y="545"/>
                    <a:pt x="0" y="938"/>
                    <a:pt x="12" y="1557"/>
                  </a:cubicBezTo>
                  <a:cubicBezTo>
                    <a:pt x="60" y="1890"/>
                    <a:pt x="155" y="2236"/>
                    <a:pt x="286" y="2545"/>
                  </a:cubicBezTo>
                  <a:cubicBezTo>
                    <a:pt x="310" y="2605"/>
                    <a:pt x="346" y="2652"/>
                    <a:pt x="393" y="2688"/>
                  </a:cubicBezTo>
                  <a:cubicBezTo>
                    <a:pt x="432" y="2711"/>
                    <a:pt x="470" y="2724"/>
                    <a:pt x="509" y="2724"/>
                  </a:cubicBezTo>
                  <a:cubicBezTo>
                    <a:pt x="530" y="2724"/>
                    <a:pt x="551" y="2720"/>
                    <a:pt x="572" y="2712"/>
                  </a:cubicBezTo>
                  <a:cubicBezTo>
                    <a:pt x="643" y="2676"/>
                    <a:pt x="703" y="2628"/>
                    <a:pt x="703" y="2545"/>
                  </a:cubicBezTo>
                  <a:cubicBezTo>
                    <a:pt x="703" y="2462"/>
                    <a:pt x="679" y="2367"/>
                    <a:pt x="655" y="2283"/>
                  </a:cubicBezTo>
                  <a:cubicBezTo>
                    <a:pt x="560" y="2045"/>
                    <a:pt x="500" y="1795"/>
                    <a:pt x="465" y="1545"/>
                  </a:cubicBezTo>
                  <a:cubicBezTo>
                    <a:pt x="417" y="1188"/>
                    <a:pt x="572" y="843"/>
                    <a:pt x="869" y="652"/>
                  </a:cubicBezTo>
                  <a:cubicBezTo>
                    <a:pt x="1000" y="545"/>
                    <a:pt x="1155" y="473"/>
                    <a:pt x="1322" y="438"/>
                  </a:cubicBezTo>
                  <a:cubicBezTo>
                    <a:pt x="1417" y="402"/>
                    <a:pt x="1524" y="366"/>
                    <a:pt x="1620" y="331"/>
                  </a:cubicBezTo>
                  <a:cubicBezTo>
                    <a:pt x="1691" y="295"/>
                    <a:pt x="1727" y="212"/>
                    <a:pt x="1703" y="140"/>
                  </a:cubicBezTo>
                  <a:cubicBezTo>
                    <a:pt x="1679" y="69"/>
                    <a:pt x="1620" y="9"/>
                    <a:pt x="1536" y="9"/>
                  </a:cubicBezTo>
                  <a:cubicBezTo>
                    <a:pt x="1506" y="3"/>
                    <a:pt x="1477" y="0"/>
                    <a:pt x="14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8" name="Google Shape;1028;p20"/>
            <p:cNvSpPr/>
            <p:nvPr/>
          </p:nvSpPr>
          <p:spPr>
            <a:xfrm>
              <a:off x="6579238" y="2339250"/>
              <a:ext cx="47350" cy="64650"/>
            </a:xfrm>
            <a:custGeom>
              <a:rect b="b" l="l" r="r" t="t"/>
              <a:pathLst>
                <a:path extrusionOk="0" h="2586" w="1894">
                  <a:moveTo>
                    <a:pt x="1535" y="1"/>
                  </a:moveTo>
                  <a:cubicBezTo>
                    <a:pt x="1527" y="1"/>
                    <a:pt x="1520" y="1"/>
                    <a:pt x="1512" y="3"/>
                  </a:cubicBezTo>
                  <a:cubicBezTo>
                    <a:pt x="1504" y="1"/>
                    <a:pt x="1496" y="1"/>
                    <a:pt x="1487" y="1"/>
                  </a:cubicBezTo>
                  <a:cubicBezTo>
                    <a:pt x="1415" y="1"/>
                    <a:pt x="1355" y="47"/>
                    <a:pt x="1334" y="122"/>
                  </a:cubicBezTo>
                  <a:cubicBezTo>
                    <a:pt x="1310" y="193"/>
                    <a:pt x="1310" y="264"/>
                    <a:pt x="1322" y="336"/>
                  </a:cubicBezTo>
                  <a:cubicBezTo>
                    <a:pt x="1346" y="455"/>
                    <a:pt x="1370" y="562"/>
                    <a:pt x="1405" y="681"/>
                  </a:cubicBezTo>
                  <a:cubicBezTo>
                    <a:pt x="1501" y="1134"/>
                    <a:pt x="1393" y="1419"/>
                    <a:pt x="1024" y="1693"/>
                  </a:cubicBezTo>
                  <a:cubicBezTo>
                    <a:pt x="905" y="1777"/>
                    <a:pt x="774" y="1848"/>
                    <a:pt x="643" y="1931"/>
                  </a:cubicBezTo>
                  <a:cubicBezTo>
                    <a:pt x="489" y="2015"/>
                    <a:pt x="310" y="2098"/>
                    <a:pt x="179" y="2181"/>
                  </a:cubicBezTo>
                  <a:cubicBezTo>
                    <a:pt x="36" y="2265"/>
                    <a:pt x="0" y="2384"/>
                    <a:pt x="48" y="2479"/>
                  </a:cubicBezTo>
                  <a:cubicBezTo>
                    <a:pt x="80" y="2551"/>
                    <a:pt x="145" y="2586"/>
                    <a:pt x="231" y="2586"/>
                  </a:cubicBezTo>
                  <a:cubicBezTo>
                    <a:pt x="273" y="2586"/>
                    <a:pt x="319" y="2578"/>
                    <a:pt x="369" y="2562"/>
                  </a:cubicBezTo>
                  <a:cubicBezTo>
                    <a:pt x="381" y="2562"/>
                    <a:pt x="393" y="2550"/>
                    <a:pt x="405" y="2550"/>
                  </a:cubicBezTo>
                  <a:cubicBezTo>
                    <a:pt x="774" y="2384"/>
                    <a:pt x="1120" y="2169"/>
                    <a:pt x="1441" y="1931"/>
                  </a:cubicBezTo>
                  <a:cubicBezTo>
                    <a:pt x="1739" y="1669"/>
                    <a:pt x="1893" y="1288"/>
                    <a:pt x="1882" y="896"/>
                  </a:cubicBezTo>
                  <a:cubicBezTo>
                    <a:pt x="1834" y="669"/>
                    <a:pt x="1786" y="455"/>
                    <a:pt x="1727" y="229"/>
                  </a:cubicBezTo>
                  <a:cubicBezTo>
                    <a:pt x="1715" y="193"/>
                    <a:pt x="1703" y="145"/>
                    <a:pt x="1691" y="110"/>
                  </a:cubicBezTo>
                  <a:cubicBezTo>
                    <a:pt x="1659" y="46"/>
                    <a:pt x="1598" y="1"/>
                    <a:pt x="15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9" name="Google Shape;1029;p20"/>
            <p:cNvSpPr/>
            <p:nvPr/>
          </p:nvSpPr>
          <p:spPr>
            <a:xfrm>
              <a:off x="6590538" y="2407875"/>
              <a:ext cx="68800" cy="41525"/>
            </a:xfrm>
            <a:custGeom>
              <a:rect b="b" l="l" r="r" t="t"/>
              <a:pathLst>
                <a:path extrusionOk="0" h="1661" w="2752">
                  <a:moveTo>
                    <a:pt x="1274" y="0"/>
                  </a:moveTo>
                  <a:cubicBezTo>
                    <a:pt x="1211" y="0"/>
                    <a:pt x="1147" y="7"/>
                    <a:pt x="1084" y="20"/>
                  </a:cubicBezTo>
                  <a:cubicBezTo>
                    <a:pt x="727" y="91"/>
                    <a:pt x="406" y="246"/>
                    <a:pt x="108" y="448"/>
                  </a:cubicBezTo>
                  <a:cubicBezTo>
                    <a:pt x="25" y="496"/>
                    <a:pt x="1" y="603"/>
                    <a:pt x="48" y="687"/>
                  </a:cubicBezTo>
                  <a:cubicBezTo>
                    <a:pt x="84" y="748"/>
                    <a:pt x="145" y="784"/>
                    <a:pt x="213" y="784"/>
                  </a:cubicBezTo>
                  <a:cubicBezTo>
                    <a:pt x="237" y="784"/>
                    <a:pt x="262" y="779"/>
                    <a:pt x="287" y="770"/>
                  </a:cubicBezTo>
                  <a:cubicBezTo>
                    <a:pt x="429" y="722"/>
                    <a:pt x="584" y="639"/>
                    <a:pt x="727" y="567"/>
                  </a:cubicBezTo>
                  <a:cubicBezTo>
                    <a:pt x="858" y="508"/>
                    <a:pt x="1001" y="460"/>
                    <a:pt x="1156" y="437"/>
                  </a:cubicBezTo>
                  <a:cubicBezTo>
                    <a:pt x="1179" y="434"/>
                    <a:pt x="1201" y="433"/>
                    <a:pt x="1224" y="433"/>
                  </a:cubicBezTo>
                  <a:cubicBezTo>
                    <a:pt x="1427" y="433"/>
                    <a:pt x="1621" y="527"/>
                    <a:pt x="1739" y="698"/>
                  </a:cubicBezTo>
                  <a:cubicBezTo>
                    <a:pt x="1870" y="865"/>
                    <a:pt x="1977" y="1044"/>
                    <a:pt x="2096" y="1222"/>
                  </a:cubicBezTo>
                  <a:cubicBezTo>
                    <a:pt x="2156" y="1294"/>
                    <a:pt x="2192" y="1377"/>
                    <a:pt x="2251" y="1449"/>
                  </a:cubicBezTo>
                  <a:cubicBezTo>
                    <a:pt x="2275" y="1496"/>
                    <a:pt x="2323" y="1544"/>
                    <a:pt x="2358" y="1591"/>
                  </a:cubicBezTo>
                  <a:cubicBezTo>
                    <a:pt x="2402" y="1635"/>
                    <a:pt x="2463" y="1661"/>
                    <a:pt x="2526" y="1661"/>
                  </a:cubicBezTo>
                  <a:cubicBezTo>
                    <a:pt x="2566" y="1661"/>
                    <a:pt x="2607" y="1650"/>
                    <a:pt x="2644" y="1627"/>
                  </a:cubicBezTo>
                  <a:cubicBezTo>
                    <a:pt x="2739" y="1568"/>
                    <a:pt x="2751" y="1449"/>
                    <a:pt x="2692" y="1353"/>
                  </a:cubicBezTo>
                  <a:cubicBezTo>
                    <a:pt x="2501" y="996"/>
                    <a:pt x="2275" y="663"/>
                    <a:pt x="2025" y="341"/>
                  </a:cubicBezTo>
                  <a:cubicBezTo>
                    <a:pt x="1830" y="127"/>
                    <a:pt x="1556" y="0"/>
                    <a:pt x="12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0" name="Google Shape;1030;p20"/>
            <p:cNvSpPr/>
            <p:nvPr/>
          </p:nvSpPr>
          <p:spPr>
            <a:xfrm>
              <a:off x="6632813" y="2330975"/>
              <a:ext cx="68475" cy="35800"/>
            </a:xfrm>
            <a:custGeom>
              <a:rect b="b" l="l" r="r" t="t"/>
              <a:pathLst>
                <a:path extrusionOk="0" h="1432" w="2739">
                  <a:moveTo>
                    <a:pt x="239" y="0"/>
                  </a:moveTo>
                  <a:cubicBezTo>
                    <a:pt x="217" y="0"/>
                    <a:pt x="193" y="4"/>
                    <a:pt x="167" y="12"/>
                  </a:cubicBezTo>
                  <a:cubicBezTo>
                    <a:pt x="48" y="48"/>
                    <a:pt x="0" y="155"/>
                    <a:pt x="48" y="310"/>
                  </a:cubicBezTo>
                  <a:cubicBezTo>
                    <a:pt x="108" y="524"/>
                    <a:pt x="215" y="726"/>
                    <a:pt x="346" y="905"/>
                  </a:cubicBezTo>
                  <a:cubicBezTo>
                    <a:pt x="592" y="1252"/>
                    <a:pt x="934" y="1431"/>
                    <a:pt x="1410" y="1431"/>
                  </a:cubicBezTo>
                  <a:cubicBezTo>
                    <a:pt x="1439" y="1431"/>
                    <a:pt x="1470" y="1430"/>
                    <a:pt x="1501" y="1429"/>
                  </a:cubicBezTo>
                  <a:cubicBezTo>
                    <a:pt x="1858" y="1357"/>
                    <a:pt x="2203" y="1262"/>
                    <a:pt x="2537" y="1143"/>
                  </a:cubicBezTo>
                  <a:cubicBezTo>
                    <a:pt x="2584" y="1131"/>
                    <a:pt x="2620" y="1107"/>
                    <a:pt x="2644" y="1072"/>
                  </a:cubicBezTo>
                  <a:cubicBezTo>
                    <a:pt x="2715" y="1012"/>
                    <a:pt x="2739" y="905"/>
                    <a:pt x="2691" y="822"/>
                  </a:cubicBezTo>
                  <a:cubicBezTo>
                    <a:pt x="2660" y="759"/>
                    <a:pt x="2593" y="724"/>
                    <a:pt x="2528" y="724"/>
                  </a:cubicBezTo>
                  <a:cubicBezTo>
                    <a:pt x="2519" y="724"/>
                    <a:pt x="2510" y="725"/>
                    <a:pt x="2501" y="726"/>
                  </a:cubicBezTo>
                  <a:cubicBezTo>
                    <a:pt x="2358" y="750"/>
                    <a:pt x="2215" y="798"/>
                    <a:pt x="2072" y="834"/>
                  </a:cubicBezTo>
                  <a:cubicBezTo>
                    <a:pt x="1810" y="917"/>
                    <a:pt x="1548" y="965"/>
                    <a:pt x="1274" y="976"/>
                  </a:cubicBezTo>
                  <a:cubicBezTo>
                    <a:pt x="1254" y="978"/>
                    <a:pt x="1234" y="979"/>
                    <a:pt x="1214" y="979"/>
                  </a:cubicBezTo>
                  <a:cubicBezTo>
                    <a:pt x="997" y="979"/>
                    <a:pt x="788" y="863"/>
                    <a:pt x="679" y="667"/>
                  </a:cubicBezTo>
                  <a:cubicBezTo>
                    <a:pt x="620" y="572"/>
                    <a:pt x="572" y="488"/>
                    <a:pt x="524" y="393"/>
                  </a:cubicBezTo>
                  <a:cubicBezTo>
                    <a:pt x="501" y="357"/>
                    <a:pt x="489" y="310"/>
                    <a:pt x="465" y="274"/>
                  </a:cubicBezTo>
                  <a:cubicBezTo>
                    <a:pt x="453" y="226"/>
                    <a:pt x="441" y="179"/>
                    <a:pt x="417" y="143"/>
                  </a:cubicBezTo>
                  <a:cubicBezTo>
                    <a:pt x="371" y="50"/>
                    <a:pt x="317" y="0"/>
                    <a:pt x="2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1" name="Google Shape;1031;p20"/>
            <p:cNvSpPr/>
            <p:nvPr/>
          </p:nvSpPr>
          <p:spPr>
            <a:xfrm>
              <a:off x="6581913" y="2468675"/>
              <a:ext cx="156000" cy="162550"/>
            </a:xfrm>
            <a:custGeom>
              <a:rect b="b" l="l" r="r" t="t"/>
              <a:pathLst>
                <a:path extrusionOk="0" h="6502" w="6240">
                  <a:moveTo>
                    <a:pt x="6004" y="0"/>
                  </a:moveTo>
                  <a:cubicBezTo>
                    <a:pt x="5987" y="0"/>
                    <a:pt x="5970" y="2"/>
                    <a:pt x="5954" y="5"/>
                  </a:cubicBezTo>
                  <a:cubicBezTo>
                    <a:pt x="5835" y="64"/>
                    <a:pt x="5727" y="148"/>
                    <a:pt x="5620" y="231"/>
                  </a:cubicBezTo>
                  <a:cubicBezTo>
                    <a:pt x="4239" y="1314"/>
                    <a:pt x="2858" y="2398"/>
                    <a:pt x="1477" y="3469"/>
                  </a:cubicBezTo>
                  <a:cubicBezTo>
                    <a:pt x="1096" y="3767"/>
                    <a:pt x="715" y="4065"/>
                    <a:pt x="346" y="4362"/>
                  </a:cubicBezTo>
                  <a:cubicBezTo>
                    <a:pt x="262" y="4434"/>
                    <a:pt x="179" y="4493"/>
                    <a:pt x="96" y="4565"/>
                  </a:cubicBezTo>
                  <a:cubicBezTo>
                    <a:pt x="12" y="4636"/>
                    <a:pt x="1" y="4767"/>
                    <a:pt x="72" y="4851"/>
                  </a:cubicBezTo>
                  <a:cubicBezTo>
                    <a:pt x="113" y="4891"/>
                    <a:pt x="168" y="4913"/>
                    <a:pt x="227" y="4913"/>
                  </a:cubicBezTo>
                  <a:cubicBezTo>
                    <a:pt x="271" y="4913"/>
                    <a:pt x="317" y="4900"/>
                    <a:pt x="358" y="4874"/>
                  </a:cubicBezTo>
                  <a:cubicBezTo>
                    <a:pt x="441" y="4815"/>
                    <a:pt x="524" y="4743"/>
                    <a:pt x="608" y="4684"/>
                  </a:cubicBezTo>
                  <a:cubicBezTo>
                    <a:pt x="929" y="4434"/>
                    <a:pt x="1239" y="4184"/>
                    <a:pt x="1560" y="3946"/>
                  </a:cubicBezTo>
                  <a:cubicBezTo>
                    <a:pt x="1644" y="3886"/>
                    <a:pt x="1727" y="3839"/>
                    <a:pt x="1822" y="3791"/>
                  </a:cubicBezTo>
                  <a:cubicBezTo>
                    <a:pt x="1822" y="3922"/>
                    <a:pt x="1834" y="4005"/>
                    <a:pt x="1834" y="4100"/>
                  </a:cubicBezTo>
                  <a:cubicBezTo>
                    <a:pt x="1846" y="4422"/>
                    <a:pt x="1846" y="4755"/>
                    <a:pt x="1882" y="5089"/>
                  </a:cubicBezTo>
                  <a:cubicBezTo>
                    <a:pt x="1917" y="5446"/>
                    <a:pt x="2036" y="5791"/>
                    <a:pt x="2215" y="6101"/>
                  </a:cubicBezTo>
                  <a:cubicBezTo>
                    <a:pt x="2365" y="6354"/>
                    <a:pt x="2610" y="6501"/>
                    <a:pt x="2860" y="6501"/>
                  </a:cubicBezTo>
                  <a:cubicBezTo>
                    <a:pt x="3068" y="6501"/>
                    <a:pt x="3279" y="6399"/>
                    <a:pt x="3441" y="6172"/>
                  </a:cubicBezTo>
                  <a:cubicBezTo>
                    <a:pt x="3584" y="5970"/>
                    <a:pt x="3703" y="5744"/>
                    <a:pt x="3799" y="5505"/>
                  </a:cubicBezTo>
                  <a:cubicBezTo>
                    <a:pt x="4001" y="4970"/>
                    <a:pt x="4061" y="4386"/>
                    <a:pt x="3977" y="3827"/>
                  </a:cubicBezTo>
                  <a:cubicBezTo>
                    <a:pt x="3918" y="3338"/>
                    <a:pt x="3763" y="2886"/>
                    <a:pt x="3322" y="2576"/>
                  </a:cubicBezTo>
                  <a:cubicBezTo>
                    <a:pt x="3441" y="2469"/>
                    <a:pt x="3560" y="2362"/>
                    <a:pt x="3668" y="2279"/>
                  </a:cubicBezTo>
                  <a:lnTo>
                    <a:pt x="5906" y="529"/>
                  </a:lnTo>
                  <a:cubicBezTo>
                    <a:pt x="6001" y="457"/>
                    <a:pt x="6085" y="374"/>
                    <a:pt x="6168" y="290"/>
                  </a:cubicBezTo>
                  <a:cubicBezTo>
                    <a:pt x="6239" y="219"/>
                    <a:pt x="6227" y="112"/>
                    <a:pt x="6156" y="52"/>
                  </a:cubicBezTo>
                  <a:cubicBezTo>
                    <a:pt x="6111" y="16"/>
                    <a:pt x="6058" y="0"/>
                    <a:pt x="60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2" name="Google Shape;1032;p20"/>
            <p:cNvSpPr/>
            <p:nvPr/>
          </p:nvSpPr>
          <p:spPr>
            <a:xfrm>
              <a:off x="6355988" y="2489625"/>
              <a:ext cx="167600" cy="152750"/>
            </a:xfrm>
            <a:custGeom>
              <a:rect b="b" l="l" r="r" t="t"/>
              <a:pathLst>
                <a:path extrusionOk="0" h="6110" w="6704">
                  <a:moveTo>
                    <a:pt x="263" y="0"/>
                  </a:moveTo>
                  <a:cubicBezTo>
                    <a:pt x="191" y="0"/>
                    <a:pt x="132" y="12"/>
                    <a:pt x="72" y="60"/>
                  </a:cubicBezTo>
                  <a:cubicBezTo>
                    <a:pt x="1" y="119"/>
                    <a:pt x="1" y="238"/>
                    <a:pt x="72" y="298"/>
                  </a:cubicBezTo>
                  <a:cubicBezTo>
                    <a:pt x="155" y="381"/>
                    <a:pt x="251" y="453"/>
                    <a:pt x="358" y="512"/>
                  </a:cubicBezTo>
                  <a:cubicBezTo>
                    <a:pt x="1156" y="1012"/>
                    <a:pt x="1965" y="1500"/>
                    <a:pt x="2763" y="2000"/>
                  </a:cubicBezTo>
                  <a:cubicBezTo>
                    <a:pt x="2894" y="2072"/>
                    <a:pt x="3013" y="2167"/>
                    <a:pt x="3156" y="2250"/>
                  </a:cubicBezTo>
                  <a:cubicBezTo>
                    <a:pt x="2727" y="2667"/>
                    <a:pt x="2644" y="3167"/>
                    <a:pt x="2644" y="3703"/>
                  </a:cubicBezTo>
                  <a:cubicBezTo>
                    <a:pt x="2656" y="4263"/>
                    <a:pt x="2799" y="4810"/>
                    <a:pt x="3049" y="5298"/>
                  </a:cubicBezTo>
                  <a:cubicBezTo>
                    <a:pt x="3132" y="5465"/>
                    <a:pt x="3239" y="5608"/>
                    <a:pt x="3346" y="5751"/>
                  </a:cubicBezTo>
                  <a:cubicBezTo>
                    <a:pt x="3544" y="5998"/>
                    <a:pt x="3775" y="6110"/>
                    <a:pt x="3992" y="6110"/>
                  </a:cubicBezTo>
                  <a:cubicBezTo>
                    <a:pt x="4298" y="6110"/>
                    <a:pt x="4578" y="5889"/>
                    <a:pt x="4704" y="5513"/>
                  </a:cubicBezTo>
                  <a:cubicBezTo>
                    <a:pt x="4751" y="5358"/>
                    <a:pt x="4799" y="5191"/>
                    <a:pt x="4835" y="5037"/>
                  </a:cubicBezTo>
                  <a:cubicBezTo>
                    <a:pt x="4906" y="4548"/>
                    <a:pt x="4906" y="4048"/>
                    <a:pt x="4799" y="3560"/>
                  </a:cubicBezTo>
                  <a:cubicBezTo>
                    <a:pt x="4787" y="3477"/>
                    <a:pt x="4787" y="3393"/>
                    <a:pt x="4763" y="3262"/>
                  </a:cubicBezTo>
                  <a:lnTo>
                    <a:pt x="4763" y="3262"/>
                  </a:lnTo>
                  <a:cubicBezTo>
                    <a:pt x="4894" y="3322"/>
                    <a:pt x="4977" y="3358"/>
                    <a:pt x="5049" y="3405"/>
                  </a:cubicBezTo>
                  <a:cubicBezTo>
                    <a:pt x="5418" y="3632"/>
                    <a:pt x="5787" y="3858"/>
                    <a:pt x="6156" y="4084"/>
                  </a:cubicBezTo>
                  <a:cubicBezTo>
                    <a:pt x="6240" y="4144"/>
                    <a:pt x="6335" y="4191"/>
                    <a:pt x="6442" y="4227"/>
                  </a:cubicBezTo>
                  <a:cubicBezTo>
                    <a:pt x="6513" y="4227"/>
                    <a:pt x="6585" y="4203"/>
                    <a:pt x="6644" y="4167"/>
                  </a:cubicBezTo>
                  <a:cubicBezTo>
                    <a:pt x="6704" y="4096"/>
                    <a:pt x="6692" y="3989"/>
                    <a:pt x="6621" y="3917"/>
                  </a:cubicBezTo>
                  <a:cubicBezTo>
                    <a:pt x="6537" y="3846"/>
                    <a:pt x="6430" y="3774"/>
                    <a:pt x="6323" y="3715"/>
                  </a:cubicBezTo>
                  <a:cubicBezTo>
                    <a:pt x="4406" y="2536"/>
                    <a:pt x="2477" y="1346"/>
                    <a:pt x="548" y="155"/>
                  </a:cubicBezTo>
                  <a:cubicBezTo>
                    <a:pt x="465" y="95"/>
                    <a:pt x="370" y="36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3" name="Google Shape;1033;p20"/>
            <p:cNvSpPr/>
            <p:nvPr/>
          </p:nvSpPr>
          <p:spPr>
            <a:xfrm>
              <a:off x="6385463" y="2641075"/>
              <a:ext cx="353050" cy="117125"/>
            </a:xfrm>
            <a:custGeom>
              <a:rect b="b" l="l" r="r" t="t"/>
              <a:pathLst>
                <a:path extrusionOk="0" h="4685" w="14122">
                  <a:moveTo>
                    <a:pt x="7102" y="1"/>
                  </a:moveTo>
                  <a:cubicBezTo>
                    <a:pt x="6728" y="1"/>
                    <a:pt x="6354" y="45"/>
                    <a:pt x="5989" y="133"/>
                  </a:cubicBezTo>
                  <a:cubicBezTo>
                    <a:pt x="3941" y="657"/>
                    <a:pt x="2108" y="1788"/>
                    <a:pt x="715" y="3384"/>
                  </a:cubicBezTo>
                  <a:cubicBezTo>
                    <a:pt x="489" y="3670"/>
                    <a:pt x="274" y="3955"/>
                    <a:pt x="84" y="4265"/>
                  </a:cubicBezTo>
                  <a:cubicBezTo>
                    <a:pt x="36" y="4336"/>
                    <a:pt x="12" y="4420"/>
                    <a:pt x="0" y="4515"/>
                  </a:cubicBezTo>
                  <a:cubicBezTo>
                    <a:pt x="0" y="4574"/>
                    <a:pt x="24" y="4634"/>
                    <a:pt x="72" y="4658"/>
                  </a:cubicBezTo>
                  <a:cubicBezTo>
                    <a:pt x="102" y="4676"/>
                    <a:pt x="137" y="4685"/>
                    <a:pt x="173" y="4685"/>
                  </a:cubicBezTo>
                  <a:cubicBezTo>
                    <a:pt x="209" y="4685"/>
                    <a:pt x="244" y="4676"/>
                    <a:pt x="274" y="4658"/>
                  </a:cubicBezTo>
                  <a:cubicBezTo>
                    <a:pt x="346" y="4610"/>
                    <a:pt x="405" y="4539"/>
                    <a:pt x="441" y="4455"/>
                  </a:cubicBezTo>
                  <a:cubicBezTo>
                    <a:pt x="679" y="4062"/>
                    <a:pt x="965" y="3693"/>
                    <a:pt x="1286" y="3360"/>
                  </a:cubicBezTo>
                  <a:cubicBezTo>
                    <a:pt x="2465" y="2134"/>
                    <a:pt x="3906" y="1217"/>
                    <a:pt x="5513" y="693"/>
                  </a:cubicBezTo>
                  <a:cubicBezTo>
                    <a:pt x="6034" y="510"/>
                    <a:pt x="6579" y="419"/>
                    <a:pt x="7125" y="419"/>
                  </a:cubicBezTo>
                  <a:cubicBezTo>
                    <a:pt x="7503" y="419"/>
                    <a:pt x="7881" y="462"/>
                    <a:pt x="8251" y="550"/>
                  </a:cubicBezTo>
                  <a:cubicBezTo>
                    <a:pt x="9621" y="860"/>
                    <a:pt x="10918" y="1431"/>
                    <a:pt x="12061" y="2241"/>
                  </a:cubicBezTo>
                  <a:cubicBezTo>
                    <a:pt x="12657" y="2646"/>
                    <a:pt x="13193" y="3134"/>
                    <a:pt x="13633" y="3705"/>
                  </a:cubicBezTo>
                  <a:cubicBezTo>
                    <a:pt x="13693" y="3777"/>
                    <a:pt x="13752" y="3836"/>
                    <a:pt x="13824" y="3896"/>
                  </a:cubicBezTo>
                  <a:cubicBezTo>
                    <a:pt x="13852" y="3918"/>
                    <a:pt x="13888" y="3930"/>
                    <a:pt x="13923" y="3930"/>
                  </a:cubicBezTo>
                  <a:cubicBezTo>
                    <a:pt x="13962" y="3930"/>
                    <a:pt x="14001" y="3915"/>
                    <a:pt x="14026" y="3884"/>
                  </a:cubicBezTo>
                  <a:cubicBezTo>
                    <a:pt x="14062" y="3836"/>
                    <a:pt x="14097" y="3789"/>
                    <a:pt x="14121" y="3729"/>
                  </a:cubicBezTo>
                  <a:cubicBezTo>
                    <a:pt x="14085" y="3646"/>
                    <a:pt x="14038" y="3562"/>
                    <a:pt x="13990" y="3491"/>
                  </a:cubicBezTo>
                  <a:cubicBezTo>
                    <a:pt x="13704" y="3110"/>
                    <a:pt x="13395" y="2777"/>
                    <a:pt x="13038" y="2479"/>
                  </a:cubicBezTo>
                  <a:cubicBezTo>
                    <a:pt x="11621" y="1265"/>
                    <a:pt x="9918" y="455"/>
                    <a:pt x="8097" y="110"/>
                  </a:cubicBezTo>
                  <a:cubicBezTo>
                    <a:pt x="7771" y="37"/>
                    <a:pt x="7436" y="1"/>
                    <a:pt x="7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34" name="Google Shape;1034;p20"/>
          <p:cNvGrpSpPr/>
          <p:nvPr/>
        </p:nvGrpSpPr>
        <p:grpSpPr>
          <a:xfrm rot="1144739">
            <a:off x="207863" y="278656"/>
            <a:ext cx="813636" cy="813636"/>
            <a:chOff x="5182308" y="2185314"/>
            <a:chExt cx="735900" cy="735900"/>
          </a:xfrm>
        </p:grpSpPr>
        <p:sp>
          <p:nvSpPr>
            <p:cNvPr id="1035" name="Google Shape;1035;p20"/>
            <p:cNvSpPr/>
            <p:nvPr/>
          </p:nvSpPr>
          <p:spPr>
            <a:xfrm>
              <a:off x="5182308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6" name="Google Shape;1036;p20"/>
            <p:cNvSpPr/>
            <p:nvPr/>
          </p:nvSpPr>
          <p:spPr>
            <a:xfrm>
              <a:off x="5238888" y="2248225"/>
              <a:ext cx="618250" cy="606650"/>
            </a:xfrm>
            <a:custGeom>
              <a:rect b="b" l="l" r="r" t="t"/>
              <a:pathLst>
                <a:path extrusionOk="0" h="24266" w="24730">
                  <a:moveTo>
                    <a:pt x="12740" y="0"/>
                  </a:moveTo>
                  <a:cubicBezTo>
                    <a:pt x="12121" y="0"/>
                    <a:pt x="11502" y="36"/>
                    <a:pt x="10895" y="131"/>
                  </a:cubicBezTo>
                  <a:cubicBezTo>
                    <a:pt x="7799" y="512"/>
                    <a:pt x="5001" y="2108"/>
                    <a:pt x="3096" y="4572"/>
                  </a:cubicBezTo>
                  <a:cubicBezTo>
                    <a:pt x="858" y="7394"/>
                    <a:pt x="1" y="10585"/>
                    <a:pt x="560" y="14050"/>
                  </a:cubicBezTo>
                  <a:cubicBezTo>
                    <a:pt x="1215" y="18086"/>
                    <a:pt x="3418" y="21086"/>
                    <a:pt x="7097" y="22979"/>
                  </a:cubicBezTo>
                  <a:cubicBezTo>
                    <a:pt x="8718" y="23825"/>
                    <a:pt x="10513" y="24265"/>
                    <a:pt x="12334" y="24265"/>
                  </a:cubicBezTo>
                  <a:cubicBezTo>
                    <a:pt x="12358" y="24265"/>
                    <a:pt x="12383" y="24265"/>
                    <a:pt x="12407" y="24265"/>
                  </a:cubicBezTo>
                  <a:cubicBezTo>
                    <a:pt x="12871" y="24265"/>
                    <a:pt x="13336" y="24241"/>
                    <a:pt x="13800" y="24194"/>
                  </a:cubicBezTo>
                  <a:cubicBezTo>
                    <a:pt x="16276" y="23944"/>
                    <a:pt x="18610" y="22932"/>
                    <a:pt x="20479" y="21300"/>
                  </a:cubicBezTo>
                  <a:cubicBezTo>
                    <a:pt x="23230" y="18895"/>
                    <a:pt x="24658" y="15800"/>
                    <a:pt x="24718" y="12073"/>
                  </a:cubicBezTo>
                  <a:cubicBezTo>
                    <a:pt x="24730" y="11418"/>
                    <a:pt x="24682" y="10752"/>
                    <a:pt x="24563" y="10109"/>
                  </a:cubicBezTo>
                  <a:cubicBezTo>
                    <a:pt x="24063" y="7263"/>
                    <a:pt x="22753" y="4882"/>
                    <a:pt x="20670" y="3048"/>
                  </a:cubicBezTo>
                  <a:cubicBezTo>
                    <a:pt x="18360" y="1024"/>
                    <a:pt x="15693" y="0"/>
                    <a:pt x="127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7" name="Google Shape;1037;p20"/>
            <p:cNvSpPr/>
            <p:nvPr/>
          </p:nvSpPr>
          <p:spPr>
            <a:xfrm>
              <a:off x="5261813" y="2270550"/>
              <a:ext cx="573000" cy="562075"/>
            </a:xfrm>
            <a:custGeom>
              <a:rect b="b" l="l" r="r" t="t"/>
              <a:pathLst>
                <a:path extrusionOk="0" h="22483" w="22920">
                  <a:moveTo>
                    <a:pt x="11818" y="0"/>
                  </a:moveTo>
                  <a:cubicBezTo>
                    <a:pt x="11256" y="0"/>
                    <a:pt x="10682" y="40"/>
                    <a:pt x="10097" y="119"/>
                  </a:cubicBezTo>
                  <a:cubicBezTo>
                    <a:pt x="7251" y="476"/>
                    <a:pt x="4656" y="1953"/>
                    <a:pt x="2882" y="4227"/>
                  </a:cubicBezTo>
                  <a:cubicBezTo>
                    <a:pt x="846" y="6811"/>
                    <a:pt x="0" y="9751"/>
                    <a:pt x="536" y="13014"/>
                  </a:cubicBezTo>
                  <a:cubicBezTo>
                    <a:pt x="1143" y="16776"/>
                    <a:pt x="3203" y="19550"/>
                    <a:pt x="6584" y="21289"/>
                  </a:cubicBezTo>
                  <a:cubicBezTo>
                    <a:pt x="8120" y="22080"/>
                    <a:pt x="9809" y="22482"/>
                    <a:pt x="11515" y="22482"/>
                  </a:cubicBezTo>
                  <a:cubicBezTo>
                    <a:pt x="11939" y="22482"/>
                    <a:pt x="12364" y="22457"/>
                    <a:pt x="12788" y="22408"/>
                  </a:cubicBezTo>
                  <a:cubicBezTo>
                    <a:pt x="15086" y="22170"/>
                    <a:pt x="17241" y="21241"/>
                    <a:pt x="18979" y="19729"/>
                  </a:cubicBezTo>
                  <a:cubicBezTo>
                    <a:pt x="21574" y="17467"/>
                    <a:pt x="22860" y="14585"/>
                    <a:pt x="22908" y="11168"/>
                  </a:cubicBezTo>
                  <a:cubicBezTo>
                    <a:pt x="22920" y="10561"/>
                    <a:pt x="22872" y="9954"/>
                    <a:pt x="22765" y="9358"/>
                  </a:cubicBezTo>
                  <a:cubicBezTo>
                    <a:pt x="22313" y="6775"/>
                    <a:pt x="21146" y="4572"/>
                    <a:pt x="19157" y="2834"/>
                  </a:cubicBezTo>
                  <a:cubicBezTo>
                    <a:pt x="17005" y="938"/>
                    <a:pt x="14549" y="0"/>
                    <a:pt x="1181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8" name="Google Shape;1038;p20"/>
            <p:cNvSpPr/>
            <p:nvPr/>
          </p:nvSpPr>
          <p:spPr>
            <a:xfrm>
              <a:off x="5332063" y="2563900"/>
              <a:ext cx="450675" cy="189725"/>
            </a:xfrm>
            <a:custGeom>
              <a:rect b="b" l="l" r="r" t="t"/>
              <a:pathLst>
                <a:path extrusionOk="0" h="7589" w="18027">
                  <a:moveTo>
                    <a:pt x="1418" y="437"/>
                  </a:moveTo>
                  <a:cubicBezTo>
                    <a:pt x="1582" y="437"/>
                    <a:pt x="1750" y="497"/>
                    <a:pt x="1905" y="625"/>
                  </a:cubicBezTo>
                  <a:cubicBezTo>
                    <a:pt x="2024" y="720"/>
                    <a:pt x="2131" y="827"/>
                    <a:pt x="2227" y="934"/>
                  </a:cubicBezTo>
                  <a:cubicBezTo>
                    <a:pt x="2334" y="1065"/>
                    <a:pt x="2441" y="1196"/>
                    <a:pt x="2536" y="1327"/>
                  </a:cubicBezTo>
                  <a:cubicBezTo>
                    <a:pt x="3203" y="2196"/>
                    <a:pt x="4072" y="2899"/>
                    <a:pt x="5060" y="3363"/>
                  </a:cubicBezTo>
                  <a:cubicBezTo>
                    <a:pt x="5727" y="3673"/>
                    <a:pt x="6430" y="3911"/>
                    <a:pt x="7144" y="4090"/>
                  </a:cubicBezTo>
                  <a:cubicBezTo>
                    <a:pt x="7720" y="4234"/>
                    <a:pt x="8297" y="4275"/>
                    <a:pt x="8873" y="4275"/>
                  </a:cubicBezTo>
                  <a:cubicBezTo>
                    <a:pt x="9297" y="4275"/>
                    <a:pt x="9721" y="4253"/>
                    <a:pt x="10144" y="4232"/>
                  </a:cubicBezTo>
                  <a:cubicBezTo>
                    <a:pt x="11633" y="3947"/>
                    <a:pt x="13049" y="3482"/>
                    <a:pt x="14264" y="2518"/>
                  </a:cubicBezTo>
                  <a:cubicBezTo>
                    <a:pt x="14704" y="2161"/>
                    <a:pt x="15109" y="1756"/>
                    <a:pt x="15454" y="1315"/>
                  </a:cubicBezTo>
                  <a:cubicBezTo>
                    <a:pt x="15609" y="1125"/>
                    <a:pt x="15752" y="934"/>
                    <a:pt x="15919" y="756"/>
                  </a:cubicBezTo>
                  <a:cubicBezTo>
                    <a:pt x="16129" y="533"/>
                    <a:pt x="16351" y="440"/>
                    <a:pt x="16561" y="440"/>
                  </a:cubicBezTo>
                  <a:cubicBezTo>
                    <a:pt x="16921" y="440"/>
                    <a:pt x="17240" y="716"/>
                    <a:pt x="17383" y="1077"/>
                  </a:cubicBezTo>
                  <a:cubicBezTo>
                    <a:pt x="17502" y="1387"/>
                    <a:pt x="17526" y="1720"/>
                    <a:pt x="17455" y="2054"/>
                  </a:cubicBezTo>
                  <a:cubicBezTo>
                    <a:pt x="17371" y="2411"/>
                    <a:pt x="17217" y="2756"/>
                    <a:pt x="17002" y="3066"/>
                  </a:cubicBezTo>
                  <a:cubicBezTo>
                    <a:pt x="16967" y="3101"/>
                    <a:pt x="16895" y="3113"/>
                    <a:pt x="16848" y="3137"/>
                  </a:cubicBezTo>
                  <a:cubicBezTo>
                    <a:pt x="16907" y="3244"/>
                    <a:pt x="16836" y="3304"/>
                    <a:pt x="16764" y="3375"/>
                  </a:cubicBezTo>
                  <a:cubicBezTo>
                    <a:pt x="15824" y="4816"/>
                    <a:pt x="14514" y="5804"/>
                    <a:pt x="12930" y="6435"/>
                  </a:cubicBezTo>
                  <a:cubicBezTo>
                    <a:pt x="12406" y="6638"/>
                    <a:pt x="11883" y="6792"/>
                    <a:pt x="11335" y="6911"/>
                  </a:cubicBezTo>
                  <a:cubicBezTo>
                    <a:pt x="11216" y="6935"/>
                    <a:pt x="11097" y="6935"/>
                    <a:pt x="10966" y="6959"/>
                  </a:cubicBezTo>
                  <a:lnTo>
                    <a:pt x="10966" y="5911"/>
                  </a:lnTo>
                  <a:cubicBezTo>
                    <a:pt x="11002" y="5887"/>
                    <a:pt x="11049" y="5852"/>
                    <a:pt x="11097" y="5840"/>
                  </a:cubicBezTo>
                  <a:cubicBezTo>
                    <a:pt x="11454" y="5733"/>
                    <a:pt x="11811" y="5637"/>
                    <a:pt x="12156" y="5542"/>
                  </a:cubicBezTo>
                  <a:cubicBezTo>
                    <a:pt x="12287" y="5685"/>
                    <a:pt x="12240" y="5840"/>
                    <a:pt x="12276" y="5983"/>
                  </a:cubicBezTo>
                  <a:cubicBezTo>
                    <a:pt x="12299" y="6090"/>
                    <a:pt x="12323" y="6185"/>
                    <a:pt x="12371" y="6280"/>
                  </a:cubicBezTo>
                  <a:cubicBezTo>
                    <a:pt x="12406" y="6328"/>
                    <a:pt x="12466" y="6340"/>
                    <a:pt x="12514" y="6340"/>
                  </a:cubicBezTo>
                  <a:cubicBezTo>
                    <a:pt x="12573" y="6316"/>
                    <a:pt x="12621" y="6280"/>
                    <a:pt x="12645" y="6233"/>
                  </a:cubicBezTo>
                  <a:cubicBezTo>
                    <a:pt x="12657" y="6161"/>
                    <a:pt x="12657" y="6078"/>
                    <a:pt x="12645" y="6006"/>
                  </a:cubicBezTo>
                  <a:cubicBezTo>
                    <a:pt x="12633" y="5804"/>
                    <a:pt x="12609" y="5590"/>
                    <a:pt x="12597" y="5375"/>
                  </a:cubicBezTo>
                  <a:lnTo>
                    <a:pt x="13597" y="4887"/>
                  </a:lnTo>
                  <a:cubicBezTo>
                    <a:pt x="13716" y="4971"/>
                    <a:pt x="13680" y="5066"/>
                    <a:pt x="13704" y="5149"/>
                  </a:cubicBezTo>
                  <a:cubicBezTo>
                    <a:pt x="13716" y="5280"/>
                    <a:pt x="13728" y="5411"/>
                    <a:pt x="13764" y="5542"/>
                  </a:cubicBezTo>
                  <a:cubicBezTo>
                    <a:pt x="13764" y="5630"/>
                    <a:pt x="13846" y="5698"/>
                    <a:pt x="13933" y="5698"/>
                  </a:cubicBezTo>
                  <a:cubicBezTo>
                    <a:pt x="13940" y="5698"/>
                    <a:pt x="13947" y="5698"/>
                    <a:pt x="13954" y="5697"/>
                  </a:cubicBezTo>
                  <a:cubicBezTo>
                    <a:pt x="14050" y="5673"/>
                    <a:pt x="14109" y="5590"/>
                    <a:pt x="14109" y="5495"/>
                  </a:cubicBezTo>
                  <a:cubicBezTo>
                    <a:pt x="14097" y="5411"/>
                    <a:pt x="14097" y="5316"/>
                    <a:pt x="14085" y="5233"/>
                  </a:cubicBezTo>
                  <a:cubicBezTo>
                    <a:pt x="14073" y="5042"/>
                    <a:pt x="14073" y="4852"/>
                    <a:pt x="14061" y="4637"/>
                  </a:cubicBezTo>
                  <a:cubicBezTo>
                    <a:pt x="14228" y="4506"/>
                    <a:pt x="14395" y="4375"/>
                    <a:pt x="14562" y="4268"/>
                  </a:cubicBezTo>
                  <a:cubicBezTo>
                    <a:pt x="14740" y="4161"/>
                    <a:pt x="14871" y="3994"/>
                    <a:pt x="15109" y="3899"/>
                  </a:cubicBezTo>
                  <a:cubicBezTo>
                    <a:pt x="15121" y="4042"/>
                    <a:pt x="15133" y="4161"/>
                    <a:pt x="15157" y="4268"/>
                  </a:cubicBezTo>
                  <a:cubicBezTo>
                    <a:pt x="15169" y="4363"/>
                    <a:pt x="15193" y="4471"/>
                    <a:pt x="15216" y="4566"/>
                  </a:cubicBezTo>
                  <a:cubicBezTo>
                    <a:pt x="15236" y="4624"/>
                    <a:pt x="15287" y="4682"/>
                    <a:pt x="15350" y="4682"/>
                  </a:cubicBezTo>
                  <a:cubicBezTo>
                    <a:pt x="15365" y="4682"/>
                    <a:pt x="15380" y="4680"/>
                    <a:pt x="15395" y="4673"/>
                  </a:cubicBezTo>
                  <a:cubicBezTo>
                    <a:pt x="15454" y="4637"/>
                    <a:pt x="15514" y="4590"/>
                    <a:pt x="15538" y="4518"/>
                  </a:cubicBezTo>
                  <a:cubicBezTo>
                    <a:pt x="15550" y="4435"/>
                    <a:pt x="15550" y="4340"/>
                    <a:pt x="15538" y="4256"/>
                  </a:cubicBezTo>
                  <a:cubicBezTo>
                    <a:pt x="15526" y="3994"/>
                    <a:pt x="15514" y="3744"/>
                    <a:pt x="15502" y="3494"/>
                  </a:cubicBezTo>
                  <a:lnTo>
                    <a:pt x="16371" y="2506"/>
                  </a:lnTo>
                  <a:cubicBezTo>
                    <a:pt x="16407" y="2577"/>
                    <a:pt x="16443" y="2649"/>
                    <a:pt x="16467" y="2720"/>
                  </a:cubicBezTo>
                  <a:cubicBezTo>
                    <a:pt x="16490" y="2804"/>
                    <a:pt x="16490" y="2899"/>
                    <a:pt x="16502" y="2982"/>
                  </a:cubicBezTo>
                  <a:cubicBezTo>
                    <a:pt x="16531" y="3125"/>
                    <a:pt x="16567" y="3169"/>
                    <a:pt x="16707" y="3169"/>
                  </a:cubicBezTo>
                  <a:cubicBezTo>
                    <a:pt x="16742" y="3169"/>
                    <a:pt x="16785" y="3166"/>
                    <a:pt x="16836" y="3161"/>
                  </a:cubicBezTo>
                  <a:cubicBezTo>
                    <a:pt x="16848" y="2923"/>
                    <a:pt x="16836" y="2685"/>
                    <a:pt x="16824" y="2447"/>
                  </a:cubicBezTo>
                  <a:cubicBezTo>
                    <a:pt x="16788" y="2149"/>
                    <a:pt x="16776" y="1875"/>
                    <a:pt x="16967" y="1613"/>
                  </a:cubicBezTo>
                  <a:cubicBezTo>
                    <a:pt x="16788" y="1434"/>
                    <a:pt x="16681" y="1184"/>
                    <a:pt x="16669" y="934"/>
                  </a:cubicBezTo>
                  <a:cubicBezTo>
                    <a:pt x="16669" y="887"/>
                    <a:pt x="16657" y="839"/>
                    <a:pt x="16621" y="815"/>
                  </a:cubicBezTo>
                  <a:cubicBezTo>
                    <a:pt x="16562" y="768"/>
                    <a:pt x="16490" y="744"/>
                    <a:pt x="16419" y="744"/>
                  </a:cubicBezTo>
                  <a:cubicBezTo>
                    <a:pt x="16371" y="768"/>
                    <a:pt x="16324" y="803"/>
                    <a:pt x="16312" y="863"/>
                  </a:cubicBezTo>
                  <a:cubicBezTo>
                    <a:pt x="16288" y="1006"/>
                    <a:pt x="16288" y="1161"/>
                    <a:pt x="16324" y="1304"/>
                  </a:cubicBezTo>
                  <a:cubicBezTo>
                    <a:pt x="16431" y="1732"/>
                    <a:pt x="16276" y="2054"/>
                    <a:pt x="15978" y="2351"/>
                  </a:cubicBezTo>
                  <a:cubicBezTo>
                    <a:pt x="15835" y="2482"/>
                    <a:pt x="15728" y="2673"/>
                    <a:pt x="15514" y="2792"/>
                  </a:cubicBezTo>
                  <a:cubicBezTo>
                    <a:pt x="15502" y="2685"/>
                    <a:pt x="15490" y="2637"/>
                    <a:pt x="15478" y="2542"/>
                  </a:cubicBezTo>
                  <a:cubicBezTo>
                    <a:pt x="15478" y="2458"/>
                    <a:pt x="15478" y="2363"/>
                    <a:pt x="15454" y="2280"/>
                  </a:cubicBezTo>
                  <a:cubicBezTo>
                    <a:pt x="15431" y="2149"/>
                    <a:pt x="15359" y="2077"/>
                    <a:pt x="15252" y="2077"/>
                  </a:cubicBezTo>
                  <a:cubicBezTo>
                    <a:pt x="15145" y="2077"/>
                    <a:pt x="15062" y="2173"/>
                    <a:pt x="15062" y="2280"/>
                  </a:cubicBezTo>
                  <a:lnTo>
                    <a:pt x="15062" y="2685"/>
                  </a:lnTo>
                  <a:cubicBezTo>
                    <a:pt x="15073" y="2851"/>
                    <a:pt x="15085" y="3018"/>
                    <a:pt x="15085" y="3185"/>
                  </a:cubicBezTo>
                  <a:cubicBezTo>
                    <a:pt x="15073" y="3220"/>
                    <a:pt x="15062" y="3268"/>
                    <a:pt x="15062" y="3304"/>
                  </a:cubicBezTo>
                  <a:cubicBezTo>
                    <a:pt x="14776" y="3566"/>
                    <a:pt x="14490" y="3863"/>
                    <a:pt x="14073" y="4054"/>
                  </a:cubicBezTo>
                  <a:cubicBezTo>
                    <a:pt x="14061" y="3840"/>
                    <a:pt x="14050" y="3673"/>
                    <a:pt x="14038" y="3482"/>
                  </a:cubicBezTo>
                  <a:cubicBezTo>
                    <a:pt x="14027" y="3320"/>
                    <a:pt x="13938" y="3217"/>
                    <a:pt x="13832" y="3217"/>
                  </a:cubicBezTo>
                  <a:cubicBezTo>
                    <a:pt x="13822" y="3217"/>
                    <a:pt x="13811" y="3218"/>
                    <a:pt x="13800" y="3220"/>
                  </a:cubicBezTo>
                  <a:cubicBezTo>
                    <a:pt x="13692" y="3244"/>
                    <a:pt x="13621" y="3328"/>
                    <a:pt x="13621" y="3494"/>
                  </a:cubicBezTo>
                  <a:lnTo>
                    <a:pt x="13621" y="4352"/>
                  </a:lnTo>
                  <a:cubicBezTo>
                    <a:pt x="13323" y="4602"/>
                    <a:pt x="12966" y="4768"/>
                    <a:pt x="12585" y="4863"/>
                  </a:cubicBezTo>
                  <a:lnTo>
                    <a:pt x="12537" y="4518"/>
                  </a:lnTo>
                  <a:cubicBezTo>
                    <a:pt x="12514" y="4375"/>
                    <a:pt x="12490" y="4209"/>
                    <a:pt x="12466" y="4078"/>
                  </a:cubicBezTo>
                  <a:cubicBezTo>
                    <a:pt x="12445" y="3963"/>
                    <a:pt x="12370" y="3895"/>
                    <a:pt x="12288" y="3895"/>
                  </a:cubicBezTo>
                  <a:cubicBezTo>
                    <a:pt x="12276" y="3895"/>
                    <a:pt x="12264" y="3896"/>
                    <a:pt x="12252" y="3899"/>
                  </a:cubicBezTo>
                  <a:cubicBezTo>
                    <a:pt x="12145" y="3923"/>
                    <a:pt x="12073" y="4030"/>
                    <a:pt x="12085" y="4137"/>
                  </a:cubicBezTo>
                  <a:cubicBezTo>
                    <a:pt x="12097" y="4280"/>
                    <a:pt x="12109" y="4435"/>
                    <a:pt x="12121" y="4578"/>
                  </a:cubicBezTo>
                  <a:cubicBezTo>
                    <a:pt x="12145" y="4733"/>
                    <a:pt x="12156" y="4875"/>
                    <a:pt x="12180" y="5042"/>
                  </a:cubicBezTo>
                  <a:cubicBezTo>
                    <a:pt x="11799" y="5268"/>
                    <a:pt x="11383" y="5316"/>
                    <a:pt x="10990" y="5423"/>
                  </a:cubicBezTo>
                  <a:cubicBezTo>
                    <a:pt x="10930" y="5221"/>
                    <a:pt x="10906" y="5018"/>
                    <a:pt x="10930" y="4804"/>
                  </a:cubicBezTo>
                  <a:cubicBezTo>
                    <a:pt x="10918" y="4685"/>
                    <a:pt x="10918" y="4566"/>
                    <a:pt x="10894" y="4447"/>
                  </a:cubicBezTo>
                  <a:cubicBezTo>
                    <a:pt x="10884" y="4366"/>
                    <a:pt x="10814" y="4311"/>
                    <a:pt x="10734" y="4311"/>
                  </a:cubicBezTo>
                  <a:cubicBezTo>
                    <a:pt x="10720" y="4311"/>
                    <a:pt x="10706" y="4312"/>
                    <a:pt x="10692" y="4316"/>
                  </a:cubicBezTo>
                  <a:cubicBezTo>
                    <a:pt x="10632" y="4340"/>
                    <a:pt x="10561" y="4399"/>
                    <a:pt x="10549" y="4459"/>
                  </a:cubicBezTo>
                  <a:cubicBezTo>
                    <a:pt x="10525" y="4602"/>
                    <a:pt x="10525" y="4756"/>
                    <a:pt x="10525" y="4899"/>
                  </a:cubicBezTo>
                  <a:cubicBezTo>
                    <a:pt x="10525" y="5090"/>
                    <a:pt x="10573" y="5280"/>
                    <a:pt x="10513" y="5495"/>
                  </a:cubicBezTo>
                  <a:cubicBezTo>
                    <a:pt x="10109" y="5625"/>
                    <a:pt x="9692" y="5614"/>
                    <a:pt x="9263" y="5673"/>
                  </a:cubicBezTo>
                  <a:cubicBezTo>
                    <a:pt x="9228" y="5590"/>
                    <a:pt x="9204" y="5495"/>
                    <a:pt x="9192" y="5399"/>
                  </a:cubicBezTo>
                  <a:lnTo>
                    <a:pt x="9192" y="4863"/>
                  </a:lnTo>
                  <a:cubicBezTo>
                    <a:pt x="9192" y="4792"/>
                    <a:pt x="9180" y="4721"/>
                    <a:pt x="9144" y="4649"/>
                  </a:cubicBezTo>
                  <a:cubicBezTo>
                    <a:pt x="9097" y="4590"/>
                    <a:pt x="9037" y="4554"/>
                    <a:pt x="8966" y="4542"/>
                  </a:cubicBezTo>
                  <a:cubicBezTo>
                    <a:pt x="8894" y="4554"/>
                    <a:pt x="8823" y="4602"/>
                    <a:pt x="8787" y="4661"/>
                  </a:cubicBezTo>
                  <a:cubicBezTo>
                    <a:pt x="8763" y="4744"/>
                    <a:pt x="8751" y="4840"/>
                    <a:pt x="8763" y="4923"/>
                  </a:cubicBezTo>
                  <a:lnTo>
                    <a:pt x="8763" y="5625"/>
                  </a:lnTo>
                  <a:cubicBezTo>
                    <a:pt x="8660" y="5641"/>
                    <a:pt x="8560" y="5648"/>
                    <a:pt x="8462" y="5648"/>
                  </a:cubicBezTo>
                  <a:cubicBezTo>
                    <a:pt x="8116" y="5648"/>
                    <a:pt x="7795" y="5567"/>
                    <a:pt x="7489" y="5530"/>
                  </a:cubicBezTo>
                  <a:cubicBezTo>
                    <a:pt x="7370" y="5364"/>
                    <a:pt x="7418" y="5233"/>
                    <a:pt x="7418" y="5102"/>
                  </a:cubicBezTo>
                  <a:cubicBezTo>
                    <a:pt x="7406" y="4887"/>
                    <a:pt x="7418" y="4685"/>
                    <a:pt x="7406" y="4471"/>
                  </a:cubicBezTo>
                  <a:cubicBezTo>
                    <a:pt x="7406" y="4375"/>
                    <a:pt x="7323" y="4304"/>
                    <a:pt x="7227" y="4304"/>
                  </a:cubicBezTo>
                  <a:cubicBezTo>
                    <a:pt x="7132" y="4304"/>
                    <a:pt x="7049" y="4375"/>
                    <a:pt x="7049" y="4471"/>
                  </a:cubicBezTo>
                  <a:cubicBezTo>
                    <a:pt x="7025" y="4590"/>
                    <a:pt x="7025" y="4709"/>
                    <a:pt x="7013" y="4828"/>
                  </a:cubicBezTo>
                  <a:cubicBezTo>
                    <a:pt x="7013" y="5006"/>
                    <a:pt x="7001" y="5185"/>
                    <a:pt x="6989" y="5387"/>
                  </a:cubicBezTo>
                  <a:cubicBezTo>
                    <a:pt x="6584" y="5340"/>
                    <a:pt x="6191" y="5244"/>
                    <a:pt x="5810" y="5090"/>
                  </a:cubicBezTo>
                  <a:cubicBezTo>
                    <a:pt x="5775" y="4852"/>
                    <a:pt x="5787" y="4625"/>
                    <a:pt x="5834" y="4399"/>
                  </a:cubicBezTo>
                  <a:cubicBezTo>
                    <a:pt x="5846" y="4280"/>
                    <a:pt x="5858" y="4161"/>
                    <a:pt x="5846" y="4042"/>
                  </a:cubicBezTo>
                  <a:cubicBezTo>
                    <a:pt x="5846" y="3971"/>
                    <a:pt x="5760" y="3891"/>
                    <a:pt x="5690" y="3891"/>
                  </a:cubicBezTo>
                  <a:cubicBezTo>
                    <a:pt x="5678" y="3891"/>
                    <a:pt x="5666" y="3894"/>
                    <a:pt x="5656" y="3899"/>
                  </a:cubicBezTo>
                  <a:cubicBezTo>
                    <a:pt x="5584" y="3911"/>
                    <a:pt x="5525" y="3959"/>
                    <a:pt x="5489" y="4018"/>
                  </a:cubicBezTo>
                  <a:cubicBezTo>
                    <a:pt x="5453" y="4137"/>
                    <a:pt x="5441" y="4256"/>
                    <a:pt x="5429" y="4375"/>
                  </a:cubicBezTo>
                  <a:cubicBezTo>
                    <a:pt x="5429" y="4530"/>
                    <a:pt x="5406" y="4697"/>
                    <a:pt x="5346" y="4852"/>
                  </a:cubicBezTo>
                  <a:cubicBezTo>
                    <a:pt x="4989" y="4780"/>
                    <a:pt x="4703" y="4637"/>
                    <a:pt x="4275" y="4328"/>
                  </a:cubicBezTo>
                  <a:cubicBezTo>
                    <a:pt x="4286" y="4137"/>
                    <a:pt x="4298" y="3935"/>
                    <a:pt x="4310" y="3732"/>
                  </a:cubicBezTo>
                  <a:cubicBezTo>
                    <a:pt x="4310" y="3625"/>
                    <a:pt x="4310" y="3518"/>
                    <a:pt x="4310" y="3411"/>
                  </a:cubicBezTo>
                  <a:cubicBezTo>
                    <a:pt x="4298" y="3304"/>
                    <a:pt x="4203" y="3220"/>
                    <a:pt x="4096" y="3220"/>
                  </a:cubicBezTo>
                  <a:cubicBezTo>
                    <a:pt x="4001" y="3232"/>
                    <a:pt x="3929" y="3304"/>
                    <a:pt x="3917" y="3399"/>
                  </a:cubicBezTo>
                  <a:cubicBezTo>
                    <a:pt x="3894" y="3530"/>
                    <a:pt x="3894" y="3661"/>
                    <a:pt x="3894" y="3804"/>
                  </a:cubicBezTo>
                  <a:cubicBezTo>
                    <a:pt x="3894" y="3875"/>
                    <a:pt x="3882" y="3947"/>
                    <a:pt x="3870" y="4054"/>
                  </a:cubicBezTo>
                  <a:cubicBezTo>
                    <a:pt x="3798" y="4030"/>
                    <a:pt x="3727" y="3994"/>
                    <a:pt x="3655" y="3959"/>
                  </a:cubicBezTo>
                  <a:cubicBezTo>
                    <a:pt x="3441" y="3780"/>
                    <a:pt x="3215" y="3601"/>
                    <a:pt x="2989" y="3423"/>
                  </a:cubicBezTo>
                  <a:cubicBezTo>
                    <a:pt x="2881" y="3339"/>
                    <a:pt x="2822" y="3209"/>
                    <a:pt x="2846" y="3066"/>
                  </a:cubicBezTo>
                  <a:cubicBezTo>
                    <a:pt x="2858" y="2887"/>
                    <a:pt x="2881" y="2708"/>
                    <a:pt x="2881" y="2530"/>
                  </a:cubicBezTo>
                  <a:cubicBezTo>
                    <a:pt x="2881" y="2423"/>
                    <a:pt x="2870" y="2316"/>
                    <a:pt x="2846" y="2220"/>
                  </a:cubicBezTo>
                  <a:cubicBezTo>
                    <a:pt x="2822" y="2149"/>
                    <a:pt x="2762" y="2101"/>
                    <a:pt x="2703" y="2077"/>
                  </a:cubicBezTo>
                  <a:cubicBezTo>
                    <a:pt x="2690" y="2074"/>
                    <a:pt x="2678" y="2073"/>
                    <a:pt x="2667" y="2073"/>
                  </a:cubicBezTo>
                  <a:cubicBezTo>
                    <a:pt x="2589" y="2073"/>
                    <a:pt x="2531" y="2138"/>
                    <a:pt x="2500" y="2220"/>
                  </a:cubicBezTo>
                  <a:cubicBezTo>
                    <a:pt x="2477" y="2268"/>
                    <a:pt x="2465" y="2327"/>
                    <a:pt x="2465" y="2387"/>
                  </a:cubicBezTo>
                  <a:cubicBezTo>
                    <a:pt x="2453" y="2506"/>
                    <a:pt x="2453" y="2625"/>
                    <a:pt x="2453" y="2744"/>
                  </a:cubicBezTo>
                  <a:cubicBezTo>
                    <a:pt x="2428" y="2755"/>
                    <a:pt x="2406" y="2760"/>
                    <a:pt x="2387" y="2760"/>
                  </a:cubicBezTo>
                  <a:cubicBezTo>
                    <a:pt x="2324" y="2760"/>
                    <a:pt x="2287" y="2709"/>
                    <a:pt x="2250" y="2673"/>
                  </a:cubicBezTo>
                  <a:cubicBezTo>
                    <a:pt x="2167" y="2577"/>
                    <a:pt x="2096" y="2482"/>
                    <a:pt x="2000" y="2399"/>
                  </a:cubicBezTo>
                  <a:cubicBezTo>
                    <a:pt x="1667" y="2077"/>
                    <a:pt x="1488" y="1720"/>
                    <a:pt x="1631" y="1244"/>
                  </a:cubicBezTo>
                  <a:cubicBezTo>
                    <a:pt x="1655" y="1125"/>
                    <a:pt x="1667" y="1006"/>
                    <a:pt x="1643" y="887"/>
                  </a:cubicBezTo>
                  <a:cubicBezTo>
                    <a:pt x="1643" y="803"/>
                    <a:pt x="1584" y="744"/>
                    <a:pt x="1512" y="732"/>
                  </a:cubicBezTo>
                  <a:cubicBezTo>
                    <a:pt x="1503" y="731"/>
                    <a:pt x="1493" y="730"/>
                    <a:pt x="1483" y="730"/>
                  </a:cubicBezTo>
                  <a:cubicBezTo>
                    <a:pt x="1398" y="730"/>
                    <a:pt x="1319" y="777"/>
                    <a:pt x="1298" y="863"/>
                  </a:cubicBezTo>
                  <a:cubicBezTo>
                    <a:pt x="1274" y="911"/>
                    <a:pt x="1262" y="970"/>
                    <a:pt x="1250" y="1030"/>
                  </a:cubicBezTo>
                  <a:cubicBezTo>
                    <a:pt x="1227" y="1196"/>
                    <a:pt x="1227" y="1387"/>
                    <a:pt x="1060" y="1506"/>
                  </a:cubicBezTo>
                  <a:cubicBezTo>
                    <a:pt x="1012" y="1554"/>
                    <a:pt x="1012" y="1613"/>
                    <a:pt x="1036" y="1673"/>
                  </a:cubicBezTo>
                  <a:cubicBezTo>
                    <a:pt x="1203" y="1958"/>
                    <a:pt x="1131" y="2256"/>
                    <a:pt x="1119" y="2554"/>
                  </a:cubicBezTo>
                  <a:cubicBezTo>
                    <a:pt x="1107" y="2697"/>
                    <a:pt x="1096" y="2851"/>
                    <a:pt x="1096" y="2994"/>
                  </a:cubicBezTo>
                  <a:cubicBezTo>
                    <a:pt x="1084" y="3078"/>
                    <a:pt x="1131" y="3149"/>
                    <a:pt x="1203" y="3173"/>
                  </a:cubicBezTo>
                  <a:cubicBezTo>
                    <a:pt x="1217" y="3176"/>
                    <a:pt x="1231" y="3178"/>
                    <a:pt x="1246" y="3178"/>
                  </a:cubicBezTo>
                  <a:cubicBezTo>
                    <a:pt x="1325" y="3178"/>
                    <a:pt x="1397" y="3124"/>
                    <a:pt x="1417" y="3054"/>
                  </a:cubicBezTo>
                  <a:cubicBezTo>
                    <a:pt x="1441" y="2970"/>
                    <a:pt x="1453" y="2875"/>
                    <a:pt x="1477" y="2792"/>
                  </a:cubicBezTo>
                  <a:cubicBezTo>
                    <a:pt x="1488" y="2720"/>
                    <a:pt x="1488" y="2637"/>
                    <a:pt x="1512" y="2566"/>
                  </a:cubicBezTo>
                  <a:cubicBezTo>
                    <a:pt x="1512" y="2554"/>
                    <a:pt x="1524" y="2554"/>
                    <a:pt x="1560" y="2518"/>
                  </a:cubicBezTo>
                  <a:cubicBezTo>
                    <a:pt x="1893" y="2792"/>
                    <a:pt x="2119" y="3185"/>
                    <a:pt x="2453" y="3447"/>
                  </a:cubicBezTo>
                  <a:cubicBezTo>
                    <a:pt x="2441" y="3768"/>
                    <a:pt x="2417" y="4066"/>
                    <a:pt x="2405" y="4363"/>
                  </a:cubicBezTo>
                  <a:cubicBezTo>
                    <a:pt x="2393" y="4554"/>
                    <a:pt x="2489" y="4661"/>
                    <a:pt x="2584" y="4661"/>
                  </a:cubicBezTo>
                  <a:cubicBezTo>
                    <a:pt x="2679" y="4661"/>
                    <a:pt x="2739" y="4578"/>
                    <a:pt x="2774" y="4399"/>
                  </a:cubicBezTo>
                  <a:cubicBezTo>
                    <a:pt x="2798" y="4232"/>
                    <a:pt x="2810" y="4066"/>
                    <a:pt x="2846" y="3863"/>
                  </a:cubicBezTo>
                  <a:cubicBezTo>
                    <a:pt x="3215" y="4113"/>
                    <a:pt x="3536" y="4387"/>
                    <a:pt x="3882" y="4613"/>
                  </a:cubicBezTo>
                  <a:cubicBezTo>
                    <a:pt x="3882" y="4780"/>
                    <a:pt x="3870" y="4947"/>
                    <a:pt x="3858" y="5078"/>
                  </a:cubicBezTo>
                  <a:cubicBezTo>
                    <a:pt x="3846" y="5221"/>
                    <a:pt x="3834" y="5352"/>
                    <a:pt x="3834" y="5483"/>
                  </a:cubicBezTo>
                  <a:cubicBezTo>
                    <a:pt x="3822" y="5578"/>
                    <a:pt x="3894" y="5661"/>
                    <a:pt x="3989" y="5685"/>
                  </a:cubicBezTo>
                  <a:cubicBezTo>
                    <a:pt x="4001" y="5688"/>
                    <a:pt x="4013" y="5690"/>
                    <a:pt x="4024" y="5690"/>
                  </a:cubicBezTo>
                  <a:cubicBezTo>
                    <a:pt x="4104" y="5690"/>
                    <a:pt x="4170" y="5619"/>
                    <a:pt x="4191" y="5495"/>
                  </a:cubicBezTo>
                  <a:cubicBezTo>
                    <a:pt x="4227" y="5316"/>
                    <a:pt x="4251" y="5125"/>
                    <a:pt x="4275" y="4899"/>
                  </a:cubicBezTo>
                  <a:cubicBezTo>
                    <a:pt x="4489" y="4911"/>
                    <a:pt x="4644" y="5054"/>
                    <a:pt x="4810" y="5125"/>
                  </a:cubicBezTo>
                  <a:cubicBezTo>
                    <a:pt x="4977" y="5197"/>
                    <a:pt x="5132" y="5268"/>
                    <a:pt x="5310" y="5352"/>
                  </a:cubicBezTo>
                  <a:cubicBezTo>
                    <a:pt x="5370" y="5530"/>
                    <a:pt x="5322" y="5709"/>
                    <a:pt x="5310" y="5876"/>
                  </a:cubicBezTo>
                  <a:cubicBezTo>
                    <a:pt x="5287" y="5983"/>
                    <a:pt x="5287" y="6090"/>
                    <a:pt x="5287" y="6197"/>
                  </a:cubicBezTo>
                  <a:cubicBezTo>
                    <a:pt x="5310" y="6257"/>
                    <a:pt x="5358" y="6316"/>
                    <a:pt x="5429" y="6328"/>
                  </a:cubicBezTo>
                  <a:cubicBezTo>
                    <a:pt x="5501" y="6328"/>
                    <a:pt x="5560" y="6292"/>
                    <a:pt x="5608" y="6233"/>
                  </a:cubicBezTo>
                  <a:cubicBezTo>
                    <a:pt x="5644" y="6149"/>
                    <a:pt x="5668" y="6042"/>
                    <a:pt x="5679" y="5935"/>
                  </a:cubicBezTo>
                  <a:cubicBezTo>
                    <a:pt x="5703" y="5828"/>
                    <a:pt x="5715" y="5709"/>
                    <a:pt x="5739" y="5554"/>
                  </a:cubicBezTo>
                  <a:cubicBezTo>
                    <a:pt x="6156" y="5625"/>
                    <a:pt x="6549" y="5768"/>
                    <a:pt x="6942" y="5864"/>
                  </a:cubicBezTo>
                  <a:cubicBezTo>
                    <a:pt x="7061" y="6221"/>
                    <a:pt x="6918" y="6566"/>
                    <a:pt x="7025" y="6935"/>
                  </a:cubicBezTo>
                  <a:cubicBezTo>
                    <a:pt x="6930" y="6947"/>
                    <a:pt x="6846" y="6947"/>
                    <a:pt x="6763" y="6947"/>
                  </a:cubicBezTo>
                  <a:cubicBezTo>
                    <a:pt x="4775" y="6542"/>
                    <a:pt x="3036" y="5661"/>
                    <a:pt x="1703" y="4078"/>
                  </a:cubicBezTo>
                  <a:cubicBezTo>
                    <a:pt x="1334" y="3637"/>
                    <a:pt x="1012" y="3173"/>
                    <a:pt x="750" y="2661"/>
                  </a:cubicBezTo>
                  <a:cubicBezTo>
                    <a:pt x="572" y="2351"/>
                    <a:pt x="476" y="1982"/>
                    <a:pt x="488" y="1625"/>
                  </a:cubicBezTo>
                  <a:cubicBezTo>
                    <a:pt x="488" y="1351"/>
                    <a:pt x="572" y="1089"/>
                    <a:pt x="715" y="863"/>
                  </a:cubicBezTo>
                  <a:cubicBezTo>
                    <a:pt x="898" y="591"/>
                    <a:pt x="1154" y="437"/>
                    <a:pt x="1418" y="437"/>
                  </a:cubicBezTo>
                  <a:close/>
                  <a:moveTo>
                    <a:pt x="10429" y="5971"/>
                  </a:moveTo>
                  <a:cubicBezTo>
                    <a:pt x="10468" y="5971"/>
                    <a:pt x="10508" y="5975"/>
                    <a:pt x="10549" y="5983"/>
                  </a:cubicBezTo>
                  <a:cubicBezTo>
                    <a:pt x="10632" y="6316"/>
                    <a:pt x="10537" y="6685"/>
                    <a:pt x="10787" y="6995"/>
                  </a:cubicBezTo>
                  <a:cubicBezTo>
                    <a:pt x="10327" y="7089"/>
                    <a:pt x="9867" y="7128"/>
                    <a:pt x="9398" y="7128"/>
                  </a:cubicBezTo>
                  <a:cubicBezTo>
                    <a:pt x="9334" y="7128"/>
                    <a:pt x="9269" y="7127"/>
                    <a:pt x="9204" y="7126"/>
                  </a:cubicBezTo>
                  <a:lnTo>
                    <a:pt x="9204" y="6161"/>
                  </a:lnTo>
                  <a:cubicBezTo>
                    <a:pt x="9430" y="6042"/>
                    <a:pt x="9656" y="6078"/>
                    <a:pt x="9882" y="6066"/>
                  </a:cubicBezTo>
                  <a:cubicBezTo>
                    <a:pt x="10061" y="6056"/>
                    <a:pt x="10232" y="5971"/>
                    <a:pt x="10429" y="5971"/>
                  </a:cubicBezTo>
                  <a:close/>
                  <a:moveTo>
                    <a:pt x="7566" y="5970"/>
                  </a:moveTo>
                  <a:cubicBezTo>
                    <a:pt x="7747" y="5970"/>
                    <a:pt x="7916" y="6066"/>
                    <a:pt x="8085" y="6066"/>
                  </a:cubicBezTo>
                  <a:cubicBezTo>
                    <a:pt x="8287" y="6066"/>
                    <a:pt x="8501" y="6090"/>
                    <a:pt x="8727" y="6102"/>
                  </a:cubicBezTo>
                  <a:cubicBezTo>
                    <a:pt x="8811" y="6447"/>
                    <a:pt x="8704" y="6780"/>
                    <a:pt x="8799" y="7114"/>
                  </a:cubicBezTo>
                  <a:cubicBezTo>
                    <a:pt x="8687" y="7129"/>
                    <a:pt x="8577" y="7135"/>
                    <a:pt x="8466" y="7135"/>
                  </a:cubicBezTo>
                  <a:cubicBezTo>
                    <a:pt x="8047" y="7135"/>
                    <a:pt x="7632" y="7047"/>
                    <a:pt x="7180" y="7019"/>
                  </a:cubicBezTo>
                  <a:cubicBezTo>
                    <a:pt x="7418" y="6673"/>
                    <a:pt x="7323" y="6316"/>
                    <a:pt x="7418" y="5995"/>
                  </a:cubicBezTo>
                  <a:cubicBezTo>
                    <a:pt x="7468" y="5977"/>
                    <a:pt x="7518" y="5970"/>
                    <a:pt x="7566" y="5970"/>
                  </a:cubicBezTo>
                  <a:close/>
                  <a:moveTo>
                    <a:pt x="1390" y="1"/>
                  </a:moveTo>
                  <a:cubicBezTo>
                    <a:pt x="1027" y="1"/>
                    <a:pt x="668" y="175"/>
                    <a:pt x="453" y="506"/>
                  </a:cubicBezTo>
                  <a:cubicBezTo>
                    <a:pt x="131" y="934"/>
                    <a:pt x="0" y="1470"/>
                    <a:pt x="84" y="1994"/>
                  </a:cubicBezTo>
                  <a:cubicBezTo>
                    <a:pt x="143" y="2351"/>
                    <a:pt x="262" y="2697"/>
                    <a:pt x="453" y="3006"/>
                  </a:cubicBezTo>
                  <a:cubicBezTo>
                    <a:pt x="810" y="3613"/>
                    <a:pt x="1238" y="4173"/>
                    <a:pt x="1715" y="4697"/>
                  </a:cubicBezTo>
                  <a:cubicBezTo>
                    <a:pt x="2370" y="5399"/>
                    <a:pt x="3143" y="5983"/>
                    <a:pt x="3989" y="6423"/>
                  </a:cubicBezTo>
                  <a:cubicBezTo>
                    <a:pt x="5560" y="7245"/>
                    <a:pt x="7239" y="7530"/>
                    <a:pt x="8977" y="7578"/>
                  </a:cubicBezTo>
                  <a:cubicBezTo>
                    <a:pt x="9069" y="7585"/>
                    <a:pt x="9160" y="7588"/>
                    <a:pt x="9252" y="7588"/>
                  </a:cubicBezTo>
                  <a:cubicBezTo>
                    <a:pt x="9777" y="7588"/>
                    <a:pt x="10295" y="7484"/>
                    <a:pt x="10823" y="7423"/>
                  </a:cubicBezTo>
                  <a:cubicBezTo>
                    <a:pt x="12240" y="7233"/>
                    <a:pt x="13597" y="6733"/>
                    <a:pt x="14800" y="5959"/>
                  </a:cubicBezTo>
                  <a:cubicBezTo>
                    <a:pt x="15490" y="5483"/>
                    <a:pt x="16121" y="4923"/>
                    <a:pt x="16657" y="4268"/>
                  </a:cubicBezTo>
                  <a:cubicBezTo>
                    <a:pt x="16990" y="3851"/>
                    <a:pt x="17300" y="3399"/>
                    <a:pt x="17562" y="2935"/>
                  </a:cubicBezTo>
                  <a:cubicBezTo>
                    <a:pt x="17669" y="2744"/>
                    <a:pt x="17764" y="2530"/>
                    <a:pt x="17824" y="2316"/>
                  </a:cubicBezTo>
                  <a:cubicBezTo>
                    <a:pt x="18026" y="1685"/>
                    <a:pt x="17907" y="994"/>
                    <a:pt x="17502" y="482"/>
                  </a:cubicBezTo>
                  <a:cubicBezTo>
                    <a:pt x="17286" y="171"/>
                    <a:pt x="16942" y="5"/>
                    <a:pt x="16593" y="5"/>
                  </a:cubicBezTo>
                  <a:cubicBezTo>
                    <a:pt x="16367" y="5"/>
                    <a:pt x="16139" y="75"/>
                    <a:pt x="15943" y="220"/>
                  </a:cubicBezTo>
                  <a:cubicBezTo>
                    <a:pt x="15764" y="339"/>
                    <a:pt x="15609" y="482"/>
                    <a:pt x="15466" y="637"/>
                  </a:cubicBezTo>
                  <a:cubicBezTo>
                    <a:pt x="15335" y="780"/>
                    <a:pt x="15216" y="923"/>
                    <a:pt x="15097" y="1077"/>
                  </a:cubicBezTo>
                  <a:cubicBezTo>
                    <a:pt x="14764" y="1530"/>
                    <a:pt x="14371" y="1923"/>
                    <a:pt x="13930" y="2256"/>
                  </a:cubicBezTo>
                  <a:cubicBezTo>
                    <a:pt x="12740" y="3161"/>
                    <a:pt x="11371" y="3625"/>
                    <a:pt x="9906" y="3816"/>
                  </a:cubicBezTo>
                  <a:cubicBezTo>
                    <a:pt x="9608" y="3848"/>
                    <a:pt x="9309" y="3864"/>
                    <a:pt x="9010" y="3864"/>
                  </a:cubicBezTo>
                  <a:cubicBezTo>
                    <a:pt x="8425" y="3864"/>
                    <a:pt x="7842" y="3803"/>
                    <a:pt x="7275" y="3685"/>
                  </a:cubicBezTo>
                  <a:cubicBezTo>
                    <a:pt x="6310" y="3494"/>
                    <a:pt x="5394" y="3137"/>
                    <a:pt x="4572" y="2613"/>
                  </a:cubicBezTo>
                  <a:cubicBezTo>
                    <a:pt x="3917" y="2208"/>
                    <a:pt x="3334" y="1696"/>
                    <a:pt x="2870" y="1077"/>
                  </a:cubicBezTo>
                  <a:cubicBezTo>
                    <a:pt x="2762" y="923"/>
                    <a:pt x="2631" y="768"/>
                    <a:pt x="2500" y="625"/>
                  </a:cubicBezTo>
                  <a:cubicBezTo>
                    <a:pt x="2370" y="482"/>
                    <a:pt x="2227" y="351"/>
                    <a:pt x="2072" y="232"/>
                  </a:cubicBezTo>
                  <a:cubicBezTo>
                    <a:pt x="1869" y="76"/>
                    <a:pt x="1628" y="1"/>
                    <a:pt x="13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9" name="Google Shape;1039;p20"/>
            <p:cNvSpPr/>
            <p:nvPr/>
          </p:nvSpPr>
          <p:spPr>
            <a:xfrm>
              <a:off x="5382963" y="2441800"/>
              <a:ext cx="117000" cy="114525"/>
            </a:xfrm>
            <a:custGeom>
              <a:rect b="b" l="l" r="r" t="t"/>
              <a:pathLst>
                <a:path extrusionOk="0" h="4581" w="4680">
                  <a:moveTo>
                    <a:pt x="2150" y="0"/>
                  </a:moveTo>
                  <a:cubicBezTo>
                    <a:pt x="2032" y="0"/>
                    <a:pt x="1914" y="15"/>
                    <a:pt x="1798" y="44"/>
                  </a:cubicBezTo>
                  <a:cubicBezTo>
                    <a:pt x="1536" y="127"/>
                    <a:pt x="1298" y="270"/>
                    <a:pt x="1119" y="473"/>
                  </a:cubicBezTo>
                  <a:cubicBezTo>
                    <a:pt x="810" y="782"/>
                    <a:pt x="584" y="1163"/>
                    <a:pt x="429" y="1568"/>
                  </a:cubicBezTo>
                  <a:cubicBezTo>
                    <a:pt x="179" y="2270"/>
                    <a:pt x="36" y="2997"/>
                    <a:pt x="0" y="3747"/>
                  </a:cubicBezTo>
                  <a:cubicBezTo>
                    <a:pt x="0" y="3842"/>
                    <a:pt x="0" y="3937"/>
                    <a:pt x="12" y="4032"/>
                  </a:cubicBezTo>
                  <a:cubicBezTo>
                    <a:pt x="23" y="4121"/>
                    <a:pt x="95" y="4189"/>
                    <a:pt x="182" y="4189"/>
                  </a:cubicBezTo>
                  <a:cubicBezTo>
                    <a:pt x="189" y="4189"/>
                    <a:pt x="196" y="4188"/>
                    <a:pt x="203" y="4187"/>
                  </a:cubicBezTo>
                  <a:cubicBezTo>
                    <a:pt x="298" y="4187"/>
                    <a:pt x="381" y="4128"/>
                    <a:pt x="393" y="4032"/>
                  </a:cubicBezTo>
                  <a:cubicBezTo>
                    <a:pt x="405" y="3937"/>
                    <a:pt x="417" y="3854"/>
                    <a:pt x="417" y="3759"/>
                  </a:cubicBezTo>
                  <a:cubicBezTo>
                    <a:pt x="453" y="3437"/>
                    <a:pt x="476" y="3104"/>
                    <a:pt x="524" y="2782"/>
                  </a:cubicBezTo>
                  <a:cubicBezTo>
                    <a:pt x="595" y="2270"/>
                    <a:pt x="750" y="1782"/>
                    <a:pt x="988" y="1330"/>
                  </a:cubicBezTo>
                  <a:cubicBezTo>
                    <a:pt x="1119" y="1056"/>
                    <a:pt x="1310" y="818"/>
                    <a:pt x="1536" y="627"/>
                  </a:cubicBezTo>
                  <a:cubicBezTo>
                    <a:pt x="1708" y="482"/>
                    <a:pt x="1923" y="406"/>
                    <a:pt x="2138" y="406"/>
                  </a:cubicBezTo>
                  <a:cubicBezTo>
                    <a:pt x="2311" y="406"/>
                    <a:pt x="2483" y="455"/>
                    <a:pt x="2631" y="556"/>
                  </a:cubicBezTo>
                  <a:cubicBezTo>
                    <a:pt x="2750" y="615"/>
                    <a:pt x="2858" y="699"/>
                    <a:pt x="2953" y="806"/>
                  </a:cubicBezTo>
                  <a:cubicBezTo>
                    <a:pt x="3143" y="1008"/>
                    <a:pt x="3310" y="1235"/>
                    <a:pt x="3465" y="1473"/>
                  </a:cubicBezTo>
                  <a:cubicBezTo>
                    <a:pt x="3727" y="1913"/>
                    <a:pt x="3917" y="2389"/>
                    <a:pt x="4024" y="2889"/>
                  </a:cubicBezTo>
                  <a:cubicBezTo>
                    <a:pt x="4120" y="3318"/>
                    <a:pt x="4179" y="3747"/>
                    <a:pt x="4251" y="4175"/>
                  </a:cubicBezTo>
                  <a:cubicBezTo>
                    <a:pt x="4274" y="4294"/>
                    <a:pt x="4298" y="4413"/>
                    <a:pt x="4346" y="4521"/>
                  </a:cubicBezTo>
                  <a:cubicBezTo>
                    <a:pt x="4358" y="4556"/>
                    <a:pt x="4441" y="4580"/>
                    <a:pt x="4489" y="4580"/>
                  </a:cubicBezTo>
                  <a:cubicBezTo>
                    <a:pt x="4548" y="4580"/>
                    <a:pt x="4608" y="4544"/>
                    <a:pt x="4644" y="4497"/>
                  </a:cubicBezTo>
                  <a:cubicBezTo>
                    <a:pt x="4667" y="4413"/>
                    <a:pt x="4679" y="4318"/>
                    <a:pt x="4667" y="4235"/>
                  </a:cubicBezTo>
                  <a:cubicBezTo>
                    <a:pt x="4608" y="3771"/>
                    <a:pt x="4548" y="3306"/>
                    <a:pt x="4441" y="2854"/>
                  </a:cubicBezTo>
                  <a:cubicBezTo>
                    <a:pt x="4310" y="2211"/>
                    <a:pt x="4048" y="1592"/>
                    <a:pt x="3691" y="1044"/>
                  </a:cubicBezTo>
                  <a:cubicBezTo>
                    <a:pt x="3489" y="723"/>
                    <a:pt x="3227" y="449"/>
                    <a:pt x="2917" y="234"/>
                  </a:cubicBezTo>
                  <a:cubicBezTo>
                    <a:pt x="2685" y="77"/>
                    <a:pt x="2419" y="0"/>
                    <a:pt x="2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0" name="Google Shape;1040;p20"/>
            <p:cNvSpPr/>
            <p:nvPr/>
          </p:nvSpPr>
          <p:spPr>
            <a:xfrm>
              <a:off x="5613938" y="2441925"/>
              <a:ext cx="116100" cy="114700"/>
            </a:xfrm>
            <a:custGeom>
              <a:rect b="b" l="l" r="r" t="t"/>
              <a:pathLst>
                <a:path extrusionOk="0" h="4588" w="4644">
                  <a:moveTo>
                    <a:pt x="2540" y="0"/>
                  </a:moveTo>
                  <a:cubicBezTo>
                    <a:pt x="2408" y="0"/>
                    <a:pt x="2274" y="20"/>
                    <a:pt x="2144" y="63"/>
                  </a:cubicBezTo>
                  <a:cubicBezTo>
                    <a:pt x="1893" y="134"/>
                    <a:pt x="1667" y="265"/>
                    <a:pt x="1489" y="444"/>
                  </a:cubicBezTo>
                  <a:cubicBezTo>
                    <a:pt x="1227" y="682"/>
                    <a:pt x="1012" y="956"/>
                    <a:pt x="846" y="1253"/>
                  </a:cubicBezTo>
                  <a:cubicBezTo>
                    <a:pt x="346" y="2182"/>
                    <a:pt x="60" y="3206"/>
                    <a:pt x="0" y="4254"/>
                  </a:cubicBezTo>
                  <a:cubicBezTo>
                    <a:pt x="0" y="4337"/>
                    <a:pt x="12" y="4408"/>
                    <a:pt x="36" y="4480"/>
                  </a:cubicBezTo>
                  <a:cubicBezTo>
                    <a:pt x="48" y="4528"/>
                    <a:pt x="119" y="4587"/>
                    <a:pt x="155" y="4587"/>
                  </a:cubicBezTo>
                  <a:cubicBezTo>
                    <a:pt x="239" y="4575"/>
                    <a:pt x="298" y="4551"/>
                    <a:pt x="346" y="4492"/>
                  </a:cubicBezTo>
                  <a:cubicBezTo>
                    <a:pt x="381" y="4408"/>
                    <a:pt x="405" y="4325"/>
                    <a:pt x="405" y="4230"/>
                  </a:cubicBezTo>
                  <a:cubicBezTo>
                    <a:pt x="465" y="3563"/>
                    <a:pt x="608" y="2896"/>
                    <a:pt x="834" y="2265"/>
                  </a:cubicBezTo>
                  <a:cubicBezTo>
                    <a:pt x="989" y="1837"/>
                    <a:pt x="1191" y="1432"/>
                    <a:pt x="1465" y="1075"/>
                  </a:cubicBezTo>
                  <a:cubicBezTo>
                    <a:pt x="1620" y="849"/>
                    <a:pt x="1822" y="670"/>
                    <a:pt x="2060" y="539"/>
                  </a:cubicBezTo>
                  <a:cubicBezTo>
                    <a:pt x="2206" y="445"/>
                    <a:pt x="2368" y="399"/>
                    <a:pt x="2529" y="399"/>
                  </a:cubicBezTo>
                  <a:cubicBezTo>
                    <a:pt x="2736" y="399"/>
                    <a:pt x="2941" y="475"/>
                    <a:pt x="3108" y="622"/>
                  </a:cubicBezTo>
                  <a:cubicBezTo>
                    <a:pt x="3287" y="777"/>
                    <a:pt x="3441" y="956"/>
                    <a:pt x="3572" y="1158"/>
                  </a:cubicBezTo>
                  <a:cubicBezTo>
                    <a:pt x="3763" y="1444"/>
                    <a:pt x="3894" y="1765"/>
                    <a:pt x="3989" y="2099"/>
                  </a:cubicBezTo>
                  <a:cubicBezTo>
                    <a:pt x="4132" y="2623"/>
                    <a:pt x="4215" y="3158"/>
                    <a:pt x="4251" y="3694"/>
                  </a:cubicBezTo>
                  <a:cubicBezTo>
                    <a:pt x="4251" y="3813"/>
                    <a:pt x="4263" y="3932"/>
                    <a:pt x="4287" y="4051"/>
                  </a:cubicBezTo>
                  <a:cubicBezTo>
                    <a:pt x="4322" y="4111"/>
                    <a:pt x="4370" y="4158"/>
                    <a:pt x="4441" y="4182"/>
                  </a:cubicBezTo>
                  <a:cubicBezTo>
                    <a:pt x="4454" y="4185"/>
                    <a:pt x="4466" y="4187"/>
                    <a:pt x="4479" y="4187"/>
                  </a:cubicBezTo>
                  <a:cubicBezTo>
                    <a:pt x="4560" y="4187"/>
                    <a:pt x="4633" y="4122"/>
                    <a:pt x="4644" y="4039"/>
                  </a:cubicBezTo>
                  <a:cubicBezTo>
                    <a:pt x="4644" y="3897"/>
                    <a:pt x="4644" y="3742"/>
                    <a:pt x="4644" y="3551"/>
                  </a:cubicBezTo>
                  <a:cubicBezTo>
                    <a:pt x="4632" y="3444"/>
                    <a:pt x="4632" y="3301"/>
                    <a:pt x="4620" y="3146"/>
                  </a:cubicBezTo>
                  <a:cubicBezTo>
                    <a:pt x="4560" y="2456"/>
                    <a:pt x="4370" y="1789"/>
                    <a:pt x="4060" y="1170"/>
                  </a:cubicBezTo>
                  <a:cubicBezTo>
                    <a:pt x="3906" y="849"/>
                    <a:pt x="3679" y="551"/>
                    <a:pt x="3406" y="325"/>
                  </a:cubicBezTo>
                  <a:cubicBezTo>
                    <a:pt x="3163" y="115"/>
                    <a:pt x="2855" y="0"/>
                    <a:pt x="25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1" name="Google Shape;1041;p20"/>
            <p:cNvSpPr/>
            <p:nvPr/>
          </p:nvSpPr>
          <p:spPr>
            <a:xfrm>
              <a:off x="5344263" y="2574625"/>
              <a:ext cx="426550" cy="162975"/>
            </a:xfrm>
            <a:custGeom>
              <a:rect b="b" l="l" r="r" t="t"/>
              <a:pathLst>
                <a:path extrusionOk="0" h="6519" w="17062">
                  <a:moveTo>
                    <a:pt x="16372" y="2708"/>
                  </a:moveTo>
                  <a:lnTo>
                    <a:pt x="16372" y="2708"/>
                  </a:lnTo>
                  <a:cubicBezTo>
                    <a:pt x="16372" y="2708"/>
                    <a:pt x="16372" y="2708"/>
                    <a:pt x="16371" y="2708"/>
                  </a:cubicBezTo>
                  <a:lnTo>
                    <a:pt x="16371" y="2720"/>
                  </a:lnTo>
                  <a:cubicBezTo>
                    <a:pt x="16372" y="2716"/>
                    <a:pt x="16372" y="2712"/>
                    <a:pt x="16372" y="2708"/>
                  </a:cubicBezTo>
                  <a:close/>
                  <a:moveTo>
                    <a:pt x="950" y="0"/>
                  </a:moveTo>
                  <a:cubicBezTo>
                    <a:pt x="687" y="0"/>
                    <a:pt x="433" y="157"/>
                    <a:pt x="250" y="434"/>
                  </a:cubicBezTo>
                  <a:cubicBezTo>
                    <a:pt x="96" y="660"/>
                    <a:pt x="12" y="922"/>
                    <a:pt x="12" y="1196"/>
                  </a:cubicBezTo>
                  <a:cubicBezTo>
                    <a:pt x="0" y="1553"/>
                    <a:pt x="96" y="1922"/>
                    <a:pt x="274" y="2232"/>
                  </a:cubicBezTo>
                  <a:cubicBezTo>
                    <a:pt x="548" y="2732"/>
                    <a:pt x="858" y="3208"/>
                    <a:pt x="1227" y="3649"/>
                  </a:cubicBezTo>
                  <a:cubicBezTo>
                    <a:pt x="2548" y="5232"/>
                    <a:pt x="4287" y="6113"/>
                    <a:pt x="6287" y="6518"/>
                  </a:cubicBezTo>
                  <a:cubicBezTo>
                    <a:pt x="6382" y="6518"/>
                    <a:pt x="6465" y="6518"/>
                    <a:pt x="6549" y="6506"/>
                  </a:cubicBezTo>
                  <a:cubicBezTo>
                    <a:pt x="6442" y="6137"/>
                    <a:pt x="6584" y="5792"/>
                    <a:pt x="6477" y="5435"/>
                  </a:cubicBezTo>
                  <a:cubicBezTo>
                    <a:pt x="6073" y="5339"/>
                    <a:pt x="5692" y="5196"/>
                    <a:pt x="5263" y="5125"/>
                  </a:cubicBezTo>
                  <a:cubicBezTo>
                    <a:pt x="5239" y="5280"/>
                    <a:pt x="5227" y="5399"/>
                    <a:pt x="5215" y="5506"/>
                  </a:cubicBezTo>
                  <a:cubicBezTo>
                    <a:pt x="5203" y="5613"/>
                    <a:pt x="5168" y="5708"/>
                    <a:pt x="5132" y="5804"/>
                  </a:cubicBezTo>
                  <a:cubicBezTo>
                    <a:pt x="5096" y="5863"/>
                    <a:pt x="5025" y="5899"/>
                    <a:pt x="4953" y="5899"/>
                  </a:cubicBezTo>
                  <a:cubicBezTo>
                    <a:pt x="4894" y="5887"/>
                    <a:pt x="4834" y="5828"/>
                    <a:pt x="4822" y="5768"/>
                  </a:cubicBezTo>
                  <a:cubicBezTo>
                    <a:pt x="4810" y="5661"/>
                    <a:pt x="4822" y="5554"/>
                    <a:pt x="4834" y="5447"/>
                  </a:cubicBezTo>
                  <a:cubicBezTo>
                    <a:pt x="4858" y="5280"/>
                    <a:pt x="4906" y="5101"/>
                    <a:pt x="4834" y="4923"/>
                  </a:cubicBezTo>
                  <a:cubicBezTo>
                    <a:pt x="4668" y="4839"/>
                    <a:pt x="4501" y="4768"/>
                    <a:pt x="4334" y="4696"/>
                  </a:cubicBezTo>
                  <a:cubicBezTo>
                    <a:pt x="4168" y="4625"/>
                    <a:pt x="4025" y="4482"/>
                    <a:pt x="3810" y="4470"/>
                  </a:cubicBezTo>
                  <a:cubicBezTo>
                    <a:pt x="3775" y="4685"/>
                    <a:pt x="3751" y="4875"/>
                    <a:pt x="3715" y="5066"/>
                  </a:cubicBezTo>
                  <a:cubicBezTo>
                    <a:pt x="3694" y="5190"/>
                    <a:pt x="3628" y="5261"/>
                    <a:pt x="3548" y="5261"/>
                  </a:cubicBezTo>
                  <a:cubicBezTo>
                    <a:pt x="3537" y="5261"/>
                    <a:pt x="3525" y="5259"/>
                    <a:pt x="3513" y="5256"/>
                  </a:cubicBezTo>
                  <a:cubicBezTo>
                    <a:pt x="3417" y="5232"/>
                    <a:pt x="3358" y="5149"/>
                    <a:pt x="3358" y="5054"/>
                  </a:cubicBezTo>
                  <a:cubicBezTo>
                    <a:pt x="3358" y="4923"/>
                    <a:pt x="3370" y="4804"/>
                    <a:pt x="3382" y="4649"/>
                  </a:cubicBezTo>
                  <a:cubicBezTo>
                    <a:pt x="3394" y="4506"/>
                    <a:pt x="3406" y="4351"/>
                    <a:pt x="3417" y="4184"/>
                  </a:cubicBezTo>
                  <a:cubicBezTo>
                    <a:pt x="3072" y="3946"/>
                    <a:pt x="2751" y="3684"/>
                    <a:pt x="2370" y="3434"/>
                  </a:cubicBezTo>
                  <a:cubicBezTo>
                    <a:pt x="2346" y="3637"/>
                    <a:pt x="2322" y="3803"/>
                    <a:pt x="2298" y="3970"/>
                  </a:cubicBezTo>
                  <a:cubicBezTo>
                    <a:pt x="2263" y="4149"/>
                    <a:pt x="2227" y="4220"/>
                    <a:pt x="2108" y="4232"/>
                  </a:cubicBezTo>
                  <a:cubicBezTo>
                    <a:pt x="2102" y="4233"/>
                    <a:pt x="2097" y="4233"/>
                    <a:pt x="2092" y="4233"/>
                  </a:cubicBezTo>
                  <a:cubicBezTo>
                    <a:pt x="1982" y="4233"/>
                    <a:pt x="1918" y="4116"/>
                    <a:pt x="1929" y="3934"/>
                  </a:cubicBezTo>
                  <a:cubicBezTo>
                    <a:pt x="1941" y="3637"/>
                    <a:pt x="1965" y="3339"/>
                    <a:pt x="1989" y="3018"/>
                  </a:cubicBezTo>
                  <a:cubicBezTo>
                    <a:pt x="1631" y="2756"/>
                    <a:pt x="1417" y="2363"/>
                    <a:pt x="1096" y="2089"/>
                  </a:cubicBezTo>
                  <a:cubicBezTo>
                    <a:pt x="1060" y="2125"/>
                    <a:pt x="1036" y="2125"/>
                    <a:pt x="1036" y="2137"/>
                  </a:cubicBezTo>
                  <a:cubicBezTo>
                    <a:pt x="1024" y="2208"/>
                    <a:pt x="1012" y="2291"/>
                    <a:pt x="1000" y="2363"/>
                  </a:cubicBezTo>
                  <a:cubicBezTo>
                    <a:pt x="989" y="2446"/>
                    <a:pt x="965" y="2529"/>
                    <a:pt x="941" y="2625"/>
                  </a:cubicBezTo>
                  <a:cubicBezTo>
                    <a:pt x="921" y="2695"/>
                    <a:pt x="849" y="2749"/>
                    <a:pt x="770" y="2749"/>
                  </a:cubicBezTo>
                  <a:cubicBezTo>
                    <a:pt x="755" y="2749"/>
                    <a:pt x="741" y="2747"/>
                    <a:pt x="727" y="2744"/>
                  </a:cubicBezTo>
                  <a:cubicBezTo>
                    <a:pt x="655" y="2720"/>
                    <a:pt x="608" y="2649"/>
                    <a:pt x="619" y="2565"/>
                  </a:cubicBezTo>
                  <a:cubicBezTo>
                    <a:pt x="619" y="2422"/>
                    <a:pt x="643" y="2268"/>
                    <a:pt x="643" y="2125"/>
                  </a:cubicBezTo>
                  <a:cubicBezTo>
                    <a:pt x="655" y="1827"/>
                    <a:pt x="739" y="1529"/>
                    <a:pt x="560" y="1244"/>
                  </a:cubicBezTo>
                  <a:cubicBezTo>
                    <a:pt x="536" y="1184"/>
                    <a:pt x="548" y="1125"/>
                    <a:pt x="584" y="1077"/>
                  </a:cubicBezTo>
                  <a:cubicBezTo>
                    <a:pt x="750" y="958"/>
                    <a:pt x="750" y="767"/>
                    <a:pt x="786" y="601"/>
                  </a:cubicBezTo>
                  <a:cubicBezTo>
                    <a:pt x="786" y="541"/>
                    <a:pt x="810" y="482"/>
                    <a:pt x="822" y="422"/>
                  </a:cubicBezTo>
                  <a:cubicBezTo>
                    <a:pt x="852" y="351"/>
                    <a:pt x="925" y="298"/>
                    <a:pt x="998" y="298"/>
                  </a:cubicBezTo>
                  <a:cubicBezTo>
                    <a:pt x="1011" y="298"/>
                    <a:pt x="1024" y="299"/>
                    <a:pt x="1036" y="303"/>
                  </a:cubicBezTo>
                  <a:cubicBezTo>
                    <a:pt x="1120" y="303"/>
                    <a:pt x="1179" y="374"/>
                    <a:pt x="1179" y="458"/>
                  </a:cubicBezTo>
                  <a:cubicBezTo>
                    <a:pt x="1203" y="565"/>
                    <a:pt x="1191" y="696"/>
                    <a:pt x="1167" y="815"/>
                  </a:cubicBezTo>
                  <a:cubicBezTo>
                    <a:pt x="1012" y="1291"/>
                    <a:pt x="1203" y="1648"/>
                    <a:pt x="1536" y="1970"/>
                  </a:cubicBezTo>
                  <a:cubicBezTo>
                    <a:pt x="1631" y="2053"/>
                    <a:pt x="1703" y="2148"/>
                    <a:pt x="1786" y="2232"/>
                  </a:cubicBezTo>
                  <a:cubicBezTo>
                    <a:pt x="1822" y="2276"/>
                    <a:pt x="1857" y="2321"/>
                    <a:pt x="1912" y="2321"/>
                  </a:cubicBezTo>
                  <a:cubicBezTo>
                    <a:pt x="1931" y="2321"/>
                    <a:pt x="1953" y="2315"/>
                    <a:pt x="1977" y="2303"/>
                  </a:cubicBezTo>
                  <a:cubicBezTo>
                    <a:pt x="1989" y="2196"/>
                    <a:pt x="1989" y="2077"/>
                    <a:pt x="2001" y="1958"/>
                  </a:cubicBezTo>
                  <a:cubicBezTo>
                    <a:pt x="2001" y="1898"/>
                    <a:pt x="2012" y="1839"/>
                    <a:pt x="2036" y="1779"/>
                  </a:cubicBezTo>
                  <a:cubicBezTo>
                    <a:pt x="2067" y="1707"/>
                    <a:pt x="2125" y="1644"/>
                    <a:pt x="2202" y="1644"/>
                  </a:cubicBezTo>
                  <a:cubicBezTo>
                    <a:pt x="2214" y="1644"/>
                    <a:pt x="2226" y="1645"/>
                    <a:pt x="2239" y="1648"/>
                  </a:cubicBezTo>
                  <a:cubicBezTo>
                    <a:pt x="2298" y="1672"/>
                    <a:pt x="2358" y="1720"/>
                    <a:pt x="2382" y="1779"/>
                  </a:cubicBezTo>
                  <a:cubicBezTo>
                    <a:pt x="2405" y="1887"/>
                    <a:pt x="2417" y="1994"/>
                    <a:pt x="2405" y="2101"/>
                  </a:cubicBezTo>
                  <a:cubicBezTo>
                    <a:pt x="2405" y="2279"/>
                    <a:pt x="2393" y="2458"/>
                    <a:pt x="2382" y="2637"/>
                  </a:cubicBezTo>
                  <a:cubicBezTo>
                    <a:pt x="2358" y="2768"/>
                    <a:pt x="2417" y="2910"/>
                    <a:pt x="2524" y="2994"/>
                  </a:cubicBezTo>
                  <a:cubicBezTo>
                    <a:pt x="2751" y="3172"/>
                    <a:pt x="2965" y="3351"/>
                    <a:pt x="3191" y="3530"/>
                  </a:cubicBezTo>
                  <a:cubicBezTo>
                    <a:pt x="3263" y="3565"/>
                    <a:pt x="3334" y="3601"/>
                    <a:pt x="3406" y="3625"/>
                  </a:cubicBezTo>
                  <a:cubicBezTo>
                    <a:pt x="3417" y="3518"/>
                    <a:pt x="3429" y="3434"/>
                    <a:pt x="3429" y="3363"/>
                  </a:cubicBezTo>
                  <a:cubicBezTo>
                    <a:pt x="3429" y="3232"/>
                    <a:pt x="3429" y="3101"/>
                    <a:pt x="3453" y="2958"/>
                  </a:cubicBezTo>
                  <a:cubicBezTo>
                    <a:pt x="3465" y="2863"/>
                    <a:pt x="3536" y="2791"/>
                    <a:pt x="3632" y="2791"/>
                  </a:cubicBezTo>
                  <a:cubicBezTo>
                    <a:pt x="3639" y="2791"/>
                    <a:pt x="3645" y="2790"/>
                    <a:pt x="3652" y="2790"/>
                  </a:cubicBezTo>
                  <a:cubicBezTo>
                    <a:pt x="3751" y="2790"/>
                    <a:pt x="3835" y="2870"/>
                    <a:pt x="3846" y="2982"/>
                  </a:cubicBezTo>
                  <a:cubicBezTo>
                    <a:pt x="3846" y="3089"/>
                    <a:pt x="3846" y="3184"/>
                    <a:pt x="3846" y="3291"/>
                  </a:cubicBezTo>
                  <a:cubicBezTo>
                    <a:pt x="3834" y="3494"/>
                    <a:pt x="3822" y="3708"/>
                    <a:pt x="3810" y="3887"/>
                  </a:cubicBezTo>
                  <a:cubicBezTo>
                    <a:pt x="4239" y="4208"/>
                    <a:pt x="4525" y="4339"/>
                    <a:pt x="4882" y="4423"/>
                  </a:cubicBezTo>
                  <a:cubicBezTo>
                    <a:pt x="4941" y="4268"/>
                    <a:pt x="4965" y="4101"/>
                    <a:pt x="4965" y="3946"/>
                  </a:cubicBezTo>
                  <a:cubicBezTo>
                    <a:pt x="4977" y="3827"/>
                    <a:pt x="4989" y="3708"/>
                    <a:pt x="5025" y="3589"/>
                  </a:cubicBezTo>
                  <a:cubicBezTo>
                    <a:pt x="5060" y="3530"/>
                    <a:pt x="5120" y="3482"/>
                    <a:pt x="5191" y="3458"/>
                  </a:cubicBezTo>
                  <a:cubicBezTo>
                    <a:pt x="5200" y="3455"/>
                    <a:pt x="5209" y="3454"/>
                    <a:pt x="5218" y="3454"/>
                  </a:cubicBezTo>
                  <a:cubicBezTo>
                    <a:pt x="5289" y="3454"/>
                    <a:pt x="5382" y="3529"/>
                    <a:pt x="5382" y="3613"/>
                  </a:cubicBezTo>
                  <a:cubicBezTo>
                    <a:pt x="5394" y="3732"/>
                    <a:pt x="5382" y="3851"/>
                    <a:pt x="5370" y="3970"/>
                  </a:cubicBezTo>
                  <a:cubicBezTo>
                    <a:pt x="5322" y="4196"/>
                    <a:pt x="5311" y="4423"/>
                    <a:pt x="5346" y="4649"/>
                  </a:cubicBezTo>
                  <a:cubicBezTo>
                    <a:pt x="5727" y="4804"/>
                    <a:pt x="6120" y="4911"/>
                    <a:pt x="6525" y="4958"/>
                  </a:cubicBezTo>
                  <a:cubicBezTo>
                    <a:pt x="6537" y="4756"/>
                    <a:pt x="6549" y="4577"/>
                    <a:pt x="6549" y="4399"/>
                  </a:cubicBezTo>
                  <a:cubicBezTo>
                    <a:pt x="6561" y="4280"/>
                    <a:pt x="6561" y="4161"/>
                    <a:pt x="6584" y="4042"/>
                  </a:cubicBezTo>
                  <a:cubicBezTo>
                    <a:pt x="6584" y="3946"/>
                    <a:pt x="6668" y="3875"/>
                    <a:pt x="6763" y="3875"/>
                  </a:cubicBezTo>
                  <a:cubicBezTo>
                    <a:pt x="6858" y="3875"/>
                    <a:pt x="6942" y="3946"/>
                    <a:pt x="6942" y="4042"/>
                  </a:cubicBezTo>
                  <a:cubicBezTo>
                    <a:pt x="6954" y="4244"/>
                    <a:pt x="6954" y="4458"/>
                    <a:pt x="6954" y="4673"/>
                  </a:cubicBezTo>
                  <a:cubicBezTo>
                    <a:pt x="6954" y="4804"/>
                    <a:pt x="6906" y="4935"/>
                    <a:pt x="7025" y="5101"/>
                  </a:cubicBezTo>
                  <a:cubicBezTo>
                    <a:pt x="7330" y="5129"/>
                    <a:pt x="7642" y="5207"/>
                    <a:pt x="7990" y="5207"/>
                  </a:cubicBezTo>
                  <a:cubicBezTo>
                    <a:pt x="8090" y="5207"/>
                    <a:pt x="8193" y="5201"/>
                    <a:pt x="8299" y="5185"/>
                  </a:cubicBezTo>
                  <a:lnTo>
                    <a:pt x="8299" y="4494"/>
                  </a:lnTo>
                  <a:cubicBezTo>
                    <a:pt x="8287" y="4411"/>
                    <a:pt x="8299" y="4315"/>
                    <a:pt x="8323" y="4232"/>
                  </a:cubicBezTo>
                  <a:cubicBezTo>
                    <a:pt x="8359" y="4173"/>
                    <a:pt x="8430" y="4125"/>
                    <a:pt x="8501" y="4113"/>
                  </a:cubicBezTo>
                  <a:cubicBezTo>
                    <a:pt x="8573" y="4125"/>
                    <a:pt x="8632" y="4161"/>
                    <a:pt x="8680" y="4220"/>
                  </a:cubicBezTo>
                  <a:cubicBezTo>
                    <a:pt x="8716" y="4280"/>
                    <a:pt x="8728" y="4351"/>
                    <a:pt x="8728" y="4434"/>
                  </a:cubicBezTo>
                  <a:cubicBezTo>
                    <a:pt x="8728" y="4613"/>
                    <a:pt x="8716" y="4792"/>
                    <a:pt x="8728" y="4970"/>
                  </a:cubicBezTo>
                  <a:cubicBezTo>
                    <a:pt x="8740" y="5066"/>
                    <a:pt x="8763" y="5161"/>
                    <a:pt x="8799" y="5244"/>
                  </a:cubicBezTo>
                  <a:cubicBezTo>
                    <a:pt x="9228" y="5185"/>
                    <a:pt x="9644" y="5196"/>
                    <a:pt x="10049" y="5066"/>
                  </a:cubicBezTo>
                  <a:cubicBezTo>
                    <a:pt x="10109" y="4851"/>
                    <a:pt x="10061" y="4661"/>
                    <a:pt x="10061" y="4470"/>
                  </a:cubicBezTo>
                  <a:cubicBezTo>
                    <a:pt x="10061" y="4315"/>
                    <a:pt x="10061" y="4173"/>
                    <a:pt x="10085" y="4018"/>
                  </a:cubicBezTo>
                  <a:cubicBezTo>
                    <a:pt x="10097" y="3970"/>
                    <a:pt x="10168" y="3911"/>
                    <a:pt x="10228" y="3875"/>
                  </a:cubicBezTo>
                  <a:cubicBezTo>
                    <a:pt x="10236" y="3874"/>
                    <a:pt x="10244" y="3873"/>
                    <a:pt x="10252" y="3873"/>
                  </a:cubicBezTo>
                  <a:cubicBezTo>
                    <a:pt x="10339" y="3873"/>
                    <a:pt x="10419" y="3931"/>
                    <a:pt x="10430" y="4018"/>
                  </a:cubicBezTo>
                  <a:cubicBezTo>
                    <a:pt x="10454" y="4137"/>
                    <a:pt x="10466" y="4256"/>
                    <a:pt x="10466" y="4375"/>
                  </a:cubicBezTo>
                  <a:cubicBezTo>
                    <a:pt x="10442" y="4577"/>
                    <a:pt x="10466" y="4792"/>
                    <a:pt x="10525" y="4994"/>
                  </a:cubicBezTo>
                  <a:cubicBezTo>
                    <a:pt x="10918" y="4887"/>
                    <a:pt x="11335" y="4827"/>
                    <a:pt x="11716" y="4613"/>
                  </a:cubicBezTo>
                  <a:cubicBezTo>
                    <a:pt x="11692" y="4446"/>
                    <a:pt x="11680" y="4304"/>
                    <a:pt x="11657" y="4149"/>
                  </a:cubicBezTo>
                  <a:cubicBezTo>
                    <a:pt x="11645" y="4006"/>
                    <a:pt x="11621" y="3851"/>
                    <a:pt x="11621" y="3708"/>
                  </a:cubicBezTo>
                  <a:cubicBezTo>
                    <a:pt x="11609" y="3589"/>
                    <a:pt x="11680" y="3494"/>
                    <a:pt x="11788" y="3470"/>
                  </a:cubicBezTo>
                  <a:cubicBezTo>
                    <a:pt x="11803" y="3466"/>
                    <a:pt x="11818" y="3464"/>
                    <a:pt x="11833" y="3464"/>
                  </a:cubicBezTo>
                  <a:cubicBezTo>
                    <a:pt x="11909" y="3464"/>
                    <a:pt x="11972" y="3517"/>
                    <a:pt x="12002" y="3637"/>
                  </a:cubicBezTo>
                  <a:cubicBezTo>
                    <a:pt x="12038" y="3792"/>
                    <a:pt x="12049" y="3934"/>
                    <a:pt x="12073" y="4089"/>
                  </a:cubicBezTo>
                  <a:lnTo>
                    <a:pt x="12121" y="4423"/>
                  </a:lnTo>
                  <a:cubicBezTo>
                    <a:pt x="12502" y="4339"/>
                    <a:pt x="12859" y="4161"/>
                    <a:pt x="13157" y="3923"/>
                  </a:cubicBezTo>
                  <a:lnTo>
                    <a:pt x="13157" y="3065"/>
                  </a:lnTo>
                  <a:cubicBezTo>
                    <a:pt x="13157" y="2899"/>
                    <a:pt x="13216" y="2803"/>
                    <a:pt x="13335" y="2791"/>
                  </a:cubicBezTo>
                  <a:cubicBezTo>
                    <a:pt x="13346" y="2789"/>
                    <a:pt x="13357" y="2788"/>
                    <a:pt x="13368" y="2788"/>
                  </a:cubicBezTo>
                  <a:cubicBezTo>
                    <a:pt x="13473" y="2788"/>
                    <a:pt x="13563" y="2891"/>
                    <a:pt x="13573" y="3053"/>
                  </a:cubicBezTo>
                  <a:cubicBezTo>
                    <a:pt x="13585" y="3232"/>
                    <a:pt x="13597" y="3411"/>
                    <a:pt x="13609" y="3625"/>
                  </a:cubicBezTo>
                  <a:cubicBezTo>
                    <a:pt x="14026" y="3434"/>
                    <a:pt x="14312" y="3137"/>
                    <a:pt x="14597" y="2875"/>
                  </a:cubicBezTo>
                  <a:cubicBezTo>
                    <a:pt x="14597" y="2827"/>
                    <a:pt x="14609" y="2791"/>
                    <a:pt x="14621" y="2756"/>
                  </a:cubicBezTo>
                  <a:cubicBezTo>
                    <a:pt x="14609" y="2589"/>
                    <a:pt x="14597" y="2422"/>
                    <a:pt x="14597" y="2256"/>
                  </a:cubicBezTo>
                  <a:lnTo>
                    <a:pt x="14597" y="1851"/>
                  </a:lnTo>
                  <a:cubicBezTo>
                    <a:pt x="14597" y="1744"/>
                    <a:pt x="14681" y="1648"/>
                    <a:pt x="14788" y="1637"/>
                  </a:cubicBezTo>
                  <a:cubicBezTo>
                    <a:pt x="14895" y="1637"/>
                    <a:pt x="14966" y="1708"/>
                    <a:pt x="14990" y="1839"/>
                  </a:cubicBezTo>
                  <a:cubicBezTo>
                    <a:pt x="15014" y="1934"/>
                    <a:pt x="15014" y="2041"/>
                    <a:pt x="15014" y="2113"/>
                  </a:cubicBezTo>
                  <a:cubicBezTo>
                    <a:pt x="15026" y="2184"/>
                    <a:pt x="15038" y="2256"/>
                    <a:pt x="15050" y="2363"/>
                  </a:cubicBezTo>
                  <a:cubicBezTo>
                    <a:pt x="15264" y="2244"/>
                    <a:pt x="15371" y="2053"/>
                    <a:pt x="15514" y="1910"/>
                  </a:cubicBezTo>
                  <a:cubicBezTo>
                    <a:pt x="15812" y="1625"/>
                    <a:pt x="15967" y="1303"/>
                    <a:pt x="15859" y="875"/>
                  </a:cubicBezTo>
                  <a:cubicBezTo>
                    <a:pt x="15824" y="732"/>
                    <a:pt x="15824" y="577"/>
                    <a:pt x="15848" y="422"/>
                  </a:cubicBezTo>
                  <a:cubicBezTo>
                    <a:pt x="15859" y="374"/>
                    <a:pt x="15907" y="327"/>
                    <a:pt x="15955" y="315"/>
                  </a:cubicBezTo>
                  <a:cubicBezTo>
                    <a:pt x="16026" y="315"/>
                    <a:pt x="16098" y="339"/>
                    <a:pt x="16157" y="374"/>
                  </a:cubicBezTo>
                  <a:cubicBezTo>
                    <a:pt x="16193" y="410"/>
                    <a:pt x="16205" y="458"/>
                    <a:pt x="16205" y="494"/>
                  </a:cubicBezTo>
                  <a:cubicBezTo>
                    <a:pt x="16217" y="755"/>
                    <a:pt x="16324" y="1005"/>
                    <a:pt x="16502" y="1184"/>
                  </a:cubicBezTo>
                  <a:cubicBezTo>
                    <a:pt x="16312" y="1446"/>
                    <a:pt x="16312" y="1708"/>
                    <a:pt x="16360" y="2006"/>
                  </a:cubicBezTo>
                  <a:cubicBezTo>
                    <a:pt x="16371" y="2240"/>
                    <a:pt x="16383" y="2474"/>
                    <a:pt x="16372" y="2708"/>
                  </a:cubicBezTo>
                  <a:lnTo>
                    <a:pt x="16372" y="2708"/>
                  </a:lnTo>
                  <a:cubicBezTo>
                    <a:pt x="16431" y="2684"/>
                    <a:pt x="16502" y="2672"/>
                    <a:pt x="16526" y="2637"/>
                  </a:cubicBezTo>
                  <a:cubicBezTo>
                    <a:pt x="16741" y="2327"/>
                    <a:pt x="16907" y="1982"/>
                    <a:pt x="16991" y="1613"/>
                  </a:cubicBezTo>
                  <a:cubicBezTo>
                    <a:pt x="17062" y="1291"/>
                    <a:pt x="17026" y="958"/>
                    <a:pt x="16907" y="648"/>
                  </a:cubicBezTo>
                  <a:cubicBezTo>
                    <a:pt x="16764" y="287"/>
                    <a:pt x="16449" y="11"/>
                    <a:pt x="16090" y="11"/>
                  </a:cubicBezTo>
                  <a:cubicBezTo>
                    <a:pt x="15881" y="11"/>
                    <a:pt x="15657" y="104"/>
                    <a:pt x="15443" y="327"/>
                  </a:cubicBezTo>
                  <a:cubicBezTo>
                    <a:pt x="15276" y="494"/>
                    <a:pt x="15133" y="696"/>
                    <a:pt x="14978" y="875"/>
                  </a:cubicBezTo>
                  <a:cubicBezTo>
                    <a:pt x="14633" y="1327"/>
                    <a:pt x="14228" y="1732"/>
                    <a:pt x="13788" y="2089"/>
                  </a:cubicBezTo>
                  <a:cubicBezTo>
                    <a:pt x="12573" y="3053"/>
                    <a:pt x="11168" y="3518"/>
                    <a:pt x="9680" y="3803"/>
                  </a:cubicBezTo>
                  <a:cubicBezTo>
                    <a:pt x="9251" y="3824"/>
                    <a:pt x="8825" y="3846"/>
                    <a:pt x="8400" y="3846"/>
                  </a:cubicBezTo>
                  <a:cubicBezTo>
                    <a:pt x="7823" y="3846"/>
                    <a:pt x="7249" y="3805"/>
                    <a:pt x="6680" y="3661"/>
                  </a:cubicBezTo>
                  <a:cubicBezTo>
                    <a:pt x="5953" y="3482"/>
                    <a:pt x="5263" y="3244"/>
                    <a:pt x="4596" y="2934"/>
                  </a:cubicBezTo>
                  <a:cubicBezTo>
                    <a:pt x="3596" y="2470"/>
                    <a:pt x="2727" y="1767"/>
                    <a:pt x="2060" y="898"/>
                  </a:cubicBezTo>
                  <a:cubicBezTo>
                    <a:pt x="1965" y="767"/>
                    <a:pt x="1870" y="624"/>
                    <a:pt x="1751" y="505"/>
                  </a:cubicBezTo>
                  <a:cubicBezTo>
                    <a:pt x="1655" y="398"/>
                    <a:pt x="1548" y="291"/>
                    <a:pt x="1441" y="196"/>
                  </a:cubicBezTo>
                  <a:cubicBezTo>
                    <a:pt x="1284" y="62"/>
                    <a:pt x="1115" y="0"/>
                    <a:pt x="9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2" name="Google Shape;1042;p20"/>
            <p:cNvSpPr/>
            <p:nvPr/>
          </p:nvSpPr>
          <p:spPr>
            <a:xfrm>
              <a:off x="5606488" y="2626825"/>
              <a:ext cx="148000" cy="111350"/>
            </a:xfrm>
            <a:custGeom>
              <a:rect b="b" l="l" r="r" t="t"/>
              <a:pathLst>
                <a:path extrusionOk="0" h="4454" w="5920">
                  <a:moveTo>
                    <a:pt x="5871" y="620"/>
                  </a:moveTo>
                  <a:lnTo>
                    <a:pt x="5879" y="638"/>
                  </a:lnTo>
                  <a:lnTo>
                    <a:pt x="5879" y="638"/>
                  </a:lnTo>
                  <a:cubicBezTo>
                    <a:pt x="5877" y="632"/>
                    <a:pt x="5874" y="626"/>
                    <a:pt x="5871" y="620"/>
                  </a:cubicBezTo>
                  <a:close/>
                  <a:moveTo>
                    <a:pt x="5879" y="638"/>
                  </a:moveTo>
                  <a:cubicBezTo>
                    <a:pt x="5880" y="640"/>
                    <a:pt x="5881" y="642"/>
                    <a:pt x="5882" y="644"/>
                  </a:cubicBezTo>
                  <a:lnTo>
                    <a:pt x="5882" y="644"/>
                  </a:lnTo>
                  <a:cubicBezTo>
                    <a:pt x="5882" y="644"/>
                    <a:pt x="5882" y="644"/>
                    <a:pt x="5882" y="644"/>
                  </a:cubicBezTo>
                  <a:lnTo>
                    <a:pt x="5879" y="638"/>
                  </a:lnTo>
                  <a:close/>
                  <a:moveTo>
                    <a:pt x="5418" y="1"/>
                  </a:moveTo>
                  <a:lnTo>
                    <a:pt x="4549" y="989"/>
                  </a:lnTo>
                  <a:cubicBezTo>
                    <a:pt x="4561" y="1227"/>
                    <a:pt x="4573" y="1489"/>
                    <a:pt x="4585" y="1739"/>
                  </a:cubicBezTo>
                  <a:cubicBezTo>
                    <a:pt x="4597" y="1835"/>
                    <a:pt x="4597" y="1918"/>
                    <a:pt x="4585" y="2013"/>
                  </a:cubicBezTo>
                  <a:cubicBezTo>
                    <a:pt x="4549" y="2073"/>
                    <a:pt x="4501" y="2132"/>
                    <a:pt x="4430" y="2156"/>
                  </a:cubicBezTo>
                  <a:cubicBezTo>
                    <a:pt x="4415" y="2163"/>
                    <a:pt x="4400" y="2167"/>
                    <a:pt x="4386" y="2167"/>
                  </a:cubicBezTo>
                  <a:cubicBezTo>
                    <a:pt x="4331" y="2167"/>
                    <a:pt x="4282" y="2117"/>
                    <a:pt x="4263" y="2061"/>
                  </a:cubicBezTo>
                  <a:cubicBezTo>
                    <a:pt x="4227" y="1954"/>
                    <a:pt x="4216" y="1858"/>
                    <a:pt x="4192" y="1763"/>
                  </a:cubicBezTo>
                  <a:cubicBezTo>
                    <a:pt x="4180" y="1644"/>
                    <a:pt x="4168" y="1537"/>
                    <a:pt x="4144" y="1382"/>
                  </a:cubicBezTo>
                  <a:cubicBezTo>
                    <a:pt x="3918" y="1477"/>
                    <a:pt x="3787" y="1644"/>
                    <a:pt x="3608" y="1763"/>
                  </a:cubicBezTo>
                  <a:cubicBezTo>
                    <a:pt x="3442" y="1870"/>
                    <a:pt x="3275" y="2001"/>
                    <a:pt x="3096" y="2120"/>
                  </a:cubicBezTo>
                  <a:cubicBezTo>
                    <a:pt x="3108" y="2335"/>
                    <a:pt x="3120" y="2525"/>
                    <a:pt x="3132" y="2716"/>
                  </a:cubicBezTo>
                  <a:cubicBezTo>
                    <a:pt x="3144" y="2811"/>
                    <a:pt x="3144" y="2894"/>
                    <a:pt x="3144" y="2989"/>
                  </a:cubicBezTo>
                  <a:cubicBezTo>
                    <a:pt x="3156" y="3085"/>
                    <a:pt x="3096" y="3168"/>
                    <a:pt x="3001" y="3180"/>
                  </a:cubicBezTo>
                  <a:cubicBezTo>
                    <a:pt x="2989" y="3183"/>
                    <a:pt x="2976" y="3185"/>
                    <a:pt x="2964" y="3185"/>
                  </a:cubicBezTo>
                  <a:cubicBezTo>
                    <a:pt x="2882" y="3185"/>
                    <a:pt x="2809" y="3120"/>
                    <a:pt x="2799" y="3037"/>
                  </a:cubicBezTo>
                  <a:cubicBezTo>
                    <a:pt x="2775" y="2906"/>
                    <a:pt x="2763" y="2763"/>
                    <a:pt x="2739" y="2632"/>
                  </a:cubicBezTo>
                  <a:cubicBezTo>
                    <a:pt x="2727" y="2549"/>
                    <a:pt x="2763" y="2454"/>
                    <a:pt x="2644" y="2382"/>
                  </a:cubicBezTo>
                  <a:lnTo>
                    <a:pt x="1644" y="2858"/>
                  </a:lnTo>
                  <a:cubicBezTo>
                    <a:pt x="1656" y="3085"/>
                    <a:pt x="1680" y="3287"/>
                    <a:pt x="1691" y="3501"/>
                  </a:cubicBezTo>
                  <a:cubicBezTo>
                    <a:pt x="1703" y="3573"/>
                    <a:pt x="1703" y="3644"/>
                    <a:pt x="1691" y="3716"/>
                  </a:cubicBezTo>
                  <a:cubicBezTo>
                    <a:pt x="1668" y="3775"/>
                    <a:pt x="1620" y="3811"/>
                    <a:pt x="1560" y="3823"/>
                  </a:cubicBezTo>
                  <a:cubicBezTo>
                    <a:pt x="1552" y="3825"/>
                    <a:pt x="1543" y="3826"/>
                    <a:pt x="1534" y="3826"/>
                  </a:cubicBezTo>
                  <a:cubicBezTo>
                    <a:pt x="1492" y="3826"/>
                    <a:pt x="1447" y="3805"/>
                    <a:pt x="1418" y="3775"/>
                  </a:cubicBezTo>
                  <a:cubicBezTo>
                    <a:pt x="1370" y="3680"/>
                    <a:pt x="1334" y="3585"/>
                    <a:pt x="1322" y="3478"/>
                  </a:cubicBezTo>
                  <a:cubicBezTo>
                    <a:pt x="1287" y="3323"/>
                    <a:pt x="1334" y="3180"/>
                    <a:pt x="1203" y="3025"/>
                  </a:cubicBezTo>
                  <a:cubicBezTo>
                    <a:pt x="858" y="3132"/>
                    <a:pt x="501" y="3228"/>
                    <a:pt x="144" y="3323"/>
                  </a:cubicBezTo>
                  <a:cubicBezTo>
                    <a:pt x="96" y="3347"/>
                    <a:pt x="48" y="3370"/>
                    <a:pt x="1" y="3406"/>
                  </a:cubicBezTo>
                  <a:lnTo>
                    <a:pt x="1" y="4454"/>
                  </a:lnTo>
                  <a:cubicBezTo>
                    <a:pt x="144" y="4430"/>
                    <a:pt x="263" y="4418"/>
                    <a:pt x="382" y="4394"/>
                  </a:cubicBezTo>
                  <a:cubicBezTo>
                    <a:pt x="918" y="4287"/>
                    <a:pt x="1453" y="4121"/>
                    <a:pt x="1965" y="3918"/>
                  </a:cubicBezTo>
                  <a:cubicBezTo>
                    <a:pt x="3561" y="3287"/>
                    <a:pt x="4870" y="2311"/>
                    <a:pt x="5811" y="870"/>
                  </a:cubicBezTo>
                  <a:cubicBezTo>
                    <a:pt x="5855" y="793"/>
                    <a:pt x="5919" y="737"/>
                    <a:pt x="5882" y="644"/>
                  </a:cubicBezTo>
                  <a:lnTo>
                    <a:pt x="5882" y="644"/>
                  </a:lnTo>
                  <a:cubicBezTo>
                    <a:pt x="5830" y="649"/>
                    <a:pt x="5787" y="652"/>
                    <a:pt x="5751" y="652"/>
                  </a:cubicBezTo>
                  <a:cubicBezTo>
                    <a:pt x="5613" y="652"/>
                    <a:pt x="5577" y="609"/>
                    <a:pt x="5549" y="477"/>
                  </a:cubicBezTo>
                  <a:cubicBezTo>
                    <a:pt x="5525" y="394"/>
                    <a:pt x="5537" y="299"/>
                    <a:pt x="5513" y="215"/>
                  </a:cubicBezTo>
                  <a:cubicBezTo>
                    <a:pt x="5490" y="132"/>
                    <a:pt x="5454" y="72"/>
                    <a:pt x="54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3" name="Google Shape;1043;p20"/>
            <p:cNvSpPr/>
            <p:nvPr/>
          </p:nvSpPr>
          <p:spPr>
            <a:xfrm>
              <a:off x="5511538" y="2713125"/>
              <a:ext cx="40800" cy="29150"/>
            </a:xfrm>
            <a:custGeom>
              <a:rect b="b" l="l" r="r" t="t"/>
              <a:pathLst>
                <a:path extrusionOk="0" h="1166" w="1632">
                  <a:moveTo>
                    <a:pt x="386" y="1"/>
                  </a:moveTo>
                  <a:cubicBezTo>
                    <a:pt x="338" y="1"/>
                    <a:pt x="289" y="8"/>
                    <a:pt x="239" y="26"/>
                  </a:cubicBezTo>
                  <a:cubicBezTo>
                    <a:pt x="144" y="347"/>
                    <a:pt x="239" y="704"/>
                    <a:pt x="1" y="1050"/>
                  </a:cubicBezTo>
                  <a:cubicBezTo>
                    <a:pt x="453" y="1078"/>
                    <a:pt x="868" y="1166"/>
                    <a:pt x="1287" y="1166"/>
                  </a:cubicBezTo>
                  <a:cubicBezTo>
                    <a:pt x="1398" y="1166"/>
                    <a:pt x="1508" y="1160"/>
                    <a:pt x="1620" y="1145"/>
                  </a:cubicBezTo>
                  <a:cubicBezTo>
                    <a:pt x="1525" y="811"/>
                    <a:pt x="1632" y="478"/>
                    <a:pt x="1537" y="133"/>
                  </a:cubicBezTo>
                  <a:cubicBezTo>
                    <a:pt x="1310" y="121"/>
                    <a:pt x="1120" y="97"/>
                    <a:pt x="906" y="97"/>
                  </a:cubicBezTo>
                  <a:cubicBezTo>
                    <a:pt x="727" y="97"/>
                    <a:pt x="564" y="1"/>
                    <a:pt x="3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4" name="Google Shape;1044;p20"/>
            <p:cNvSpPr/>
            <p:nvPr/>
          </p:nvSpPr>
          <p:spPr>
            <a:xfrm>
              <a:off x="5562138" y="2713175"/>
              <a:ext cx="39625" cy="28925"/>
            </a:xfrm>
            <a:custGeom>
              <a:rect b="b" l="l" r="r" t="t"/>
              <a:pathLst>
                <a:path extrusionOk="0" h="1157" w="1585">
                  <a:moveTo>
                    <a:pt x="1226" y="0"/>
                  </a:moveTo>
                  <a:cubicBezTo>
                    <a:pt x="1029" y="0"/>
                    <a:pt x="858" y="85"/>
                    <a:pt x="679" y="95"/>
                  </a:cubicBezTo>
                  <a:cubicBezTo>
                    <a:pt x="465" y="107"/>
                    <a:pt x="227" y="71"/>
                    <a:pt x="1" y="190"/>
                  </a:cubicBezTo>
                  <a:lnTo>
                    <a:pt x="1" y="1155"/>
                  </a:lnTo>
                  <a:cubicBezTo>
                    <a:pt x="66" y="1156"/>
                    <a:pt x="131" y="1157"/>
                    <a:pt x="195" y="1157"/>
                  </a:cubicBezTo>
                  <a:cubicBezTo>
                    <a:pt x="664" y="1157"/>
                    <a:pt x="1124" y="1118"/>
                    <a:pt x="1584" y="1024"/>
                  </a:cubicBezTo>
                  <a:cubicBezTo>
                    <a:pt x="1334" y="714"/>
                    <a:pt x="1429" y="345"/>
                    <a:pt x="1346" y="12"/>
                  </a:cubicBezTo>
                  <a:cubicBezTo>
                    <a:pt x="1305" y="4"/>
                    <a:pt x="1265" y="0"/>
                    <a:pt x="12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45" name="Google Shape;1045;p2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Carry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descr="English Unite - Clip Art Single - Carry" id="1046" name="Google Shape;1046;p20"/>
          <p:cNvPicPr preferRelativeResize="0"/>
          <p:nvPr/>
        </p:nvPicPr>
        <p:blipFill rotWithShape="1">
          <a:blip r:embed="rId3">
            <a:alphaModFix/>
          </a:blip>
          <a:srcRect b="9375" l="13452" r="9390" t="6310"/>
          <a:stretch/>
        </p:blipFill>
        <p:spPr>
          <a:xfrm>
            <a:off x="3777848" y="1563116"/>
            <a:ext cx="1588304" cy="2255469"/>
          </a:xfrm>
          <a:prstGeom prst="rect">
            <a:avLst/>
          </a:prstGeom>
          <a:noFill/>
          <a:ln>
            <a:noFill/>
          </a:ln>
        </p:spPr>
      </p:pic>
      <p:sp>
        <p:nvSpPr>
          <p:cNvPr id="1047" name="Google Shape;1047;p20"/>
          <p:cNvSpPr txBox="1"/>
          <p:nvPr/>
        </p:nvSpPr>
        <p:spPr>
          <a:xfrm>
            <a:off x="2285371" y="3943350"/>
            <a:ext cx="4572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 </a:t>
            </a:r>
            <a:r>
              <a:rPr b="1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carry</a:t>
            </a: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 the box.</a:t>
            </a:r>
            <a:endParaRPr b="0" i="0" sz="2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52" name="Google Shape;1052;p21"/>
          <p:cNvGrpSpPr/>
          <p:nvPr/>
        </p:nvGrpSpPr>
        <p:grpSpPr>
          <a:xfrm rot="-1012576">
            <a:off x="261676" y="984206"/>
            <a:ext cx="1149837" cy="1149837"/>
            <a:chOff x="2214083" y="1263025"/>
            <a:chExt cx="735900" cy="735900"/>
          </a:xfrm>
        </p:grpSpPr>
        <p:sp>
          <p:nvSpPr>
            <p:cNvPr id="1053" name="Google Shape;1053;p21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4" name="Google Shape;1054;p21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5" name="Google Shape;1055;p21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6" name="Google Shape;1056;p21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7" name="Google Shape;1057;p21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8" name="Google Shape;1058;p21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9" name="Google Shape;1059;p21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0" name="Google Shape;1060;p21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61" name="Google Shape;1061;p21"/>
          <p:cNvGrpSpPr/>
          <p:nvPr/>
        </p:nvGrpSpPr>
        <p:grpSpPr>
          <a:xfrm>
            <a:off x="8144413" y="2017059"/>
            <a:ext cx="735900" cy="735900"/>
            <a:chOff x="4192900" y="3078684"/>
            <a:chExt cx="735900" cy="735900"/>
          </a:xfrm>
        </p:grpSpPr>
        <p:sp>
          <p:nvSpPr>
            <p:cNvPr id="1062" name="Google Shape;1062;p21"/>
            <p:cNvSpPr/>
            <p:nvPr/>
          </p:nvSpPr>
          <p:spPr>
            <a:xfrm>
              <a:off x="4192900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3" name="Google Shape;1063;p21"/>
            <p:cNvSpPr/>
            <p:nvPr/>
          </p:nvSpPr>
          <p:spPr>
            <a:xfrm>
              <a:off x="4219413" y="3137450"/>
              <a:ext cx="688200" cy="612250"/>
            </a:xfrm>
            <a:custGeom>
              <a:rect b="b" l="l" r="r" t="t"/>
              <a:pathLst>
                <a:path extrusionOk="0" h="24490" w="27528">
                  <a:moveTo>
                    <a:pt x="13748" y="0"/>
                  </a:moveTo>
                  <a:cubicBezTo>
                    <a:pt x="8508" y="0"/>
                    <a:pt x="3654" y="3377"/>
                    <a:pt x="2025" y="8651"/>
                  </a:cubicBezTo>
                  <a:cubicBezTo>
                    <a:pt x="1" y="15092"/>
                    <a:pt x="3537" y="21819"/>
                    <a:pt x="10061" y="23950"/>
                  </a:cubicBezTo>
                  <a:lnTo>
                    <a:pt x="10085" y="23962"/>
                  </a:lnTo>
                  <a:lnTo>
                    <a:pt x="10097" y="23962"/>
                  </a:lnTo>
                  <a:cubicBezTo>
                    <a:pt x="11317" y="24319"/>
                    <a:pt x="12542" y="24490"/>
                    <a:pt x="13741" y="24490"/>
                  </a:cubicBezTo>
                  <a:cubicBezTo>
                    <a:pt x="19057" y="24490"/>
                    <a:pt x="23862" y="21137"/>
                    <a:pt x="25504" y="15842"/>
                  </a:cubicBezTo>
                  <a:cubicBezTo>
                    <a:pt x="27528" y="9401"/>
                    <a:pt x="23920" y="2555"/>
                    <a:pt x="17467" y="579"/>
                  </a:cubicBezTo>
                  <a:cubicBezTo>
                    <a:pt x="16231" y="187"/>
                    <a:pt x="14978" y="0"/>
                    <a:pt x="137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4" name="Google Shape;1064;p21"/>
            <p:cNvSpPr/>
            <p:nvPr/>
          </p:nvSpPr>
          <p:spPr>
            <a:xfrm>
              <a:off x="4245913" y="3160000"/>
              <a:ext cx="636100" cy="566875"/>
            </a:xfrm>
            <a:custGeom>
              <a:rect b="b" l="l" r="r" t="t"/>
              <a:pathLst>
                <a:path extrusionOk="0" h="22675" w="25444">
                  <a:moveTo>
                    <a:pt x="12686" y="1"/>
                  </a:moveTo>
                  <a:cubicBezTo>
                    <a:pt x="7834" y="1"/>
                    <a:pt x="3336" y="3132"/>
                    <a:pt x="1834" y="8023"/>
                  </a:cubicBezTo>
                  <a:cubicBezTo>
                    <a:pt x="0" y="13845"/>
                    <a:pt x="3108" y="20167"/>
                    <a:pt x="9287" y="22179"/>
                  </a:cubicBezTo>
                  <a:cubicBezTo>
                    <a:pt x="10431" y="22516"/>
                    <a:pt x="11568" y="22675"/>
                    <a:pt x="12674" y="22675"/>
                  </a:cubicBezTo>
                  <a:cubicBezTo>
                    <a:pt x="17709" y="22675"/>
                    <a:pt x="22110" y="19391"/>
                    <a:pt x="23575" y="14666"/>
                  </a:cubicBezTo>
                  <a:cubicBezTo>
                    <a:pt x="25444" y="8713"/>
                    <a:pt x="22110" y="2379"/>
                    <a:pt x="16157" y="546"/>
                  </a:cubicBezTo>
                  <a:cubicBezTo>
                    <a:pt x="15004" y="176"/>
                    <a:pt x="13835" y="1"/>
                    <a:pt x="126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5" name="Google Shape;1065;p21"/>
            <p:cNvSpPr/>
            <p:nvPr/>
          </p:nvSpPr>
          <p:spPr>
            <a:xfrm>
              <a:off x="4381038" y="3360850"/>
              <a:ext cx="165525" cy="86675"/>
            </a:xfrm>
            <a:custGeom>
              <a:rect b="b" l="l" r="r" t="t"/>
              <a:pathLst>
                <a:path extrusionOk="0" h="3467" w="6621">
                  <a:moveTo>
                    <a:pt x="108" y="1"/>
                  </a:moveTo>
                  <a:cubicBezTo>
                    <a:pt x="96" y="1"/>
                    <a:pt x="60" y="13"/>
                    <a:pt x="1" y="36"/>
                  </a:cubicBezTo>
                  <a:cubicBezTo>
                    <a:pt x="155" y="1037"/>
                    <a:pt x="679" y="1953"/>
                    <a:pt x="1465" y="2584"/>
                  </a:cubicBezTo>
                  <a:cubicBezTo>
                    <a:pt x="2176" y="3174"/>
                    <a:pt x="3045" y="3466"/>
                    <a:pt x="3912" y="3466"/>
                  </a:cubicBezTo>
                  <a:cubicBezTo>
                    <a:pt x="4831" y="3466"/>
                    <a:pt x="5749" y="3138"/>
                    <a:pt x="6478" y="2489"/>
                  </a:cubicBezTo>
                  <a:cubicBezTo>
                    <a:pt x="6525" y="2418"/>
                    <a:pt x="6585" y="2346"/>
                    <a:pt x="6621" y="2275"/>
                  </a:cubicBezTo>
                  <a:cubicBezTo>
                    <a:pt x="4430" y="1513"/>
                    <a:pt x="2275" y="751"/>
                    <a:pt x="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6" name="Google Shape;1066;p21"/>
            <p:cNvSpPr/>
            <p:nvPr/>
          </p:nvSpPr>
          <p:spPr>
            <a:xfrm>
              <a:off x="4592088" y="3432000"/>
              <a:ext cx="168200" cy="80075"/>
            </a:xfrm>
            <a:custGeom>
              <a:rect b="b" l="l" r="r" t="t"/>
              <a:pathLst>
                <a:path extrusionOk="0" h="3203" w="6728">
                  <a:moveTo>
                    <a:pt x="0" y="0"/>
                  </a:moveTo>
                  <a:lnTo>
                    <a:pt x="0" y="0"/>
                  </a:lnTo>
                  <a:cubicBezTo>
                    <a:pt x="95" y="1465"/>
                    <a:pt x="1429" y="2822"/>
                    <a:pt x="3072" y="3132"/>
                  </a:cubicBezTo>
                  <a:cubicBezTo>
                    <a:pt x="3315" y="3179"/>
                    <a:pt x="3560" y="3202"/>
                    <a:pt x="3803" y="3202"/>
                  </a:cubicBezTo>
                  <a:cubicBezTo>
                    <a:pt x="4420" y="3202"/>
                    <a:pt x="5030" y="3053"/>
                    <a:pt x="5584" y="2763"/>
                  </a:cubicBezTo>
                  <a:cubicBezTo>
                    <a:pt x="6156" y="2489"/>
                    <a:pt x="6584" y="2155"/>
                    <a:pt x="6727" y="185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7" name="Google Shape;1067;p21"/>
            <p:cNvSpPr/>
            <p:nvPr/>
          </p:nvSpPr>
          <p:spPr>
            <a:xfrm>
              <a:off x="4398013" y="3358050"/>
              <a:ext cx="118775" cy="91075"/>
            </a:xfrm>
            <a:custGeom>
              <a:rect b="b" l="l" r="r" t="t"/>
              <a:pathLst>
                <a:path extrusionOk="0" h="3643" w="4751">
                  <a:moveTo>
                    <a:pt x="2838" y="1"/>
                  </a:moveTo>
                  <a:cubicBezTo>
                    <a:pt x="2810" y="1"/>
                    <a:pt x="2781" y="6"/>
                    <a:pt x="2751" y="17"/>
                  </a:cubicBezTo>
                  <a:cubicBezTo>
                    <a:pt x="2655" y="53"/>
                    <a:pt x="2560" y="113"/>
                    <a:pt x="2489" y="184"/>
                  </a:cubicBezTo>
                  <a:cubicBezTo>
                    <a:pt x="1882" y="708"/>
                    <a:pt x="1286" y="1232"/>
                    <a:pt x="655" y="1732"/>
                  </a:cubicBezTo>
                  <a:cubicBezTo>
                    <a:pt x="381" y="1946"/>
                    <a:pt x="179" y="2244"/>
                    <a:pt x="60" y="2565"/>
                  </a:cubicBezTo>
                  <a:cubicBezTo>
                    <a:pt x="0" y="2649"/>
                    <a:pt x="12" y="2744"/>
                    <a:pt x="72" y="2827"/>
                  </a:cubicBezTo>
                  <a:cubicBezTo>
                    <a:pt x="111" y="2882"/>
                    <a:pt x="176" y="2911"/>
                    <a:pt x="246" y="2911"/>
                  </a:cubicBezTo>
                  <a:cubicBezTo>
                    <a:pt x="283" y="2911"/>
                    <a:pt x="321" y="2903"/>
                    <a:pt x="358" y="2887"/>
                  </a:cubicBezTo>
                  <a:cubicBezTo>
                    <a:pt x="429" y="2863"/>
                    <a:pt x="489" y="2827"/>
                    <a:pt x="560" y="2780"/>
                  </a:cubicBezTo>
                  <a:cubicBezTo>
                    <a:pt x="594" y="2756"/>
                    <a:pt x="635" y="2743"/>
                    <a:pt x="676" y="2743"/>
                  </a:cubicBezTo>
                  <a:cubicBezTo>
                    <a:pt x="737" y="2743"/>
                    <a:pt x="798" y="2770"/>
                    <a:pt x="834" y="2827"/>
                  </a:cubicBezTo>
                  <a:cubicBezTo>
                    <a:pt x="929" y="2923"/>
                    <a:pt x="1012" y="3030"/>
                    <a:pt x="1096" y="3137"/>
                  </a:cubicBezTo>
                  <a:cubicBezTo>
                    <a:pt x="1191" y="3268"/>
                    <a:pt x="1274" y="3411"/>
                    <a:pt x="1370" y="3554"/>
                  </a:cubicBezTo>
                  <a:cubicBezTo>
                    <a:pt x="1417" y="3608"/>
                    <a:pt x="1484" y="3643"/>
                    <a:pt x="1552" y="3643"/>
                  </a:cubicBezTo>
                  <a:cubicBezTo>
                    <a:pt x="1587" y="3643"/>
                    <a:pt x="1623" y="3633"/>
                    <a:pt x="1655" y="3613"/>
                  </a:cubicBezTo>
                  <a:cubicBezTo>
                    <a:pt x="1727" y="3577"/>
                    <a:pt x="1786" y="3542"/>
                    <a:pt x="1846" y="3494"/>
                  </a:cubicBezTo>
                  <a:cubicBezTo>
                    <a:pt x="2679" y="2911"/>
                    <a:pt x="3465" y="2280"/>
                    <a:pt x="4215" y="1601"/>
                  </a:cubicBezTo>
                  <a:cubicBezTo>
                    <a:pt x="4370" y="1458"/>
                    <a:pt x="4513" y="1303"/>
                    <a:pt x="4644" y="1137"/>
                  </a:cubicBezTo>
                  <a:cubicBezTo>
                    <a:pt x="4751" y="1029"/>
                    <a:pt x="4751" y="875"/>
                    <a:pt x="4644" y="768"/>
                  </a:cubicBezTo>
                  <a:cubicBezTo>
                    <a:pt x="4590" y="726"/>
                    <a:pt x="4525" y="705"/>
                    <a:pt x="4459" y="705"/>
                  </a:cubicBezTo>
                  <a:cubicBezTo>
                    <a:pt x="4394" y="705"/>
                    <a:pt x="4328" y="726"/>
                    <a:pt x="4275" y="768"/>
                  </a:cubicBezTo>
                  <a:cubicBezTo>
                    <a:pt x="4227" y="803"/>
                    <a:pt x="4191" y="863"/>
                    <a:pt x="4168" y="922"/>
                  </a:cubicBezTo>
                  <a:cubicBezTo>
                    <a:pt x="4084" y="1196"/>
                    <a:pt x="3846" y="1339"/>
                    <a:pt x="3632" y="1506"/>
                  </a:cubicBezTo>
                  <a:cubicBezTo>
                    <a:pt x="3614" y="1519"/>
                    <a:pt x="3593" y="1526"/>
                    <a:pt x="3572" y="1526"/>
                  </a:cubicBezTo>
                  <a:cubicBezTo>
                    <a:pt x="3537" y="1526"/>
                    <a:pt x="3504" y="1507"/>
                    <a:pt x="3489" y="1470"/>
                  </a:cubicBezTo>
                  <a:cubicBezTo>
                    <a:pt x="3465" y="1434"/>
                    <a:pt x="3465" y="1387"/>
                    <a:pt x="3441" y="1351"/>
                  </a:cubicBezTo>
                  <a:cubicBezTo>
                    <a:pt x="3385" y="1238"/>
                    <a:pt x="3334" y="1185"/>
                    <a:pt x="3255" y="1185"/>
                  </a:cubicBezTo>
                  <a:cubicBezTo>
                    <a:pt x="3217" y="1185"/>
                    <a:pt x="3173" y="1197"/>
                    <a:pt x="3120" y="1220"/>
                  </a:cubicBezTo>
                  <a:cubicBezTo>
                    <a:pt x="3072" y="1232"/>
                    <a:pt x="3036" y="1256"/>
                    <a:pt x="3001" y="1280"/>
                  </a:cubicBezTo>
                  <a:cubicBezTo>
                    <a:pt x="2964" y="1300"/>
                    <a:pt x="2925" y="1310"/>
                    <a:pt x="2886" y="1310"/>
                  </a:cubicBezTo>
                  <a:cubicBezTo>
                    <a:pt x="2836" y="1310"/>
                    <a:pt x="2786" y="1294"/>
                    <a:pt x="2739" y="1268"/>
                  </a:cubicBezTo>
                  <a:cubicBezTo>
                    <a:pt x="2667" y="1244"/>
                    <a:pt x="2632" y="1149"/>
                    <a:pt x="2679" y="1089"/>
                  </a:cubicBezTo>
                  <a:cubicBezTo>
                    <a:pt x="2739" y="1006"/>
                    <a:pt x="2822" y="934"/>
                    <a:pt x="2894" y="851"/>
                  </a:cubicBezTo>
                  <a:cubicBezTo>
                    <a:pt x="2965" y="791"/>
                    <a:pt x="3001" y="696"/>
                    <a:pt x="3001" y="613"/>
                  </a:cubicBezTo>
                  <a:cubicBezTo>
                    <a:pt x="2977" y="470"/>
                    <a:pt x="2989" y="339"/>
                    <a:pt x="3025" y="208"/>
                  </a:cubicBezTo>
                  <a:cubicBezTo>
                    <a:pt x="3044" y="93"/>
                    <a:pt x="2954" y="1"/>
                    <a:pt x="2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8" name="Google Shape;1068;p21"/>
            <p:cNvSpPr/>
            <p:nvPr/>
          </p:nvSpPr>
          <p:spPr>
            <a:xfrm>
              <a:off x="4608463" y="3424550"/>
              <a:ext cx="117000" cy="95575"/>
            </a:xfrm>
            <a:custGeom>
              <a:rect b="b" l="l" r="r" t="t"/>
              <a:pathLst>
                <a:path extrusionOk="0" h="3823" w="4680">
                  <a:moveTo>
                    <a:pt x="3419" y="1"/>
                  </a:moveTo>
                  <a:cubicBezTo>
                    <a:pt x="3359" y="1"/>
                    <a:pt x="3290" y="32"/>
                    <a:pt x="3227" y="96"/>
                  </a:cubicBezTo>
                  <a:cubicBezTo>
                    <a:pt x="3060" y="251"/>
                    <a:pt x="2905" y="417"/>
                    <a:pt x="2739" y="572"/>
                  </a:cubicBezTo>
                  <a:cubicBezTo>
                    <a:pt x="2048" y="1203"/>
                    <a:pt x="1322" y="1798"/>
                    <a:pt x="583" y="2382"/>
                  </a:cubicBezTo>
                  <a:cubicBezTo>
                    <a:pt x="405" y="2513"/>
                    <a:pt x="250" y="2691"/>
                    <a:pt x="83" y="2834"/>
                  </a:cubicBezTo>
                  <a:cubicBezTo>
                    <a:pt x="24" y="2894"/>
                    <a:pt x="0" y="2965"/>
                    <a:pt x="24" y="3049"/>
                  </a:cubicBezTo>
                  <a:cubicBezTo>
                    <a:pt x="55" y="3152"/>
                    <a:pt x="149" y="3220"/>
                    <a:pt x="252" y="3220"/>
                  </a:cubicBezTo>
                  <a:cubicBezTo>
                    <a:pt x="267" y="3220"/>
                    <a:pt x="282" y="3218"/>
                    <a:pt x="298" y="3215"/>
                  </a:cubicBezTo>
                  <a:cubicBezTo>
                    <a:pt x="453" y="3180"/>
                    <a:pt x="619" y="3120"/>
                    <a:pt x="774" y="3061"/>
                  </a:cubicBezTo>
                  <a:cubicBezTo>
                    <a:pt x="798" y="3049"/>
                    <a:pt x="828" y="3043"/>
                    <a:pt x="857" y="3043"/>
                  </a:cubicBezTo>
                  <a:cubicBezTo>
                    <a:pt x="887" y="3043"/>
                    <a:pt x="917" y="3049"/>
                    <a:pt x="941" y="3061"/>
                  </a:cubicBezTo>
                  <a:cubicBezTo>
                    <a:pt x="1036" y="3144"/>
                    <a:pt x="1167" y="3203"/>
                    <a:pt x="1203" y="3299"/>
                  </a:cubicBezTo>
                  <a:cubicBezTo>
                    <a:pt x="1250" y="3442"/>
                    <a:pt x="1357" y="3561"/>
                    <a:pt x="1488" y="3632"/>
                  </a:cubicBezTo>
                  <a:cubicBezTo>
                    <a:pt x="1572" y="3692"/>
                    <a:pt x="1596" y="3823"/>
                    <a:pt x="1726" y="3823"/>
                  </a:cubicBezTo>
                  <a:cubicBezTo>
                    <a:pt x="1846" y="3811"/>
                    <a:pt x="1965" y="3763"/>
                    <a:pt x="2060" y="3692"/>
                  </a:cubicBezTo>
                  <a:cubicBezTo>
                    <a:pt x="2107" y="3668"/>
                    <a:pt x="2155" y="3632"/>
                    <a:pt x="2203" y="3596"/>
                  </a:cubicBezTo>
                  <a:cubicBezTo>
                    <a:pt x="2929" y="3120"/>
                    <a:pt x="3608" y="2596"/>
                    <a:pt x="4286" y="2072"/>
                  </a:cubicBezTo>
                  <a:cubicBezTo>
                    <a:pt x="4393" y="1989"/>
                    <a:pt x="4501" y="1894"/>
                    <a:pt x="4596" y="1798"/>
                  </a:cubicBezTo>
                  <a:cubicBezTo>
                    <a:pt x="4679" y="1715"/>
                    <a:pt x="4679" y="1584"/>
                    <a:pt x="4620" y="1501"/>
                  </a:cubicBezTo>
                  <a:cubicBezTo>
                    <a:pt x="4581" y="1446"/>
                    <a:pt x="4521" y="1417"/>
                    <a:pt x="4461" y="1417"/>
                  </a:cubicBezTo>
                  <a:cubicBezTo>
                    <a:pt x="4430" y="1417"/>
                    <a:pt x="4398" y="1425"/>
                    <a:pt x="4370" y="1441"/>
                  </a:cubicBezTo>
                  <a:cubicBezTo>
                    <a:pt x="4311" y="1477"/>
                    <a:pt x="4245" y="1494"/>
                    <a:pt x="4178" y="1494"/>
                  </a:cubicBezTo>
                  <a:cubicBezTo>
                    <a:pt x="4067" y="1494"/>
                    <a:pt x="3956" y="1447"/>
                    <a:pt x="3882" y="1358"/>
                  </a:cubicBezTo>
                  <a:cubicBezTo>
                    <a:pt x="3842" y="1308"/>
                    <a:pt x="3777" y="1284"/>
                    <a:pt x="3716" y="1284"/>
                  </a:cubicBezTo>
                  <a:cubicBezTo>
                    <a:pt x="3703" y="1284"/>
                    <a:pt x="3691" y="1285"/>
                    <a:pt x="3679" y="1287"/>
                  </a:cubicBezTo>
                  <a:cubicBezTo>
                    <a:pt x="3644" y="1294"/>
                    <a:pt x="3609" y="1297"/>
                    <a:pt x="3575" y="1297"/>
                  </a:cubicBezTo>
                  <a:cubicBezTo>
                    <a:pt x="3407" y="1297"/>
                    <a:pt x="3247" y="1224"/>
                    <a:pt x="3063" y="1224"/>
                  </a:cubicBezTo>
                  <a:cubicBezTo>
                    <a:pt x="3042" y="1224"/>
                    <a:pt x="3022" y="1225"/>
                    <a:pt x="3000" y="1227"/>
                  </a:cubicBezTo>
                  <a:cubicBezTo>
                    <a:pt x="3024" y="1001"/>
                    <a:pt x="3131" y="798"/>
                    <a:pt x="3286" y="655"/>
                  </a:cubicBezTo>
                  <a:cubicBezTo>
                    <a:pt x="3405" y="572"/>
                    <a:pt x="3489" y="477"/>
                    <a:pt x="3560" y="358"/>
                  </a:cubicBezTo>
                  <a:cubicBezTo>
                    <a:pt x="3620" y="251"/>
                    <a:pt x="3596" y="108"/>
                    <a:pt x="3501" y="24"/>
                  </a:cubicBezTo>
                  <a:cubicBezTo>
                    <a:pt x="3477" y="9"/>
                    <a:pt x="3449" y="1"/>
                    <a:pt x="34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9" name="Google Shape;1069;p21"/>
            <p:cNvSpPr/>
            <p:nvPr/>
          </p:nvSpPr>
          <p:spPr>
            <a:xfrm>
              <a:off x="4455463" y="3512625"/>
              <a:ext cx="155700" cy="75125"/>
            </a:xfrm>
            <a:custGeom>
              <a:rect b="b" l="l" r="r" t="t"/>
              <a:pathLst>
                <a:path extrusionOk="0" h="3005" w="6228">
                  <a:moveTo>
                    <a:pt x="203" y="0"/>
                  </a:moveTo>
                  <a:cubicBezTo>
                    <a:pt x="195" y="0"/>
                    <a:pt x="187" y="1"/>
                    <a:pt x="179" y="2"/>
                  </a:cubicBezTo>
                  <a:cubicBezTo>
                    <a:pt x="72" y="14"/>
                    <a:pt x="0" y="109"/>
                    <a:pt x="12" y="228"/>
                  </a:cubicBezTo>
                  <a:cubicBezTo>
                    <a:pt x="24" y="359"/>
                    <a:pt x="48" y="490"/>
                    <a:pt x="84" y="621"/>
                  </a:cubicBezTo>
                  <a:cubicBezTo>
                    <a:pt x="250" y="1133"/>
                    <a:pt x="560" y="1585"/>
                    <a:pt x="977" y="1919"/>
                  </a:cubicBezTo>
                  <a:cubicBezTo>
                    <a:pt x="1465" y="2312"/>
                    <a:pt x="2024" y="2586"/>
                    <a:pt x="2632" y="2728"/>
                  </a:cubicBezTo>
                  <a:cubicBezTo>
                    <a:pt x="2822" y="2788"/>
                    <a:pt x="3001" y="2859"/>
                    <a:pt x="3191" y="2907"/>
                  </a:cubicBezTo>
                  <a:cubicBezTo>
                    <a:pt x="3480" y="2971"/>
                    <a:pt x="3773" y="3004"/>
                    <a:pt x="4065" y="3004"/>
                  </a:cubicBezTo>
                  <a:cubicBezTo>
                    <a:pt x="4314" y="3004"/>
                    <a:pt x="4564" y="2980"/>
                    <a:pt x="4810" y="2931"/>
                  </a:cubicBezTo>
                  <a:cubicBezTo>
                    <a:pt x="5275" y="2836"/>
                    <a:pt x="5703" y="2609"/>
                    <a:pt x="6049" y="2288"/>
                  </a:cubicBezTo>
                  <a:cubicBezTo>
                    <a:pt x="6120" y="2228"/>
                    <a:pt x="6168" y="2157"/>
                    <a:pt x="6215" y="2074"/>
                  </a:cubicBezTo>
                  <a:cubicBezTo>
                    <a:pt x="6227" y="2002"/>
                    <a:pt x="6203" y="1931"/>
                    <a:pt x="6156" y="1871"/>
                  </a:cubicBezTo>
                  <a:cubicBezTo>
                    <a:pt x="6111" y="1844"/>
                    <a:pt x="6060" y="1831"/>
                    <a:pt x="6007" y="1831"/>
                  </a:cubicBezTo>
                  <a:cubicBezTo>
                    <a:pt x="5989" y="1831"/>
                    <a:pt x="5971" y="1832"/>
                    <a:pt x="5953" y="1835"/>
                  </a:cubicBezTo>
                  <a:cubicBezTo>
                    <a:pt x="5894" y="1871"/>
                    <a:pt x="5822" y="1919"/>
                    <a:pt x="5775" y="1978"/>
                  </a:cubicBezTo>
                  <a:cubicBezTo>
                    <a:pt x="5369" y="2361"/>
                    <a:pt x="4817" y="2574"/>
                    <a:pt x="4260" y="2574"/>
                  </a:cubicBezTo>
                  <a:cubicBezTo>
                    <a:pt x="4245" y="2574"/>
                    <a:pt x="4230" y="2574"/>
                    <a:pt x="4215" y="2574"/>
                  </a:cubicBezTo>
                  <a:cubicBezTo>
                    <a:pt x="3679" y="2574"/>
                    <a:pt x="3155" y="2490"/>
                    <a:pt x="2655" y="2312"/>
                  </a:cubicBezTo>
                  <a:cubicBezTo>
                    <a:pt x="2191" y="2169"/>
                    <a:pt x="1750" y="1955"/>
                    <a:pt x="1346" y="1681"/>
                  </a:cubicBezTo>
                  <a:cubicBezTo>
                    <a:pt x="893" y="1347"/>
                    <a:pt x="560" y="871"/>
                    <a:pt x="429" y="311"/>
                  </a:cubicBezTo>
                  <a:cubicBezTo>
                    <a:pt x="429" y="252"/>
                    <a:pt x="405" y="192"/>
                    <a:pt x="393" y="145"/>
                  </a:cubicBezTo>
                  <a:cubicBezTo>
                    <a:pt x="371" y="58"/>
                    <a:pt x="290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0" name="Google Shape;1070;p21"/>
            <p:cNvSpPr/>
            <p:nvPr/>
          </p:nvSpPr>
          <p:spPr>
            <a:xfrm>
              <a:off x="4466463" y="3247025"/>
              <a:ext cx="68200" cy="81850"/>
            </a:xfrm>
            <a:custGeom>
              <a:rect b="b" l="l" r="r" t="t"/>
              <a:pathLst>
                <a:path extrusionOk="0" h="3274" w="2728">
                  <a:moveTo>
                    <a:pt x="184" y="1"/>
                  </a:moveTo>
                  <a:cubicBezTo>
                    <a:pt x="145" y="1"/>
                    <a:pt x="105" y="10"/>
                    <a:pt x="72" y="29"/>
                  </a:cubicBezTo>
                  <a:cubicBezTo>
                    <a:pt x="25" y="77"/>
                    <a:pt x="1" y="148"/>
                    <a:pt x="1" y="220"/>
                  </a:cubicBezTo>
                  <a:cubicBezTo>
                    <a:pt x="60" y="339"/>
                    <a:pt x="144" y="458"/>
                    <a:pt x="227" y="565"/>
                  </a:cubicBezTo>
                  <a:cubicBezTo>
                    <a:pt x="775" y="1244"/>
                    <a:pt x="1322" y="1934"/>
                    <a:pt x="1870" y="2613"/>
                  </a:cubicBezTo>
                  <a:cubicBezTo>
                    <a:pt x="2013" y="2780"/>
                    <a:pt x="2132" y="2946"/>
                    <a:pt x="2275" y="3113"/>
                  </a:cubicBezTo>
                  <a:cubicBezTo>
                    <a:pt x="2323" y="3184"/>
                    <a:pt x="2394" y="3244"/>
                    <a:pt x="2477" y="3268"/>
                  </a:cubicBezTo>
                  <a:cubicBezTo>
                    <a:pt x="2489" y="3272"/>
                    <a:pt x="2501" y="3273"/>
                    <a:pt x="2514" y="3273"/>
                  </a:cubicBezTo>
                  <a:cubicBezTo>
                    <a:pt x="2579" y="3273"/>
                    <a:pt x="2656" y="3230"/>
                    <a:pt x="2715" y="3220"/>
                  </a:cubicBezTo>
                  <a:cubicBezTo>
                    <a:pt x="2727" y="3161"/>
                    <a:pt x="2727" y="3101"/>
                    <a:pt x="2715" y="3054"/>
                  </a:cubicBezTo>
                  <a:cubicBezTo>
                    <a:pt x="2680" y="2982"/>
                    <a:pt x="2644" y="2911"/>
                    <a:pt x="2596" y="2863"/>
                  </a:cubicBezTo>
                  <a:cubicBezTo>
                    <a:pt x="1882" y="1958"/>
                    <a:pt x="1168" y="1053"/>
                    <a:pt x="441" y="160"/>
                  </a:cubicBezTo>
                  <a:cubicBezTo>
                    <a:pt x="406" y="101"/>
                    <a:pt x="346" y="53"/>
                    <a:pt x="275" y="17"/>
                  </a:cubicBezTo>
                  <a:cubicBezTo>
                    <a:pt x="248" y="7"/>
                    <a:pt x="216" y="1"/>
                    <a:pt x="1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1" name="Google Shape;1071;p21"/>
            <p:cNvSpPr/>
            <p:nvPr/>
          </p:nvSpPr>
          <p:spPr>
            <a:xfrm>
              <a:off x="4654288" y="3333475"/>
              <a:ext cx="99750" cy="36325"/>
            </a:xfrm>
            <a:custGeom>
              <a:rect b="b" l="l" r="r" t="t"/>
              <a:pathLst>
                <a:path extrusionOk="0" h="1453" w="3990">
                  <a:moveTo>
                    <a:pt x="3763" y="0"/>
                  </a:moveTo>
                  <a:cubicBezTo>
                    <a:pt x="3644" y="12"/>
                    <a:pt x="3525" y="36"/>
                    <a:pt x="3418" y="84"/>
                  </a:cubicBezTo>
                  <a:cubicBezTo>
                    <a:pt x="2870" y="238"/>
                    <a:pt x="2322" y="405"/>
                    <a:pt x="1763" y="572"/>
                  </a:cubicBezTo>
                  <a:cubicBezTo>
                    <a:pt x="1287" y="715"/>
                    <a:pt x="810" y="858"/>
                    <a:pt x="334" y="1000"/>
                  </a:cubicBezTo>
                  <a:cubicBezTo>
                    <a:pt x="239" y="1036"/>
                    <a:pt x="144" y="1084"/>
                    <a:pt x="60" y="1143"/>
                  </a:cubicBezTo>
                  <a:cubicBezTo>
                    <a:pt x="13" y="1191"/>
                    <a:pt x="1" y="1250"/>
                    <a:pt x="13" y="1310"/>
                  </a:cubicBezTo>
                  <a:cubicBezTo>
                    <a:pt x="13" y="1346"/>
                    <a:pt x="72" y="1393"/>
                    <a:pt x="120" y="1453"/>
                  </a:cubicBezTo>
                  <a:cubicBezTo>
                    <a:pt x="227" y="1441"/>
                    <a:pt x="346" y="1417"/>
                    <a:pt x="465" y="1393"/>
                  </a:cubicBezTo>
                  <a:cubicBezTo>
                    <a:pt x="1036" y="1227"/>
                    <a:pt x="1596" y="1060"/>
                    <a:pt x="2156" y="893"/>
                  </a:cubicBezTo>
                  <a:cubicBezTo>
                    <a:pt x="2644" y="750"/>
                    <a:pt x="3120" y="608"/>
                    <a:pt x="3596" y="465"/>
                  </a:cubicBezTo>
                  <a:cubicBezTo>
                    <a:pt x="3692" y="429"/>
                    <a:pt x="3799" y="393"/>
                    <a:pt x="3894" y="346"/>
                  </a:cubicBezTo>
                  <a:cubicBezTo>
                    <a:pt x="3965" y="286"/>
                    <a:pt x="3989" y="191"/>
                    <a:pt x="3954" y="107"/>
                  </a:cubicBezTo>
                  <a:cubicBezTo>
                    <a:pt x="3906" y="48"/>
                    <a:pt x="3834" y="12"/>
                    <a:pt x="3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2" name="Google Shape;1072;p21"/>
            <p:cNvSpPr/>
            <p:nvPr/>
          </p:nvSpPr>
          <p:spPr>
            <a:xfrm>
              <a:off x="4341763" y="3305800"/>
              <a:ext cx="472700" cy="250900"/>
            </a:xfrm>
            <a:custGeom>
              <a:rect b="b" l="l" r="r" t="t"/>
              <a:pathLst>
                <a:path extrusionOk="0" h="10036" w="18908">
                  <a:moveTo>
                    <a:pt x="1679" y="2203"/>
                  </a:moveTo>
                  <a:cubicBezTo>
                    <a:pt x="3834" y="2953"/>
                    <a:pt x="6001" y="3715"/>
                    <a:pt x="8192" y="4477"/>
                  </a:cubicBezTo>
                  <a:cubicBezTo>
                    <a:pt x="8144" y="4548"/>
                    <a:pt x="8096" y="4620"/>
                    <a:pt x="8037" y="4691"/>
                  </a:cubicBezTo>
                  <a:cubicBezTo>
                    <a:pt x="7306" y="5342"/>
                    <a:pt x="6389" y="5670"/>
                    <a:pt x="5471" y="5670"/>
                  </a:cubicBezTo>
                  <a:cubicBezTo>
                    <a:pt x="4608" y="5670"/>
                    <a:pt x="3745" y="5381"/>
                    <a:pt x="3036" y="4798"/>
                  </a:cubicBezTo>
                  <a:cubicBezTo>
                    <a:pt x="2250" y="4155"/>
                    <a:pt x="1726" y="3239"/>
                    <a:pt x="1572" y="2238"/>
                  </a:cubicBezTo>
                  <a:cubicBezTo>
                    <a:pt x="1631" y="2215"/>
                    <a:pt x="1667" y="2203"/>
                    <a:pt x="1679" y="2203"/>
                  </a:cubicBezTo>
                  <a:close/>
                  <a:moveTo>
                    <a:pt x="10013" y="5048"/>
                  </a:moveTo>
                  <a:lnTo>
                    <a:pt x="16740" y="6906"/>
                  </a:lnTo>
                  <a:cubicBezTo>
                    <a:pt x="16597" y="7191"/>
                    <a:pt x="16169" y="7537"/>
                    <a:pt x="15597" y="7811"/>
                  </a:cubicBezTo>
                  <a:cubicBezTo>
                    <a:pt x="15034" y="8105"/>
                    <a:pt x="14414" y="8255"/>
                    <a:pt x="13788" y="8255"/>
                  </a:cubicBezTo>
                  <a:cubicBezTo>
                    <a:pt x="13554" y="8255"/>
                    <a:pt x="13319" y="8234"/>
                    <a:pt x="13085" y="8192"/>
                  </a:cubicBezTo>
                  <a:cubicBezTo>
                    <a:pt x="11442" y="7870"/>
                    <a:pt x="10108" y="6513"/>
                    <a:pt x="10013" y="5048"/>
                  </a:cubicBezTo>
                  <a:close/>
                  <a:moveTo>
                    <a:pt x="536" y="0"/>
                  </a:moveTo>
                  <a:cubicBezTo>
                    <a:pt x="357" y="214"/>
                    <a:pt x="250" y="488"/>
                    <a:pt x="214" y="762"/>
                  </a:cubicBezTo>
                  <a:cubicBezTo>
                    <a:pt x="0" y="2143"/>
                    <a:pt x="238" y="3453"/>
                    <a:pt x="774" y="4715"/>
                  </a:cubicBezTo>
                  <a:cubicBezTo>
                    <a:pt x="1226" y="5786"/>
                    <a:pt x="2048" y="6465"/>
                    <a:pt x="3143" y="6799"/>
                  </a:cubicBezTo>
                  <a:cubicBezTo>
                    <a:pt x="3658" y="6948"/>
                    <a:pt x="4195" y="7032"/>
                    <a:pt x="4730" y="7032"/>
                  </a:cubicBezTo>
                  <a:cubicBezTo>
                    <a:pt x="4876" y="7032"/>
                    <a:pt x="5022" y="7026"/>
                    <a:pt x="5167" y="7013"/>
                  </a:cubicBezTo>
                  <a:cubicBezTo>
                    <a:pt x="6251" y="6977"/>
                    <a:pt x="7311" y="6810"/>
                    <a:pt x="8346" y="6525"/>
                  </a:cubicBezTo>
                  <a:cubicBezTo>
                    <a:pt x="8430" y="6513"/>
                    <a:pt x="8501" y="6501"/>
                    <a:pt x="8573" y="6489"/>
                  </a:cubicBezTo>
                  <a:cubicBezTo>
                    <a:pt x="8644" y="6560"/>
                    <a:pt x="8704" y="6620"/>
                    <a:pt x="8763" y="6691"/>
                  </a:cubicBezTo>
                  <a:cubicBezTo>
                    <a:pt x="9477" y="7525"/>
                    <a:pt x="10275" y="8275"/>
                    <a:pt x="11144" y="8930"/>
                  </a:cubicBezTo>
                  <a:cubicBezTo>
                    <a:pt x="11740" y="9394"/>
                    <a:pt x="12430" y="9739"/>
                    <a:pt x="13168" y="9930"/>
                  </a:cubicBezTo>
                  <a:cubicBezTo>
                    <a:pt x="13480" y="9999"/>
                    <a:pt x="13788" y="10036"/>
                    <a:pt x="14092" y="10036"/>
                  </a:cubicBezTo>
                  <a:cubicBezTo>
                    <a:pt x="14683" y="10036"/>
                    <a:pt x="15257" y="9895"/>
                    <a:pt x="15800" y="9573"/>
                  </a:cubicBezTo>
                  <a:cubicBezTo>
                    <a:pt x="17062" y="8858"/>
                    <a:pt x="18086" y="7775"/>
                    <a:pt x="18717" y="6477"/>
                  </a:cubicBezTo>
                  <a:cubicBezTo>
                    <a:pt x="18860" y="6239"/>
                    <a:pt x="18907" y="5965"/>
                    <a:pt x="18860" y="5703"/>
                  </a:cubicBezTo>
                  <a:cubicBezTo>
                    <a:pt x="18800" y="5667"/>
                    <a:pt x="18752" y="5632"/>
                    <a:pt x="18693" y="5608"/>
                  </a:cubicBezTo>
                  <a:cubicBezTo>
                    <a:pt x="18169" y="5453"/>
                    <a:pt x="17645" y="5298"/>
                    <a:pt x="17109" y="5179"/>
                  </a:cubicBezTo>
                  <a:cubicBezTo>
                    <a:pt x="16216" y="4965"/>
                    <a:pt x="15312" y="4774"/>
                    <a:pt x="14407" y="4572"/>
                  </a:cubicBezTo>
                  <a:cubicBezTo>
                    <a:pt x="13097" y="4274"/>
                    <a:pt x="11775" y="3977"/>
                    <a:pt x="10466" y="3691"/>
                  </a:cubicBezTo>
                  <a:cubicBezTo>
                    <a:pt x="9823" y="3560"/>
                    <a:pt x="9204" y="3358"/>
                    <a:pt x="8596" y="3108"/>
                  </a:cubicBezTo>
                  <a:cubicBezTo>
                    <a:pt x="7727" y="2750"/>
                    <a:pt x="6858" y="2405"/>
                    <a:pt x="5989" y="2060"/>
                  </a:cubicBezTo>
                  <a:cubicBezTo>
                    <a:pt x="5144" y="1715"/>
                    <a:pt x="4298" y="1357"/>
                    <a:pt x="3453" y="1024"/>
                  </a:cubicBezTo>
                  <a:cubicBezTo>
                    <a:pt x="2584" y="679"/>
                    <a:pt x="1703" y="357"/>
                    <a:pt x="822" y="36"/>
                  </a:cubicBezTo>
                  <a:cubicBezTo>
                    <a:pt x="726" y="12"/>
                    <a:pt x="631" y="0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73" name="Google Shape;1073;p21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Sharpen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descr="Free Vectors | Pencil sharpener" id="1074" name="Google Shape;107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38513" y="1647825"/>
            <a:ext cx="2466975" cy="1847850"/>
          </a:xfrm>
          <a:prstGeom prst="rect">
            <a:avLst/>
          </a:prstGeom>
          <a:noFill/>
          <a:ln>
            <a:noFill/>
          </a:ln>
        </p:spPr>
      </p:pic>
      <p:sp>
        <p:nvSpPr>
          <p:cNvPr id="1075" name="Google Shape;1075;p21"/>
          <p:cNvSpPr txBox="1"/>
          <p:nvPr/>
        </p:nvSpPr>
        <p:spPr>
          <a:xfrm>
            <a:off x="2285371" y="3915832"/>
            <a:ext cx="4572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 </a:t>
            </a:r>
            <a:r>
              <a:rPr b="1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sharpen</a:t>
            </a: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 my pencil.</a:t>
            </a:r>
            <a:endParaRPr b="0" i="0" sz="2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80" name="Google Shape;1080;p22"/>
          <p:cNvGrpSpPr/>
          <p:nvPr/>
        </p:nvGrpSpPr>
        <p:grpSpPr>
          <a:xfrm rot="-743172">
            <a:off x="284551" y="3677713"/>
            <a:ext cx="1013448" cy="1013448"/>
            <a:chOff x="3203492" y="2185314"/>
            <a:chExt cx="735900" cy="735900"/>
          </a:xfrm>
        </p:grpSpPr>
        <p:sp>
          <p:nvSpPr>
            <p:cNvPr id="1081" name="Google Shape;1081;p22"/>
            <p:cNvSpPr/>
            <p:nvPr/>
          </p:nvSpPr>
          <p:spPr>
            <a:xfrm>
              <a:off x="3203492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2" name="Google Shape;1082;p22"/>
            <p:cNvSpPr/>
            <p:nvPr/>
          </p:nvSpPr>
          <p:spPr>
            <a:xfrm>
              <a:off x="3268988" y="2248225"/>
              <a:ext cx="637925" cy="606650"/>
            </a:xfrm>
            <a:custGeom>
              <a:rect b="b" l="l" r="r" t="t"/>
              <a:pathLst>
                <a:path extrusionOk="0" h="24266" w="25517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3" name="Google Shape;1083;p22"/>
            <p:cNvSpPr/>
            <p:nvPr/>
          </p:nvSpPr>
          <p:spPr>
            <a:xfrm>
              <a:off x="3291913" y="2270850"/>
              <a:ext cx="564375" cy="561700"/>
            </a:xfrm>
            <a:custGeom>
              <a:rect b="b" l="l" r="r" t="t"/>
              <a:pathLst>
                <a:path extrusionOk="0" h="22468" w="22575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4" name="Google Shape;1084;p22"/>
            <p:cNvSpPr/>
            <p:nvPr/>
          </p:nvSpPr>
          <p:spPr>
            <a:xfrm>
              <a:off x="3333288" y="2469175"/>
              <a:ext cx="109875" cy="109450"/>
            </a:xfrm>
            <a:custGeom>
              <a:rect b="b" l="l" r="r" t="t"/>
              <a:pathLst>
                <a:path extrusionOk="0" h="4378" w="4395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5" name="Google Shape;1085;p22"/>
            <p:cNvSpPr/>
            <p:nvPr/>
          </p:nvSpPr>
          <p:spPr>
            <a:xfrm>
              <a:off x="3705663" y="2469100"/>
              <a:ext cx="106000" cy="109400"/>
            </a:xfrm>
            <a:custGeom>
              <a:rect b="b" l="l" r="r" t="t"/>
              <a:pathLst>
                <a:path extrusionOk="0" h="4376" w="424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6" name="Google Shape;1086;p22"/>
            <p:cNvSpPr/>
            <p:nvPr/>
          </p:nvSpPr>
          <p:spPr>
            <a:xfrm>
              <a:off x="3355013" y="2520450"/>
              <a:ext cx="434600" cy="212425"/>
            </a:xfrm>
            <a:custGeom>
              <a:rect b="b" l="l" r="r" t="t"/>
              <a:pathLst>
                <a:path extrusionOk="0" h="8497" w="17384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7" name="Google Shape;1087;p22"/>
            <p:cNvSpPr/>
            <p:nvPr/>
          </p:nvSpPr>
          <p:spPr>
            <a:xfrm>
              <a:off x="3498488" y="2468075"/>
              <a:ext cx="28000" cy="60125"/>
            </a:xfrm>
            <a:custGeom>
              <a:rect b="b" l="l" r="r" t="t"/>
              <a:pathLst>
                <a:path extrusionOk="0" h="2405" w="112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88" name="Google Shape;1088;p22"/>
            <p:cNvSpPr/>
            <p:nvPr/>
          </p:nvSpPr>
          <p:spPr>
            <a:xfrm>
              <a:off x="3619638" y="2468200"/>
              <a:ext cx="28300" cy="60150"/>
            </a:xfrm>
            <a:custGeom>
              <a:rect b="b" l="l" r="r" t="t"/>
              <a:pathLst>
                <a:path extrusionOk="0" h="2406" w="1132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089" name="Google Shape;1089;p22"/>
          <p:cNvGrpSpPr/>
          <p:nvPr/>
        </p:nvGrpSpPr>
        <p:grpSpPr>
          <a:xfrm rot="729153">
            <a:off x="7274283" y="1295024"/>
            <a:ext cx="983342" cy="983342"/>
            <a:chOff x="6171717" y="1263025"/>
            <a:chExt cx="735900" cy="735900"/>
          </a:xfrm>
        </p:grpSpPr>
        <p:sp>
          <p:nvSpPr>
            <p:cNvPr id="1090" name="Google Shape;1090;p22"/>
            <p:cNvSpPr/>
            <p:nvPr/>
          </p:nvSpPr>
          <p:spPr>
            <a:xfrm>
              <a:off x="6171717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1" name="Google Shape;1091;p22"/>
            <p:cNvSpPr/>
            <p:nvPr/>
          </p:nvSpPr>
          <p:spPr>
            <a:xfrm>
              <a:off x="6237238" y="1327575"/>
              <a:ext cx="619425" cy="606950"/>
            </a:xfrm>
            <a:custGeom>
              <a:rect b="b" l="l" r="r" t="t"/>
              <a:pathLst>
                <a:path extrusionOk="0" h="24278" w="24777">
                  <a:moveTo>
                    <a:pt x="12394" y="0"/>
                  </a:moveTo>
                  <a:cubicBezTo>
                    <a:pt x="11632" y="0"/>
                    <a:pt x="10859" y="72"/>
                    <a:pt x="10108" y="203"/>
                  </a:cubicBezTo>
                  <a:cubicBezTo>
                    <a:pt x="6965" y="774"/>
                    <a:pt x="4405" y="2358"/>
                    <a:pt x="2477" y="4918"/>
                  </a:cubicBezTo>
                  <a:cubicBezTo>
                    <a:pt x="845" y="7073"/>
                    <a:pt x="0" y="9704"/>
                    <a:pt x="48" y="12407"/>
                  </a:cubicBezTo>
                  <a:cubicBezTo>
                    <a:pt x="60" y="12990"/>
                    <a:pt x="119" y="13573"/>
                    <a:pt x="214" y="14157"/>
                  </a:cubicBezTo>
                  <a:cubicBezTo>
                    <a:pt x="643" y="16931"/>
                    <a:pt x="2048" y="19455"/>
                    <a:pt x="4167" y="21289"/>
                  </a:cubicBezTo>
                  <a:cubicBezTo>
                    <a:pt x="6453" y="23277"/>
                    <a:pt x="9156" y="24265"/>
                    <a:pt x="12430" y="24277"/>
                  </a:cubicBezTo>
                  <a:lnTo>
                    <a:pt x="12502" y="24277"/>
                  </a:lnTo>
                  <a:lnTo>
                    <a:pt x="12775" y="24253"/>
                  </a:lnTo>
                  <a:cubicBezTo>
                    <a:pt x="13073" y="24241"/>
                    <a:pt x="13478" y="24218"/>
                    <a:pt x="13895" y="24146"/>
                  </a:cubicBezTo>
                  <a:cubicBezTo>
                    <a:pt x="16978" y="23694"/>
                    <a:pt x="19550" y="22265"/>
                    <a:pt x="21527" y="19896"/>
                  </a:cubicBezTo>
                  <a:cubicBezTo>
                    <a:pt x="23860" y="17086"/>
                    <a:pt x="24777" y="13835"/>
                    <a:pt x="24229" y="10228"/>
                  </a:cubicBezTo>
                  <a:cubicBezTo>
                    <a:pt x="23741" y="7025"/>
                    <a:pt x="22181" y="4417"/>
                    <a:pt x="19610" y="2477"/>
                  </a:cubicBezTo>
                  <a:cubicBezTo>
                    <a:pt x="17419" y="834"/>
                    <a:pt x="14990" y="0"/>
                    <a:pt x="1239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2" name="Google Shape;1092;p22"/>
            <p:cNvSpPr/>
            <p:nvPr/>
          </p:nvSpPr>
          <p:spPr>
            <a:xfrm>
              <a:off x="6259563" y="1350050"/>
              <a:ext cx="573600" cy="561850"/>
            </a:xfrm>
            <a:custGeom>
              <a:rect b="b" l="l" r="r" t="t"/>
              <a:pathLst>
                <a:path extrusionOk="0" h="22474" w="22944">
                  <a:moveTo>
                    <a:pt x="11498" y="1"/>
                  </a:moveTo>
                  <a:cubicBezTo>
                    <a:pt x="10803" y="1"/>
                    <a:pt x="10093" y="66"/>
                    <a:pt x="9370" y="197"/>
                  </a:cubicBezTo>
                  <a:cubicBezTo>
                    <a:pt x="6453" y="721"/>
                    <a:pt x="4096" y="2185"/>
                    <a:pt x="2310" y="4566"/>
                  </a:cubicBezTo>
                  <a:cubicBezTo>
                    <a:pt x="798" y="6555"/>
                    <a:pt x="0" y="8995"/>
                    <a:pt x="48" y="11496"/>
                  </a:cubicBezTo>
                  <a:cubicBezTo>
                    <a:pt x="60" y="12043"/>
                    <a:pt x="119" y="12579"/>
                    <a:pt x="214" y="13115"/>
                  </a:cubicBezTo>
                  <a:cubicBezTo>
                    <a:pt x="607" y="15675"/>
                    <a:pt x="1905" y="18008"/>
                    <a:pt x="3870" y="19699"/>
                  </a:cubicBezTo>
                  <a:cubicBezTo>
                    <a:pt x="5989" y="21556"/>
                    <a:pt x="8477" y="22461"/>
                    <a:pt x="11537" y="22473"/>
                  </a:cubicBezTo>
                  <a:cubicBezTo>
                    <a:pt x="11823" y="22461"/>
                    <a:pt x="12347" y="22437"/>
                    <a:pt x="12859" y="22366"/>
                  </a:cubicBezTo>
                  <a:cubicBezTo>
                    <a:pt x="15716" y="21937"/>
                    <a:pt x="18098" y="20628"/>
                    <a:pt x="19931" y="18425"/>
                  </a:cubicBezTo>
                  <a:cubicBezTo>
                    <a:pt x="22098" y="15818"/>
                    <a:pt x="22943" y="12805"/>
                    <a:pt x="22443" y="9472"/>
                  </a:cubicBezTo>
                  <a:cubicBezTo>
                    <a:pt x="22039" y="6602"/>
                    <a:pt x="20503" y="4019"/>
                    <a:pt x="18169" y="2304"/>
                  </a:cubicBezTo>
                  <a:cubicBezTo>
                    <a:pt x="16137" y="780"/>
                    <a:pt x="13904" y="1"/>
                    <a:pt x="11498" y="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3" name="Google Shape;1093;p22"/>
            <p:cNvSpPr/>
            <p:nvPr/>
          </p:nvSpPr>
          <p:spPr>
            <a:xfrm>
              <a:off x="6655138" y="1544375"/>
              <a:ext cx="44675" cy="76225"/>
            </a:xfrm>
            <a:custGeom>
              <a:rect b="b" l="l" r="r" t="t"/>
              <a:pathLst>
                <a:path extrusionOk="0" h="3049" w="1787">
                  <a:moveTo>
                    <a:pt x="989" y="1"/>
                  </a:moveTo>
                  <a:cubicBezTo>
                    <a:pt x="781" y="1"/>
                    <a:pt x="568" y="117"/>
                    <a:pt x="405" y="353"/>
                  </a:cubicBezTo>
                  <a:cubicBezTo>
                    <a:pt x="381" y="389"/>
                    <a:pt x="358" y="437"/>
                    <a:pt x="346" y="472"/>
                  </a:cubicBezTo>
                  <a:cubicBezTo>
                    <a:pt x="72" y="1068"/>
                    <a:pt x="0" y="1734"/>
                    <a:pt x="167" y="2365"/>
                  </a:cubicBezTo>
                  <a:cubicBezTo>
                    <a:pt x="227" y="2615"/>
                    <a:pt x="381" y="2830"/>
                    <a:pt x="608" y="2961"/>
                  </a:cubicBezTo>
                  <a:cubicBezTo>
                    <a:pt x="695" y="3019"/>
                    <a:pt x="796" y="3049"/>
                    <a:pt x="898" y="3049"/>
                  </a:cubicBezTo>
                  <a:cubicBezTo>
                    <a:pt x="1005" y="3049"/>
                    <a:pt x="1112" y="3016"/>
                    <a:pt x="1203" y="2949"/>
                  </a:cubicBezTo>
                  <a:cubicBezTo>
                    <a:pt x="1393" y="2818"/>
                    <a:pt x="1524" y="2627"/>
                    <a:pt x="1596" y="2413"/>
                  </a:cubicBezTo>
                  <a:cubicBezTo>
                    <a:pt x="1715" y="2080"/>
                    <a:pt x="1774" y="1746"/>
                    <a:pt x="1774" y="1401"/>
                  </a:cubicBezTo>
                  <a:cubicBezTo>
                    <a:pt x="1786" y="1068"/>
                    <a:pt x="1727" y="734"/>
                    <a:pt x="1584" y="437"/>
                  </a:cubicBezTo>
                  <a:cubicBezTo>
                    <a:pt x="1446" y="147"/>
                    <a:pt x="1221" y="1"/>
                    <a:pt x="9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4" name="Google Shape;1094;p22"/>
            <p:cNvSpPr/>
            <p:nvPr/>
          </p:nvSpPr>
          <p:spPr>
            <a:xfrm>
              <a:off x="6504513" y="1707300"/>
              <a:ext cx="78625" cy="105700"/>
            </a:xfrm>
            <a:custGeom>
              <a:rect b="b" l="l" r="r" t="t"/>
              <a:pathLst>
                <a:path extrusionOk="0" h="4228" w="3145">
                  <a:moveTo>
                    <a:pt x="1631" y="420"/>
                  </a:moveTo>
                  <a:cubicBezTo>
                    <a:pt x="1698" y="420"/>
                    <a:pt x="1763" y="432"/>
                    <a:pt x="1823" y="456"/>
                  </a:cubicBezTo>
                  <a:cubicBezTo>
                    <a:pt x="2037" y="551"/>
                    <a:pt x="2215" y="694"/>
                    <a:pt x="2335" y="885"/>
                  </a:cubicBezTo>
                  <a:cubicBezTo>
                    <a:pt x="2799" y="1575"/>
                    <a:pt x="2870" y="2456"/>
                    <a:pt x="2501" y="3206"/>
                  </a:cubicBezTo>
                  <a:cubicBezTo>
                    <a:pt x="2406" y="3445"/>
                    <a:pt x="2215" y="3635"/>
                    <a:pt x="1977" y="3742"/>
                  </a:cubicBezTo>
                  <a:cubicBezTo>
                    <a:pt x="1867" y="3786"/>
                    <a:pt x="1752" y="3807"/>
                    <a:pt x="1638" y="3807"/>
                  </a:cubicBezTo>
                  <a:cubicBezTo>
                    <a:pt x="1347" y="3807"/>
                    <a:pt x="1065" y="3669"/>
                    <a:pt x="894" y="3421"/>
                  </a:cubicBezTo>
                  <a:cubicBezTo>
                    <a:pt x="680" y="3111"/>
                    <a:pt x="549" y="2754"/>
                    <a:pt x="525" y="2373"/>
                  </a:cubicBezTo>
                  <a:lnTo>
                    <a:pt x="525" y="2194"/>
                  </a:lnTo>
                  <a:lnTo>
                    <a:pt x="537" y="2194"/>
                  </a:lnTo>
                  <a:cubicBezTo>
                    <a:pt x="525" y="1754"/>
                    <a:pt x="644" y="1325"/>
                    <a:pt x="870" y="956"/>
                  </a:cubicBezTo>
                  <a:cubicBezTo>
                    <a:pt x="1001" y="742"/>
                    <a:pt x="1203" y="563"/>
                    <a:pt x="1430" y="456"/>
                  </a:cubicBezTo>
                  <a:cubicBezTo>
                    <a:pt x="1495" y="432"/>
                    <a:pt x="1564" y="420"/>
                    <a:pt x="1631" y="420"/>
                  </a:cubicBezTo>
                  <a:close/>
                  <a:moveTo>
                    <a:pt x="1614" y="1"/>
                  </a:moveTo>
                  <a:cubicBezTo>
                    <a:pt x="1421" y="1"/>
                    <a:pt x="1227" y="57"/>
                    <a:pt x="1061" y="170"/>
                  </a:cubicBezTo>
                  <a:cubicBezTo>
                    <a:pt x="787" y="337"/>
                    <a:pt x="572" y="575"/>
                    <a:pt x="430" y="861"/>
                  </a:cubicBezTo>
                  <a:cubicBezTo>
                    <a:pt x="49" y="1575"/>
                    <a:pt x="1" y="2421"/>
                    <a:pt x="287" y="3171"/>
                  </a:cubicBezTo>
                  <a:cubicBezTo>
                    <a:pt x="382" y="3468"/>
                    <a:pt x="572" y="3730"/>
                    <a:pt x="822" y="3933"/>
                  </a:cubicBezTo>
                  <a:cubicBezTo>
                    <a:pt x="1055" y="4129"/>
                    <a:pt x="1340" y="4227"/>
                    <a:pt x="1626" y="4227"/>
                  </a:cubicBezTo>
                  <a:cubicBezTo>
                    <a:pt x="1912" y="4227"/>
                    <a:pt x="2198" y="4129"/>
                    <a:pt x="2430" y="3933"/>
                  </a:cubicBezTo>
                  <a:cubicBezTo>
                    <a:pt x="2620" y="3778"/>
                    <a:pt x="2775" y="3587"/>
                    <a:pt x="2882" y="3373"/>
                  </a:cubicBezTo>
                  <a:cubicBezTo>
                    <a:pt x="3061" y="3016"/>
                    <a:pt x="3144" y="2623"/>
                    <a:pt x="3132" y="2230"/>
                  </a:cubicBezTo>
                  <a:cubicBezTo>
                    <a:pt x="3144" y="1766"/>
                    <a:pt x="3037" y="1301"/>
                    <a:pt x="2823" y="897"/>
                  </a:cubicBezTo>
                  <a:cubicBezTo>
                    <a:pt x="2668" y="599"/>
                    <a:pt x="2442" y="349"/>
                    <a:pt x="2168" y="170"/>
                  </a:cubicBezTo>
                  <a:cubicBezTo>
                    <a:pt x="2001" y="57"/>
                    <a:pt x="1808" y="1"/>
                    <a:pt x="161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5" name="Google Shape;1095;p22"/>
            <p:cNvSpPr/>
            <p:nvPr/>
          </p:nvSpPr>
          <p:spPr>
            <a:xfrm>
              <a:off x="6389038" y="1544375"/>
              <a:ext cx="44075" cy="76175"/>
            </a:xfrm>
            <a:custGeom>
              <a:rect b="b" l="l" r="r" t="t"/>
              <a:pathLst>
                <a:path extrusionOk="0" h="3047" w="1763">
                  <a:moveTo>
                    <a:pt x="882" y="0"/>
                  </a:moveTo>
                  <a:cubicBezTo>
                    <a:pt x="777" y="0"/>
                    <a:pt x="673" y="30"/>
                    <a:pt x="584" y="91"/>
                  </a:cubicBezTo>
                  <a:cubicBezTo>
                    <a:pt x="393" y="198"/>
                    <a:pt x="238" y="389"/>
                    <a:pt x="179" y="603"/>
                  </a:cubicBezTo>
                  <a:cubicBezTo>
                    <a:pt x="0" y="1210"/>
                    <a:pt x="36" y="1865"/>
                    <a:pt x="262" y="2461"/>
                  </a:cubicBezTo>
                  <a:cubicBezTo>
                    <a:pt x="334" y="2651"/>
                    <a:pt x="465" y="2830"/>
                    <a:pt x="643" y="2949"/>
                  </a:cubicBezTo>
                  <a:cubicBezTo>
                    <a:pt x="732" y="3014"/>
                    <a:pt x="837" y="3047"/>
                    <a:pt x="941" y="3047"/>
                  </a:cubicBezTo>
                  <a:cubicBezTo>
                    <a:pt x="1045" y="3047"/>
                    <a:pt x="1149" y="3014"/>
                    <a:pt x="1239" y="2949"/>
                  </a:cubicBezTo>
                  <a:cubicBezTo>
                    <a:pt x="1489" y="2794"/>
                    <a:pt x="1655" y="2544"/>
                    <a:pt x="1703" y="2270"/>
                  </a:cubicBezTo>
                  <a:cubicBezTo>
                    <a:pt x="1739" y="2056"/>
                    <a:pt x="1750" y="1853"/>
                    <a:pt x="1762" y="1699"/>
                  </a:cubicBezTo>
                  <a:cubicBezTo>
                    <a:pt x="1739" y="1449"/>
                    <a:pt x="1727" y="1246"/>
                    <a:pt x="1691" y="1056"/>
                  </a:cubicBezTo>
                  <a:cubicBezTo>
                    <a:pt x="1667" y="925"/>
                    <a:pt x="1631" y="794"/>
                    <a:pt x="1584" y="675"/>
                  </a:cubicBezTo>
                  <a:cubicBezTo>
                    <a:pt x="1524" y="448"/>
                    <a:pt x="1393" y="258"/>
                    <a:pt x="1215" y="115"/>
                  </a:cubicBezTo>
                  <a:cubicBezTo>
                    <a:pt x="1120" y="39"/>
                    <a:pt x="1001" y="0"/>
                    <a:pt x="8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96" name="Google Shape;1096;p22"/>
            <p:cNvSpPr/>
            <p:nvPr/>
          </p:nvSpPr>
          <p:spPr>
            <a:xfrm>
              <a:off x="6517613" y="1717575"/>
              <a:ext cx="58675" cy="84800"/>
            </a:xfrm>
            <a:custGeom>
              <a:rect b="b" l="l" r="r" t="t"/>
              <a:pathLst>
                <a:path extrusionOk="0" h="3392" w="2347">
                  <a:moveTo>
                    <a:pt x="1110" y="0"/>
                  </a:moveTo>
                  <a:cubicBezTo>
                    <a:pt x="1043" y="0"/>
                    <a:pt x="977" y="15"/>
                    <a:pt x="918" y="45"/>
                  </a:cubicBezTo>
                  <a:cubicBezTo>
                    <a:pt x="679" y="152"/>
                    <a:pt x="489" y="319"/>
                    <a:pt x="358" y="545"/>
                  </a:cubicBezTo>
                  <a:cubicBezTo>
                    <a:pt x="120" y="914"/>
                    <a:pt x="1" y="1343"/>
                    <a:pt x="13" y="1783"/>
                  </a:cubicBezTo>
                  <a:cubicBezTo>
                    <a:pt x="13" y="1843"/>
                    <a:pt x="1" y="1902"/>
                    <a:pt x="13" y="1974"/>
                  </a:cubicBezTo>
                  <a:cubicBezTo>
                    <a:pt x="36" y="2343"/>
                    <a:pt x="156" y="2700"/>
                    <a:pt x="370" y="3010"/>
                  </a:cubicBezTo>
                  <a:cubicBezTo>
                    <a:pt x="547" y="3254"/>
                    <a:pt x="819" y="3391"/>
                    <a:pt x="1103" y="3391"/>
                  </a:cubicBezTo>
                  <a:cubicBezTo>
                    <a:pt x="1220" y="3391"/>
                    <a:pt x="1339" y="3368"/>
                    <a:pt x="1453" y="3319"/>
                  </a:cubicBezTo>
                  <a:cubicBezTo>
                    <a:pt x="1691" y="3224"/>
                    <a:pt x="1882" y="3034"/>
                    <a:pt x="1977" y="2795"/>
                  </a:cubicBezTo>
                  <a:cubicBezTo>
                    <a:pt x="2346" y="2045"/>
                    <a:pt x="2287" y="1164"/>
                    <a:pt x="1822" y="474"/>
                  </a:cubicBezTo>
                  <a:cubicBezTo>
                    <a:pt x="1691" y="283"/>
                    <a:pt x="1513" y="140"/>
                    <a:pt x="1310" y="45"/>
                  </a:cubicBezTo>
                  <a:cubicBezTo>
                    <a:pt x="1245" y="15"/>
                    <a:pt x="1177" y="0"/>
                    <a:pt x="11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97" name="Google Shape;1097;p22"/>
          <p:cNvSpPr txBox="1"/>
          <p:nvPr>
            <p:ph type="title"/>
          </p:nvPr>
        </p:nvSpPr>
        <p:spPr>
          <a:xfrm>
            <a:off x="720000" y="361950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Color 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id="1098" name="Google Shape;109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00413" y="1754188"/>
            <a:ext cx="2543175" cy="1800225"/>
          </a:xfrm>
          <a:prstGeom prst="rect">
            <a:avLst/>
          </a:prstGeom>
          <a:noFill/>
          <a:ln>
            <a:noFill/>
          </a:ln>
        </p:spPr>
      </p:pic>
      <p:sp>
        <p:nvSpPr>
          <p:cNvPr id="1099" name="Google Shape;1099;p22"/>
          <p:cNvSpPr txBox="1"/>
          <p:nvPr/>
        </p:nvSpPr>
        <p:spPr>
          <a:xfrm>
            <a:off x="2285371" y="3915832"/>
            <a:ext cx="4572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 </a:t>
            </a:r>
            <a:r>
              <a:rPr b="1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color</a:t>
            </a: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 with my crayon.</a:t>
            </a:r>
            <a:endParaRPr b="0" i="0" sz="2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3" name="Shape 1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04" name="Google Shape;1104;p23"/>
          <p:cNvGrpSpPr/>
          <p:nvPr/>
        </p:nvGrpSpPr>
        <p:grpSpPr>
          <a:xfrm rot="-624994">
            <a:off x="7313371" y="3093877"/>
            <a:ext cx="735886" cy="735886"/>
            <a:chOff x="7161125" y="3919684"/>
            <a:chExt cx="735900" cy="735900"/>
          </a:xfrm>
        </p:grpSpPr>
        <p:sp>
          <p:nvSpPr>
            <p:cNvPr id="1105" name="Google Shape;1105;p23"/>
            <p:cNvSpPr/>
            <p:nvPr/>
          </p:nvSpPr>
          <p:spPr>
            <a:xfrm>
              <a:off x="7161125" y="3919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6" name="Google Shape;1106;p23"/>
            <p:cNvSpPr/>
            <p:nvPr/>
          </p:nvSpPr>
          <p:spPr>
            <a:xfrm>
              <a:off x="7195688" y="3962975"/>
              <a:ext cx="681350" cy="641025"/>
            </a:xfrm>
            <a:custGeom>
              <a:rect b="b" l="l" r="r" t="t"/>
              <a:pathLst>
                <a:path extrusionOk="0" h="25641" w="27254">
                  <a:moveTo>
                    <a:pt x="13434" y="0"/>
                  </a:moveTo>
                  <a:cubicBezTo>
                    <a:pt x="6866" y="0"/>
                    <a:pt x="1260" y="5020"/>
                    <a:pt x="667" y="11694"/>
                  </a:cubicBezTo>
                  <a:cubicBezTo>
                    <a:pt x="0" y="18754"/>
                    <a:pt x="5108" y="24862"/>
                    <a:pt x="12276" y="25600"/>
                  </a:cubicBezTo>
                  <a:lnTo>
                    <a:pt x="12311" y="25600"/>
                  </a:lnTo>
                  <a:cubicBezTo>
                    <a:pt x="12652" y="25627"/>
                    <a:pt x="12993" y="25641"/>
                    <a:pt x="13333" y="25641"/>
                  </a:cubicBezTo>
                  <a:cubicBezTo>
                    <a:pt x="16445" y="25641"/>
                    <a:pt x="19477" y="24521"/>
                    <a:pt x="21860" y="22481"/>
                  </a:cubicBezTo>
                  <a:cubicBezTo>
                    <a:pt x="25742" y="19135"/>
                    <a:pt x="27254" y="13801"/>
                    <a:pt x="25706" y="8908"/>
                  </a:cubicBezTo>
                  <a:cubicBezTo>
                    <a:pt x="24158" y="4026"/>
                    <a:pt x="19836" y="550"/>
                    <a:pt x="14740" y="62"/>
                  </a:cubicBezTo>
                  <a:lnTo>
                    <a:pt x="14693" y="62"/>
                  </a:lnTo>
                  <a:cubicBezTo>
                    <a:pt x="14270" y="20"/>
                    <a:pt x="13850" y="0"/>
                    <a:pt x="134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7" name="Google Shape;1107;p23"/>
            <p:cNvSpPr/>
            <p:nvPr/>
          </p:nvSpPr>
          <p:spPr>
            <a:xfrm>
              <a:off x="7220988" y="3986775"/>
              <a:ext cx="623300" cy="593250"/>
            </a:xfrm>
            <a:custGeom>
              <a:rect b="b" l="l" r="r" t="t"/>
              <a:pathLst>
                <a:path extrusionOk="0" h="23730" w="24932">
                  <a:moveTo>
                    <a:pt x="12419" y="1"/>
                  </a:moveTo>
                  <a:cubicBezTo>
                    <a:pt x="6344" y="1"/>
                    <a:pt x="1155" y="4638"/>
                    <a:pt x="607" y="10825"/>
                  </a:cubicBezTo>
                  <a:cubicBezTo>
                    <a:pt x="0" y="17267"/>
                    <a:pt x="4632" y="23017"/>
                    <a:pt x="11359" y="23696"/>
                  </a:cubicBezTo>
                  <a:cubicBezTo>
                    <a:pt x="11675" y="23719"/>
                    <a:pt x="11988" y="23730"/>
                    <a:pt x="12297" y="23730"/>
                  </a:cubicBezTo>
                  <a:cubicBezTo>
                    <a:pt x="18786" y="23730"/>
                    <a:pt x="23778" y="18818"/>
                    <a:pt x="24301" y="12897"/>
                  </a:cubicBezTo>
                  <a:cubicBezTo>
                    <a:pt x="24932" y="6396"/>
                    <a:pt x="20134" y="634"/>
                    <a:pt x="13633" y="62"/>
                  </a:cubicBezTo>
                  <a:cubicBezTo>
                    <a:pt x="13225" y="21"/>
                    <a:pt x="12820" y="1"/>
                    <a:pt x="12419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8" name="Google Shape;1108;p23"/>
            <p:cNvSpPr/>
            <p:nvPr/>
          </p:nvSpPr>
          <p:spPr>
            <a:xfrm>
              <a:off x="7296888" y="4289000"/>
              <a:ext cx="443525" cy="166350"/>
            </a:xfrm>
            <a:custGeom>
              <a:rect b="b" l="l" r="r" t="t"/>
              <a:pathLst>
                <a:path extrusionOk="0" h="6654" w="17741">
                  <a:moveTo>
                    <a:pt x="5667" y="0"/>
                  </a:moveTo>
                  <a:cubicBezTo>
                    <a:pt x="5523" y="0"/>
                    <a:pt x="5372" y="24"/>
                    <a:pt x="5215" y="70"/>
                  </a:cubicBezTo>
                  <a:cubicBezTo>
                    <a:pt x="5049" y="117"/>
                    <a:pt x="4894" y="189"/>
                    <a:pt x="4739" y="272"/>
                  </a:cubicBezTo>
                  <a:cubicBezTo>
                    <a:pt x="4358" y="475"/>
                    <a:pt x="4013" y="736"/>
                    <a:pt x="3703" y="1034"/>
                  </a:cubicBezTo>
                  <a:cubicBezTo>
                    <a:pt x="2715" y="1975"/>
                    <a:pt x="1870" y="3058"/>
                    <a:pt x="1203" y="4249"/>
                  </a:cubicBezTo>
                  <a:cubicBezTo>
                    <a:pt x="1155" y="4308"/>
                    <a:pt x="1108" y="4380"/>
                    <a:pt x="1048" y="4439"/>
                  </a:cubicBezTo>
                  <a:lnTo>
                    <a:pt x="441" y="3856"/>
                  </a:lnTo>
                  <a:cubicBezTo>
                    <a:pt x="393" y="3820"/>
                    <a:pt x="346" y="3749"/>
                    <a:pt x="298" y="3737"/>
                  </a:cubicBezTo>
                  <a:cubicBezTo>
                    <a:pt x="273" y="3728"/>
                    <a:pt x="246" y="3724"/>
                    <a:pt x="219" y="3724"/>
                  </a:cubicBezTo>
                  <a:cubicBezTo>
                    <a:pt x="170" y="3724"/>
                    <a:pt x="122" y="3738"/>
                    <a:pt x="84" y="3761"/>
                  </a:cubicBezTo>
                  <a:cubicBezTo>
                    <a:pt x="24" y="3808"/>
                    <a:pt x="0" y="3880"/>
                    <a:pt x="12" y="3963"/>
                  </a:cubicBezTo>
                  <a:cubicBezTo>
                    <a:pt x="24" y="4035"/>
                    <a:pt x="72" y="4106"/>
                    <a:pt x="131" y="4165"/>
                  </a:cubicBezTo>
                  <a:cubicBezTo>
                    <a:pt x="572" y="4546"/>
                    <a:pt x="1024" y="4927"/>
                    <a:pt x="1465" y="5308"/>
                  </a:cubicBezTo>
                  <a:cubicBezTo>
                    <a:pt x="1477" y="5308"/>
                    <a:pt x="1489" y="5320"/>
                    <a:pt x="1501" y="5332"/>
                  </a:cubicBezTo>
                  <a:cubicBezTo>
                    <a:pt x="1527" y="5344"/>
                    <a:pt x="1554" y="5349"/>
                    <a:pt x="1580" y="5349"/>
                  </a:cubicBezTo>
                  <a:cubicBezTo>
                    <a:pt x="1635" y="5349"/>
                    <a:pt x="1686" y="5325"/>
                    <a:pt x="1727" y="5285"/>
                  </a:cubicBezTo>
                  <a:cubicBezTo>
                    <a:pt x="1786" y="5225"/>
                    <a:pt x="1786" y="5130"/>
                    <a:pt x="1727" y="5070"/>
                  </a:cubicBezTo>
                  <a:cubicBezTo>
                    <a:pt x="1643" y="4951"/>
                    <a:pt x="1548" y="4856"/>
                    <a:pt x="1453" y="4749"/>
                  </a:cubicBezTo>
                  <a:cubicBezTo>
                    <a:pt x="1512" y="4511"/>
                    <a:pt x="1608" y="4296"/>
                    <a:pt x="1751" y="4094"/>
                  </a:cubicBezTo>
                  <a:cubicBezTo>
                    <a:pt x="2382" y="3118"/>
                    <a:pt x="3108" y="2213"/>
                    <a:pt x="3941" y="1403"/>
                  </a:cubicBezTo>
                  <a:cubicBezTo>
                    <a:pt x="4215" y="1129"/>
                    <a:pt x="4537" y="891"/>
                    <a:pt x="4882" y="689"/>
                  </a:cubicBezTo>
                  <a:cubicBezTo>
                    <a:pt x="5025" y="606"/>
                    <a:pt x="5168" y="546"/>
                    <a:pt x="5311" y="486"/>
                  </a:cubicBezTo>
                  <a:cubicBezTo>
                    <a:pt x="5412" y="446"/>
                    <a:pt x="5517" y="426"/>
                    <a:pt x="5621" y="426"/>
                  </a:cubicBezTo>
                  <a:cubicBezTo>
                    <a:pt x="5882" y="426"/>
                    <a:pt x="6133" y="550"/>
                    <a:pt x="6287" y="772"/>
                  </a:cubicBezTo>
                  <a:cubicBezTo>
                    <a:pt x="6525" y="1082"/>
                    <a:pt x="6727" y="1427"/>
                    <a:pt x="6870" y="1808"/>
                  </a:cubicBezTo>
                  <a:cubicBezTo>
                    <a:pt x="7073" y="2332"/>
                    <a:pt x="7085" y="2237"/>
                    <a:pt x="6739" y="2689"/>
                  </a:cubicBezTo>
                  <a:cubicBezTo>
                    <a:pt x="6418" y="3094"/>
                    <a:pt x="6084" y="3511"/>
                    <a:pt x="5775" y="3927"/>
                  </a:cubicBezTo>
                  <a:cubicBezTo>
                    <a:pt x="5703" y="4011"/>
                    <a:pt x="5644" y="4106"/>
                    <a:pt x="5584" y="4201"/>
                  </a:cubicBezTo>
                  <a:cubicBezTo>
                    <a:pt x="5513" y="4320"/>
                    <a:pt x="5501" y="4427"/>
                    <a:pt x="5584" y="4499"/>
                  </a:cubicBezTo>
                  <a:cubicBezTo>
                    <a:pt x="5617" y="4524"/>
                    <a:pt x="5655" y="4536"/>
                    <a:pt x="5694" y="4536"/>
                  </a:cubicBezTo>
                  <a:cubicBezTo>
                    <a:pt x="5768" y="4536"/>
                    <a:pt x="5848" y="4493"/>
                    <a:pt x="5918" y="4416"/>
                  </a:cubicBezTo>
                  <a:cubicBezTo>
                    <a:pt x="6025" y="4296"/>
                    <a:pt x="6120" y="4165"/>
                    <a:pt x="6215" y="4035"/>
                  </a:cubicBezTo>
                  <a:cubicBezTo>
                    <a:pt x="6477" y="3677"/>
                    <a:pt x="6751" y="3332"/>
                    <a:pt x="7025" y="2975"/>
                  </a:cubicBezTo>
                  <a:cubicBezTo>
                    <a:pt x="7068" y="2921"/>
                    <a:pt x="7101" y="2829"/>
                    <a:pt x="7204" y="2829"/>
                  </a:cubicBezTo>
                  <a:cubicBezTo>
                    <a:pt x="7215" y="2829"/>
                    <a:pt x="7227" y="2830"/>
                    <a:pt x="7239" y="2832"/>
                  </a:cubicBezTo>
                  <a:cubicBezTo>
                    <a:pt x="7299" y="2939"/>
                    <a:pt x="7358" y="3046"/>
                    <a:pt x="7430" y="3142"/>
                  </a:cubicBezTo>
                  <a:cubicBezTo>
                    <a:pt x="7585" y="3368"/>
                    <a:pt x="7751" y="3570"/>
                    <a:pt x="7930" y="3773"/>
                  </a:cubicBezTo>
                  <a:cubicBezTo>
                    <a:pt x="8231" y="4087"/>
                    <a:pt x="8637" y="4247"/>
                    <a:pt x="9047" y="4247"/>
                  </a:cubicBezTo>
                  <a:cubicBezTo>
                    <a:pt x="9367" y="4247"/>
                    <a:pt x="9689" y="4150"/>
                    <a:pt x="9966" y="3951"/>
                  </a:cubicBezTo>
                  <a:cubicBezTo>
                    <a:pt x="10192" y="3773"/>
                    <a:pt x="10394" y="3570"/>
                    <a:pt x="10609" y="3380"/>
                  </a:cubicBezTo>
                  <a:cubicBezTo>
                    <a:pt x="10680" y="3308"/>
                    <a:pt x="10740" y="3225"/>
                    <a:pt x="10847" y="3106"/>
                  </a:cubicBezTo>
                  <a:cubicBezTo>
                    <a:pt x="10918" y="3237"/>
                    <a:pt x="10978" y="3332"/>
                    <a:pt x="11026" y="3415"/>
                  </a:cubicBezTo>
                  <a:cubicBezTo>
                    <a:pt x="11252" y="3856"/>
                    <a:pt x="11466" y="4308"/>
                    <a:pt x="11692" y="4737"/>
                  </a:cubicBezTo>
                  <a:cubicBezTo>
                    <a:pt x="11752" y="4868"/>
                    <a:pt x="11835" y="4975"/>
                    <a:pt x="11930" y="5082"/>
                  </a:cubicBezTo>
                  <a:cubicBezTo>
                    <a:pt x="11963" y="5102"/>
                    <a:pt x="11996" y="5111"/>
                    <a:pt x="12029" y="5111"/>
                  </a:cubicBezTo>
                  <a:cubicBezTo>
                    <a:pt x="12055" y="5111"/>
                    <a:pt x="12082" y="5105"/>
                    <a:pt x="12109" y="5094"/>
                  </a:cubicBezTo>
                  <a:cubicBezTo>
                    <a:pt x="12157" y="5058"/>
                    <a:pt x="12192" y="5011"/>
                    <a:pt x="12192" y="4939"/>
                  </a:cubicBezTo>
                  <a:cubicBezTo>
                    <a:pt x="12180" y="4832"/>
                    <a:pt x="12157" y="4725"/>
                    <a:pt x="12109" y="4630"/>
                  </a:cubicBezTo>
                  <a:cubicBezTo>
                    <a:pt x="11895" y="4189"/>
                    <a:pt x="11668" y="3749"/>
                    <a:pt x="11442" y="3320"/>
                  </a:cubicBezTo>
                  <a:cubicBezTo>
                    <a:pt x="11323" y="3094"/>
                    <a:pt x="11204" y="2868"/>
                    <a:pt x="11097" y="2641"/>
                  </a:cubicBezTo>
                  <a:cubicBezTo>
                    <a:pt x="11264" y="2308"/>
                    <a:pt x="11490" y="1975"/>
                    <a:pt x="11728" y="1677"/>
                  </a:cubicBezTo>
                  <a:cubicBezTo>
                    <a:pt x="11871" y="1522"/>
                    <a:pt x="12014" y="1379"/>
                    <a:pt x="12180" y="1248"/>
                  </a:cubicBezTo>
                  <a:cubicBezTo>
                    <a:pt x="12316" y="1127"/>
                    <a:pt x="12494" y="1062"/>
                    <a:pt x="12674" y="1062"/>
                  </a:cubicBezTo>
                  <a:cubicBezTo>
                    <a:pt x="12794" y="1062"/>
                    <a:pt x="12916" y="1091"/>
                    <a:pt x="13026" y="1153"/>
                  </a:cubicBezTo>
                  <a:cubicBezTo>
                    <a:pt x="13181" y="1237"/>
                    <a:pt x="13323" y="1332"/>
                    <a:pt x="13466" y="1427"/>
                  </a:cubicBezTo>
                  <a:cubicBezTo>
                    <a:pt x="13800" y="1701"/>
                    <a:pt x="14085" y="2022"/>
                    <a:pt x="14335" y="2380"/>
                  </a:cubicBezTo>
                  <a:cubicBezTo>
                    <a:pt x="14907" y="3201"/>
                    <a:pt x="15395" y="4070"/>
                    <a:pt x="15800" y="4975"/>
                  </a:cubicBezTo>
                  <a:cubicBezTo>
                    <a:pt x="15919" y="5225"/>
                    <a:pt x="16014" y="5475"/>
                    <a:pt x="16098" y="5737"/>
                  </a:cubicBezTo>
                  <a:cubicBezTo>
                    <a:pt x="16133" y="5856"/>
                    <a:pt x="16145" y="5975"/>
                    <a:pt x="16157" y="6094"/>
                  </a:cubicBezTo>
                  <a:cubicBezTo>
                    <a:pt x="16050" y="6178"/>
                    <a:pt x="15955" y="6237"/>
                    <a:pt x="15871" y="6309"/>
                  </a:cubicBezTo>
                  <a:cubicBezTo>
                    <a:pt x="15788" y="6368"/>
                    <a:pt x="15764" y="6475"/>
                    <a:pt x="15812" y="6559"/>
                  </a:cubicBezTo>
                  <a:cubicBezTo>
                    <a:pt x="15844" y="6622"/>
                    <a:pt x="15907" y="6654"/>
                    <a:pt x="15971" y="6654"/>
                  </a:cubicBezTo>
                  <a:cubicBezTo>
                    <a:pt x="16002" y="6654"/>
                    <a:pt x="16034" y="6646"/>
                    <a:pt x="16062" y="6630"/>
                  </a:cubicBezTo>
                  <a:cubicBezTo>
                    <a:pt x="16574" y="6332"/>
                    <a:pt x="17074" y="6035"/>
                    <a:pt x="17586" y="5737"/>
                  </a:cubicBezTo>
                  <a:cubicBezTo>
                    <a:pt x="17645" y="5701"/>
                    <a:pt x="17693" y="5642"/>
                    <a:pt x="17717" y="5559"/>
                  </a:cubicBezTo>
                  <a:cubicBezTo>
                    <a:pt x="17741" y="5487"/>
                    <a:pt x="17729" y="5416"/>
                    <a:pt x="17681" y="5344"/>
                  </a:cubicBezTo>
                  <a:cubicBezTo>
                    <a:pt x="17638" y="5318"/>
                    <a:pt x="17583" y="5299"/>
                    <a:pt x="17529" y="5299"/>
                  </a:cubicBezTo>
                  <a:cubicBezTo>
                    <a:pt x="17508" y="5299"/>
                    <a:pt x="17487" y="5302"/>
                    <a:pt x="17467" y="5308"/>
                  </a:cubicBezTo>
                  <a:cubicBezTo>
                    <a:pt x="17395" y="5332"/>
                    <a:pt x="17348" y="5404"/>
                    <a:pt x="17276" y="5439"/>
                  </a:cubicBezTo>
                  <a:cubicBezTo>
                    <a:pt x="17050" y="5606"/>
                    <a:pt x="16812" y="5737"/>
                    <a:pt x="16562" y="5844"/>
                  </a:cubicBezTo>
                  <a:cubicBezTo>
                    <a:pt x="16300" y="4975"/>
                    <a:pt x="15931" y="4165"/>
                    <a:pt x="15467" y="3403"/>
                  </a:cubicBezTo>
                  <a:cubicBezTo>
                    <a:pt x="15193" y="2915"/>
                    <a:pt x="14895" y="2451"/>
                    <a:pt x="14574" y="1999"/>
                  </a:cubicBezTo>
                  <a:cubicBezTo>
                    <a:pt x="14276" y="1546"/>
                    <a:pt x="13883" y="1165"/>
                    <a:pt x="13419" y="879"/>
                  </a:cubicBezTo>
                  <a:cubicBezTo>
                    <a:pt x="13174" y="724"/>
                    <a:pt x="12917" y="638"/>
                    <a:pt x="12660" y="638"/>
                  </a:cubicBezTo>
                  <a:cubicBezTo>
                    <a:pt x="12366" y="638"/>
                    <a:pt x="12073" y="751"/>
                    <a:pt x="11799" y="998"/>
                  </a:cubicBezTo>
                  <a:cubicBezTo>
                    <a:pt x="11537" y="1225"/>
                    <a:pt x="11311" y="1487"/>
                    <a:pt x="11121" y="1772"/>
                  </a:cubicBezTo>
                  <a:cubicBezTo>
                    <a:pt x="10906" y="2106"/>
                    <a:pt x="10704" y="2451"/>
                    <a:pt x="10490" y="2784"/>
                  </a:cubicBezTo>
                  <a:cubicBezTo>
                    <a:pt x="10287" y="3130"/>
                    <a:pt x="10002" y="3415"/>
                    <a:pt x="9668" y="3630"/>
                  </a:cubicBezTo>
                  <a:cubicBezTo>
                    <a:pt x="9482" y="3746"/>
                    <a:pt x="9272" y="3802"/>
                    <a:pt x="9062" y="3802"/>
                  </a:cubicBezTo>
                  <a:cubicBezTo>
                    <a:pt x="8776" y="3802"/>
                    <a:pt x="8490" y="3698"/>
                    <a:pt x="8263" y="3499"/>
                  </a:cubicBezTo>
                  <a:cubicBezTo>
                    <a:pt x="7978" y="3225"/>
                    <a:pt x="7751" y="2892"/>
                    <a:pt x="7608" y="2522"/>
                  </a:cubicBezTo>
                  <a:cubicBezTo>
                    <a:pt x="7466" y="2141"/>
                    <a:pt x="7323" y="1760"/>
                    <a:pt x="7168" y="1379"/>
                  </a:cubicBezTo>
                  <a:cubicBezTo>
                    <a:pt x="7025" y="1034"/>
                    <a:pt x="6823" y="725"/>
                    <a:pt x="6584" y="451"/>
                  </a:cubicBezTo>
                  <a:cubicBezTo>
                    <a:pt x="6324" y="139"/>
                    <a:pt x="6015" y="0"/>
                    <a:pt x="566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09" name="Google Shape;1109;p23"/>
            <p:cNvSpPr/>
            <p:nvPr/>
          </p:nvSpPr>
          <p:spPr>
            <a:xfrm>
              <a:off x="7628763" y="4128800"/>
              <a:ext cx="92000" cy="150525"/>
            </a:xfrm>
            <a:custGeom>
              <a:rect b="b" l="l" r="r" t="t"/>
              <a:pathLst>
                <a:path extrusionOk="0" h="6021" w="3680">
                  <a:moveTo>
                    <a:pt x="394" y="1"/>
                  </a:moveTo>
                  <a:cubicBezTo>
                    <a:pt x="322" y="1"/>
                    <a:pt x="227" y="120"/>
                    <a:pt x="239" y="203"/>
                  </a:cubicBezTo>
                  <a:cubicBezTo>
                    <a:pt x="263" y="322"/>
                    <a:pt x="287" y="417"/>
                    <a:pt x="334" y="525"/>
                  </a:cubicBezTo>
                  <a:cubicBezTo>
                    <a:pt x="501" y="846"/>
                    <a:pt x="679" y="1168"/>
                    <a:pt x="858" y="1501"/>
                  </a:cubicBezTo>
                  <a:cubicBezTo>
                    <a:pt x="691" y="1882"/>
                    <a:pt x="513" y="2239"/>
                    <a:pt x="370" y="2608"/>
                  </a:cubicBezTo>
                  <a:cubicBezTo>
                    <a:pt x="72" y="3418"/>
                    <a:pt x="1" y="4287"/>
                    <a:pt x="156" y="5132"/>
                  </a:cubicBezTo>
                  <a:cubicBezTo>
                    <a:pt x="191" y="5311"/>
                    <a:pt x="251" y="5501"/>
                    <a:pt x="334" y="5668"/>
                  </a:cubicBezTo>
                  <a:cubicBezTo>
                    <a:pt x="458" y="5907"/>
                    <a:pt x="644" y="6020"/>
                    <a:pt x="865" y="6020"/>
                  </a:cubicBezTo>
                  <a:cubicBezTo>
                    <a:pt x="964" y="6020"/>
                    <a:pt x="1069" y="5998"/>
                    <a:pt x="1180" y="5954"/>
                  </a:cubicBezTo>
                  <a:cubicBezTo>
                    <a:pt x="1382" y="5871"/>
                    <a:pt x="1549" y="5716"/>
                    <a:pt x="1656" y="5513"/>
                  </a:cubicBezTo>
                  <a:cubicBezTo>
                    <a:pt x="1799" y="5263"/>
                    <a:pt x="1918" y="5013"/>
                    <a:pt x="2013" y="4739"/>
                  </a:cubicBezTo>
                  <a:cubicBezTo>
                    <a:pt x="2203" y="4204"/>
                    <a:pt x="2311" y="3644"/>
                    <a:pt x="2346" y="3073"/>
                  </a:cubicBezTo>
                  <a:cubicBezTo>
                    <a:pt x="2346" y="2954"/>
                    <a:pt x="2358" y="2823"/>
                    <a:pt x="2382" y="2680"/>
                  </a:cubicBezTo>
                  <a:cubicBezTo>
                    <a:pt x="2477" y="2703"/>
                    <a:pt x="2549" y="2715"/>
                    <a:pt x="2632" y="2727"/>
                  </a:cubicBezTo>
                  <a:cubicBezTo>
                    <a:pt x="2858" y="2763"/>
                    <a:pt x="3096" y="2811"/>
                    <a:pt x="3335" y="2834"/>
                  </a:cubicBezTo>
                  <a:cubicBezTo>
                    <a:pt x="3352" y="2837"/>
                    <a:pt x="3371" y="2839"/>
                    <a:pt x="3390" y="2839"/>
                  </a:cubicBezTo>
                  <a:cubicBezTo>
                    <a:pt x="3447" y="2839"/>
                    <a:pt x="3507" y="2826"/>
                    <a:pt x="3561" y="2799"/>
                  </a:cubicBezTo>
                  <a:cubicBezTo>
                    <a:pt x="3620" y="2763"/>
                    <a:pt x="3668" y="2692"/>
                    <a:pt x="3680" y="2620"/>
                  </a:cubicBezTo>
                  <a:cubicBezTo>
                    <a:pt x="3668" y="2549"/>
                    <a:pt x="3632" y="2477"/>
                    <a:pt x="3561" y="2442"/>
                  </a:cubicBezTo>
                  <a:cubicBezTo>
                    <a:pt x="3477" y="2406"/>
                    <a:pt x="3382" y="2394"/>
                    <a:pt x="3287" y="2394"/>
                  </a:cubicBezTo>
                  <a:cubicBezTo>
                    <a:pt x="2632" y="2358"/>
                    <a:pt x="2013" y="2072"/>
                    <a:pt x="1561" y="1596"/>
                  </a:cubicBezTo>
                  <a:cubicBezTo>
                    <a:pt x="1227" y="1263"/>
                    <a:pt x="953" y="870"/>
                    <a:pt x="763" y="429"/>
                  </a:cubicBezTo>
                  <a:cubicBezTo>
                    <a:pt x="715" y="310"/>
                    <a:pt x="656" y="203"/>
                    <a:pt x="596" y="96"/>
                  </a:cubicBezTo>
                  <a:cubicBezTo>
                    <a:pt x="537" y="36"/>
                    <a:pt x="465" y="13"/>
                    <a:pt x="39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0" name="Google Shape;1110;p23"/>
            <p:cNvSpPr/>
            <p:nvPr/>
          </p:nvSpPr>
          <p:spPr>
            <a:xfrm>
              <a:off x="7358488" y="4111425"/>
              <a:ext cx="96775" cy="146600"/>
            </a:xfrm>
            <a:custGeom>
              <a:rect b="b" l="l" r="r" t="t"/>
              <a:pathLst>
                <a:path extrusionOk="0" h="5864" w="3871">
                  <a:moveTo>
                    <a:pt x="3631" y="0"/>
                  </a:moveTo>
                  <a:cubicBezTo>
                    <a:pt x="3564" y="0"/>
                    <a:pt x="3498" y="34"/>
                    <a:pt x="3454" y="100"/>
                  </a:cubicBezTo>
                  <a:cubicBezTo>
                    <a:pt x="3394" y="184"/>
                    <a:pt x="3335" y="279"/>
                    <a:pt x="3263" y="374"/>
                  </a:cubicBezTo>
                  <a:cubicBezTo>
                    <a:pt x="2623" y="1256"/>
                    <a:pt x="1834" y="1860"/>
                    <a:pt x="743" y="1860"/>
                  </a:cubicBezTo>
                  <a:cubicBezTo>
                    <a:pt x="596" y="1860"/>
                    <a:pt x="444" y="1849"/>
                    <a:pt x="287" y="1827"/>
                  </a:cubicBezTo>
                  <a:cubicBezTo>
                    <a:pt x="267" y="1822"/>
                    <a:pt x="247" y="1819"/>
                    <a:pt x="228" y="1819"/>
                  </a:cubicBezTo>
                  <a:cubicBezTo>
                    <a:pt x="202" y="1819"/>
                    <a:pt x="177" y="1825"/>
                    <a:pt x="156" y="1839"/>
                  </a:cubicBezTo>
                  <a:cubicBezTo>
                    <a:pt x="96" y="1874"/>
                    <a:pt x="13" y="1922"/>
                    <a:pt x="1" y="1982"/>
                  </a:cubicBezTo>
                  <a:cubicBezTo>
                    <a:pt x="1" y="2065"/>
                    <a:pt x="25" y="2136"/>
                    <a:pt x="84" y="2184"/>
                  </a:cubicBezTo>
                  <a:cubicBezTo>
                    <a:pt x="168" y="2232"/>
                    <a:pt x="251" y="2267"/>
                    <a:pt x="346" y="2267"/>
                  </a:cubicBezTo>
                  <a:cubicBezTo>
                    <a:pt x="644" y="2291"/>
                    <a:pt x="942" y="2291"/>
                    <a:pt x="1275" y="2303"/>
                  </a:cubicBezTo>
                  <a:cubicBezTo>
                    <a:pt x="1263" y="2458"/>
                    <a:pt x="1251" y="2613"/>
                    <a:pt x="1239" y="2767"/>
                  </a:cubicBezTo>
                  <a:cubicBezTo>
                    <a:pt x="1180" y="3208"/>
                    <a:pt x="1168" y="3649"/>
                    <a:pt x="1227" y="4089"/>
                  </a:cubicBezTo>
                  <a:cubicBezTo>
                    <a:pt x="1275" y="4434"/>
                    <a:pt x="1346" y="4780"/>
                    <a:pt x="1430" y="5113"/>
                  </a:cubicBezTo>
                  <a:cubicBezTo>
                    <a:pt x="1489" y="5339"/>
                    <a:pt x="1632" y="5542"/>
                    <a:pt x="1823" y="5696"/>
                  </a:cubicBezTo>
                  <a:cubicBezTo>
                    <a:pt x="1970" y="5808"/>
                    <a:pt x="2119" y="5864"/>
                    <a:pt x="2262" y="5864"/>
                  </a:cubicBezTo>
                  <a:cubicBezTo>
                    <a:pt x="2453" y="5864"/>
                    <a:pt x="2632" y="5763"/>
                    <a:pt x="2775" y="5565"/>
                  </a:cubicBezTo>
                  <a:cubicBezTo>
                    <a:pt x="2882" y="5387"/>
                    <a:pt x="2977" y="5208"/>
                    <a:pt x="3049" y="5018"/>
                  </a:cubicBezTo>
                  <a:cubicBezTo>
                    <a:pt x="3406" y="3970"/>
                    <a:pt x="3418" y="2839"/>
                    <a:pt x="3085" y="1791"/>
                  </a:cubicBezTo>
                  <a:cubicBezTo>
                    <a:pt x="3049" y="1672"/>
                    <a:pt x="3013" y="1553"/>
                    <a:pt x="2966" y="1410"/>
                  </a:cubicBezTo>
                  <a:cubicBezTo>
                    <a:pt x="3097" y="1267"/>
                    <a:pt x="3216" y="1148"/>
                    <a:pt x="3311" y="1029"/>
                  </a:cubicBezTo>
                  <a:cubicBezTo>
                    <a:pt x="3478" y="803"/>
                    <a:pt x="3656" y="577"/>
                    <a:pt x="3799" y="339"/>
                  </a:cubicBezTo>
                  <a:cubicBezTo>
                    <a:pt x="3870" y="243"/>
                    <a:pt x="3847" y="112"/>
                    <a:pt x="3751" y="41"/>
                  </a:cubicBezTo>
                  <a:cubicBezTo>
                    <a:pt x="3715" y="13"/>
                    <a:pt x="3673" y="0"/>
                    <a:pt x="36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11" name="Google Shape;1111;p23"/>
          <p:cNvGrpSpPr/>
          <p:nvPr/>
        </p:nvGrpSpPr>
        <p:grpSpPr>
          <a:xfrm>
            <a:off x="304159" y="729282"/>
            <a:ext cx="1186639" cy="1186639"/>
            <a:chOff x="1224675" y="1263025"/>
            <a:chExt cx="735900" cy="735900"/>
          </a:xfrm>
        </p:grpSpPr>
        <p:sp>
          <p:nvSpPr>
            <p:cNvPr id="1112" name="Google Shape;1112;p23"/>
            <p:cNvSpPr/>
            <p:nvPr/>
          </p:nvSpPr>
          <p:spPr>
            <a:xfrm>
              <a:off x="1224675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3" name="Google Shape;1113;p23"/>
            <p:cNvSpPr/>
            <p:nvPr/>
          </p:nvSpPr>
          <p:spPr>
            <a:xfrm>
              <a:off x="1285413" y="1327375"/>
              <a:ext cx="620050" cy="607600"/>
            </a:xfrm>
            <a:custGeom>
              <a:rect b="b" l="l" r="r" t="t"/>
              <a:pathLst>
                <a:path extrusionOk="0" h="24304" w="24802">
                  <a:moveTo>
                    <a:pt x="12392" y="1"/>
                  </a:moveTo>
                  <a:cubicBezTo>
                    <a:pt x="11610" y="1"/>
                    <a:pt x="10829" y="75"/>
                    <a:pt x="10061" y="223"/>
                  </a:cubicBezTo>
                  <a:cubicBezTo>
                    <a:pt x="9788" y="282"/>
                    <a:pt x="9514" y="342"/>
                    <a:pt x="9240" y="425"/>
                  </a:cubicBezTo>
                  <a:cubicBezTo>
                    <a:pt x="4870" y="1616"/>
                    <a:pt x="1513" y="5116"/>
                    <a:pt x="513" y="9545"/>
                  </a:cubicBezTo>
                  <a:cubicBezTo>
                    <a:pt x="1" y="11748"/>
                    <a:pt x="132" y="14058"/>
                    <a:pt x="894" y="16201"/>
                  </a:cubicBezTo>
                  <a:cubicBezTo>
                    <a:pt x="1953" y="19189"/>
                    <a:pt x="3882" y="21439"/>
                    <a:pt x="6656" y="22904"/>
                  </a:cubicBezTo>
                  <a:cubicBezTo>
                    <a:pt x="8391" y="23830"/>
                    <a:pt x="10316" y="24304"/>
                    <a:pt x="12255" y="24304"/>
                  </a:cubicBezTo>
                  <a:cubicBezTo>
                    <a:pt x="13058" y="24304"/>
                    <a:pt x="13863" y="24223"/>
                    <a:pt x="14657" y="24059"/>
                  </a:cubicBezTo>
                  <a:lnTo>
                    <a:pt x="14872" y="24011"/>
                  </a:lnTo>
                  <a:cubicBezTo>
                    <a:pt x="15503" y="23892"/>
                    <a:pt x="16134" y="23702"/>
                    <a:pt x="16741" y="23464"/>
                  </a:cubicBezTo>
                  <a:cubicBezTo>
                    <a:pt x="19539" y="22344"/>
                    <a:pt x="21658" y="20439"/>
                    <a:pt x="23063" y="17844"/>
                  </a:cubicBezTo>
                  <a:cubicBezTo>
                    <a:pt x="24373" y="15403"/>
                    <a:pt x="24801" y="12712"/>
                    <a:pt x="24313" y="9843"/>
                  </a:cubicBezTo>
                  <a:cubicBezTo>
                    <a:pt x="24194" y="9140"/>
                    <a:pt x="23992" y="8438"/>
                    <a:pt x="23718" y="7771"/>
                  </a:cubicBezTo>
                  <a:cubicBezTo>
                    <a:pt x="22837" y="5414"/>
                    <a:pt x="21230" y="3402"/>
                    <a:pt x="19122" y="2020"/>
                  </a:cubicBezTo>
                  <a:cubicBezTo>
                    <a:pt x="17753" y="1104"/>
                    <a:pt x="16217" y="485"/>
                    <a:pt x="14586" y="199"/>
                  </a:cubicBezTo>
                  <a:cubicBezTo>
                    <a:pt x="13860" y="66"/>
                    <a:pt x="13125" y="1"/>
                    <a:pt x="12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4" name="Google Shape;1114;p23"/>
            <p:cNvSpPr/>
            <p:nvPr/>
          </p:nvSpPr>
          <p:spPr>
            <a:xfrm>
              <a:off x="1308338" y="1349775"/>
              <a:ext cx="574200" cy="562675"/>
            </a:xfrm>
            <a:custGeom>
              <a:rect b="b" l="l" r="r" t="t"/>
              <a:pathLst>
                <a:path extrusionOk="0" h="22507" w="22968">
                  <a:moveTo>
                    <a:pt x="11486" y="0"/>
                  </a:moveTo>
                  <a:cubicBezTo>
                    <a:pt x="6294" y="0"/>
                    <a:pt x="1647" y="3598"/>
                    <a:pt x="477" y="8840"/>
                  </a:cubicBezTo>
                  <a:cubicBezTo>
                    <a:pt x="0" y="10888"/>
                    <a:pt x="120" y="13031"/>
                    <a:pt x="834" y="15007"/>
                  </a:cubicBezTo>
                  <a:cubicBezTo>
                    <a:pt x="1798" y="17757"/>
                    <a:pt x="3584" y="19841"/>
                    <a:pt x="6156" y="21210"/>
                  </a:cubicBezTo>
                  <a:cubicBezTo>
                    <a:pt x="7757" y="22065"/>
                    <a:pt x="9534" y="22507"/>
                    <a:pt x="11326" y="22507"/>
                  </a:cubicBezTo>
                  <a:cubicBezTo>
                    <a:pt x="12081" y="22507"/>
                    <a:pt x="12838" y="22429"/>
                    <a:pt x="13586" y="22270"/>
                  </a:cubicBezTo>
                  <a:cubicBezTo>
                    <a:pt x="14228" y="22151"/>
                    <a:pt x="14871" y="21972"/>
                    <a:pt x="15491" y="21722"/>
                  </a:cubicBezTo>
                  <a:cubicBezTo>
                    <a:pt x="18062" y="20686"/>
                    <a:pt x="20039" y="18960"/>
                    <a:pt x="21360" y="16519"/>
                  </a:cubicBezTo>
                  <a:cubicBezTo>
                    <a:pt x="22610" y="14186"/>
                    <a:pt x="22968" y="11697"/>
                    <a:pt x="22515" y="9102"/>
                  </a:cubicBezTo>
                  <a:cubicBezTo>
                    <a:pt x="22396" y="8447"/>
                    <a:pt x="22206" y="7816"/>
                    <a:pt x="21968" y="7197"/>
                  </a:cubicBezTo>
                  <a:cubicBezTo>
                    <a:pt x="21146" y="5018"/>
                    <a:pt x="19658" y="3148"/>
                    <a:pt x="17705" y="1863"/>
                  </a:cubicBezTo>
                  <a:cubicBezTo>
                    <a:pt x="16443" y="1017"/>
                    <a:pt x="15014" y="446"/>
                    <a:pt x="13514" y="184"/>
                  </a:cubicBezTo>
                  <a:cubicBezTo>
                    <a:pt x="12833" y="60"/>
                    <a:pt x="12155" y="0"/>
                    <a:pt x="114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5" name="Google Shape;1115;p23"/>
            <p:cNvSpPr/>
            <p:nvPr/>
          </p:nvSpPr>
          <p:spPr>
            <a:xfrm>
              <a:off x="1459238" y="1561000"/>
              <a:ext cx="47950" cy="91375"/>
            </a:xfrm>
            <a:custGeom>
              <a:rect b="b" l="l" r="r" t="t"/>
              <a:pathLst>
                <a:path extrusionOk="0" h="3655" w="1918">
                  <a:moveTo>
                    <a:pt x="653" y="0"/>
                  </a:moveTo>
                  <a:cubicBezTo>
                    <a:pt x="456" y="0"/>
                    <a:pt x="260" y="98"/>
                    <a:pt x="144" y="284"/>
                  </a:cubicBezTo>
                  <a:cubicBezTo>
                    <a:pt x="37" y="486"/>
                    <a:pt x="1" y="712"/>
                    <a:pt x="37" y="938"/>
                  </a:cubicBezTo>
                  <a:cubicBezTo>
                    <a:pt x="60" y="1141"/>
                    <a:pt x="96" y="1355"/>
                    <a:pt x="144" y="1557"/>
                  </a:cubicBezTo>
                  <a:cubicBezTo>
                    <a:pt x="263" y="2093"/>
                    <a:pt x="453" y="2617"/>
                    <a:pt x="703" y="3105"/>
                  </a:cubicBezTo>
                  <a:cubicBezTo>
                    <a:pt x="799" y="3296"/>
                    <a:pt x="942" y="3462"/>
                    <a:pt x="1108" y="3582"/>
                  </a:cubicBezTo>
                  <a:cubicBezTo>
                    <a:pt x="1186" y="3631"/>
                    <a:pt x="1273" y="3654"/>
                    <a:pt x="1359" y="3654"/>
                  </a:cubicBezTo>
                  <a:cubicBezTo>
                    <a:pt x="1524" y="3654"/>
                    <a:pt x="1685" y="3567"/>
                    <a:pt x="1763" y="3403"/>
                  </a:cubicBezTo>
                  <a:cubicBezTo>
                    <a:pt x="1823" y="3272"/>
                    <a:pt x="1870" y="3129"/>
                    <a:pt x="1882" y="2974"/>
                  </a:cubicBezTo>
                  <a:cubicBezTo>
                    <a:pt x="1918" y="2558"/>
                    <a:pt x="1894" y="2141"/>
                    <a:pt x="1811" y="1736"/>
                  </a:cubicBezTo>
                  <a:cubicBezTo>
                    <a:pt x="1751" y="1534"/>
                    <a:pt x="1668" y="1236"/>
                    <a:pt x="1549" y="962"/>
                  </a:cubicBezTo>
                  <a:cubicBezTo>
                    <a:pt x="1442" y="665"/>
                    <a:pt x="1275" y="403"/>
                    <a:pt x="1061" y="164"/>
                  </a:cubicBezTo>
                  <a:cubicBezTo>
                    <a:pt x="944" y="53"/>
                    <a:pt x="798" y="0"/>
                    <a:pt x="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6" name="Google Shape;1116;p23"/>
            <p:cNvSpPr/>
            <p:nvPr/>
          </p:nvSpPr>
          <p:spPr>
            <a:xfrm>
              <a:off x="1675038" y="1517375"/>
              <a:ext cx="42900" cy="92775"/>
            </a:xfrm>
            <a:custGeom>
              <a:rect b="b" l="l" r="r" t="t"/>
              <a:pathLst>
                <a:path extrusionOk="0" h="3711" w="1716">
                  <a:moveTo>
                    <a:pt x="781" y="0"/>
                  </a:moveTo>
                  <a:cubicBezTo>
                    <a:pt x="724" y="0"/>
                    <a:pt x="665" y="9"/>
                    <a:pt x="608" y="28"/>
                  </a:cubicBezTo>
                  <a:cubicBezTo>
                    <a:pt x="406" y="64"/>
                    <a:pt x="251" y="207"/>
                    <a:pt x="191" y="397"/>
                  </a:cubicBezTo>
                  <a:cubicBezTo>
                    <a:pt x="156" y="516"/>
                    <a:pt x="120" y="659"/>
                    <a:pt x="108" y="790"/>
                  </a:cubicBezTo>
                  <a:cubicBezTo>
                    <a:pt x="1" y="1576"/>
                    <a:pt x="132" y="2386"/>
                    <a:pt x="465" y="3112"/>
                  </a:cubicBezTo>
                  <a:cubicBezTo>
                    <a:pt x="525" y="3231"/>
                    <a:pt x="584" y="3350"/>
                    <a:pt x="668" y="3457"/>
                  </a:cubicBezTo>
                  <a:cubicBezTo>
                    <a:pt x="764" y="3618"/>
                    <a:pt x="928" y="3711"/>
                    <a:pt x="1107" y="3711"/>
                  </a:cubicBezTo>
                  <a:cubicBezTo>
                    <a:pt x="1127" y="3711"/>
                    <a:pt x="1147" y="3710"/>
                    <a:pt x="1168" y="3707"/>
                  </a:cubicBezTo>
                  <a:cubicBezTo>
                    <a:pt x="1382" y="3683"/>
                    <a:pt x="1549" y="3517"/>
                    <a:pt x="1596" y="3302"/>
                  </a:cubicBezTo>
                  <a:cubicBezTo>
                    <a:pt x="1644" y="3124"/>
                    <a:pt x="1668" y="2945"/>
                    <a:pt x="1692" y="2767"/>
                  </a:cubicBezTo>
                  <a:cubicBezTo>
                    <a:pt x="1715" y="2267"/>
                    <a:pt x="1680" y="1755"/>
                    <a:pt x="1573" y="1255"/>
                  </a:cubicBezTo>
                  <a:cubicBezTo>
                    <a:pt x="1537" y="1064"/>
                    <a:pt x="1513" y="862"/>
                    <a:pt x="1454" y="683"/>
                  </a:cubicBezTo>
                  <a:cubicBezTo>
                    <a:pt x="1418" y="540"/>
                    <a:pt x="1346" y="397"/>
                    <a:pt x="1263" y="278"/>
                  </a:cubicBezTo>
                  <a:cubicBezTo>
                    <a:pt x="1162" y="104"/>
                    <a:pt x="976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7" name="Google Shape;1117;p23"/>
            <p:cNvSpPr/>
            <p:nvPr/>
          </p:nvSpPr>
          <p:spPr>
            <a:xfrm>
              <a:off x="1513113" y="1752325"/>
              <a:ext cx="32475" cy="83075"/>
            </a:xfrm>
            <a:custGeom>
              <a:rect b="b" l="l" r="r" t="t"/>
              <a:pathLst>
                <a:path extrusionOk="0" h="3323" w="1299">
                  <a:moveTo>
                    <a:pt x="25" y="0"/>
                  </a:moveTo>
                  <a:lnTo>
                    <a:pt x="1" y="3322"/>
                  </a:lnTo>
                  <a:lnTo>
                    <a:pt x="1" y="3322"/>
                  </a:lnTo>
                  <a:lnTo>
                    <a:pt x="572" y="3203"/>
                  </a:lnTo>
                  <a:lnTo>
                    <a:pt x="1299" y="35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8" name="Google Shape;1118;p23"/>
            <p:cNvSpPr/>
            <p:nvPr/>
          </p:nvSpPr>
          <p:spPr>
            <a:xfrm>
              <a:off x="1433938" y="1716200"/>
              <a:ext cx="195300" cy="167875"/>
            </a:xfrm>
            <a:custGeom>
              <a:rect b="b" l="l" r="r" t="t"/>
              <a:pathLst>
                <a:path extrusionOk="0" h="6715" w="7812">
                  <a:moveTo>
                    <a:pt x="648" y="0"/>
                  </a:moveTo>
                  <a:cubicBezTo>
                    <a:pt x="588" y="0"/>
                    <a:pt x="525" y="25"/>
                    <a:pt x="489" y="76"/>
                  </a:cubicBezTo>
                  <a:cubicBezTo>
                    <a:pt x="453" y="124"/>
                    <a:pt x="418" y="171"/>
                    <a:pt x="406" y="231"/>
                  </a:cubicBezTo>
                  <a:cubicBezTo>
                    <a:pt x="346" y="386"/>
                    <a:pt x="287" y="541"/>
                    <a:pt x="251" y="707"/>
                  </a:cubicBezTo>
                  <a:cubicBezTo>
                    <a:pt x="13" y="1672"/>
                    <a:pt x="1" y="2672"/>
                    <a:pt x="227" y="3648"/>
                  </a:cubicBezTo>
                  <a:cubicBezTo>
                    <a:pt x="394" y="4374"/>
                    <a:pt x="739" y="5053"/>
                    <a:pt x="1239" y="5625"/>
                  </a:cubicBezTo>
                  <a:cubicBezTo>
                    <a:pt x="1846" y="6334"/>
                    <a:pt x="2719" y="6715"/>
                    <a:pt x="3610" y="6715"/>
                  </a:cubicBezTo>
                  <a:cubicBezTo>
                    <a:pt x="4064" y="6715"/>
                    <a:pt x="4523" y="6616"/>
                    <a:pt x="4954" y="6410"/>
                  </a:cubicBezTo>
                  <a:cubicBezTo>
                    <a:pt x="5775" y="6029"/>
                    <a:pt x="6466" y="5410"/>
                    <a:pt x="6930" y="4624"/>
                  </a:cubicBezTo>
                  <a:cubicBezTo>
                    <a:pt x="7335" y="3981"/>
                    <a:pt x="7621" y="3255"/>
                    <a:pt x="7752" y="2505"/>
                  </a:cubicBezTo>
                  <a:cubicBezTo>
                    <a:pt x="7776" y="2350"/>
                    <a:pt x="7800" y="2207"/>
                    <a:pt x="7811" y="2053"/>
                  </a:cubicBezTo>
                  <a:cubicBezTo>
                    <a:pt x="7811" y="1934"/>
                    <a:pt x="7740" y="1815"/>
                    <a:pt x="7609" y="1791"/>
                  </a:cubicBezTo>
                  <a:cubicBezTo>
                    <a:pt x="7569" y="1771"/>
                    <a:pt x="7527" y="1761"/>
                    <a:pt x="7485" y="1761"/>
                  </a:cubicBezTo>
                  <a:cubicBezTo>
                    <a:pt x="7426" y="1761"/>
                    <a:pt x="7367" y="1780"/>
                    <a:pt x="7311" y="1815"/>
                  </a:cubicBezTo>
                  <a:cubicBezTo>
                    <a:pt x="7172" y="1898"/>
                    <a:pt x="7012" y="1945"/>
                    <a:pt x="6852" y="1945"/>
                  </a:cubicBezTo>
                  <a:cubicBezTo>
                    <a:pt x="6806" y="1945"/>
                    <a:pt x="6761" y="1942"/>
                    <a:pt x="6716" y="1934"/>
                  </a:cubicBezTo>
                  <a:cubicBezTo>
                    <a:pt x="6609" y="1922"/>
                    <a:pt x="6502" y="1922"/>
                    <a:pt x="6395" y="1922"/>
                  </a:cubicBezTo>
                  <a:cubicBezTo>
                    <a:pt x="5692" y="1886"/>
                    <a:pt x="5002" y="1743"/>
                    <a:pt x="4311" y="1636"/>
                  </a:cubicBezTo>
                  <a:cubicBezTo>
                    <a:pt x="4252" y="1629"/>
                    <a:pt x="4197" y="1609"/>
                    <a:pt x="4138" y="1609"/>
                  </a:cubicBezTo>
                  <a:cubicBezTo>
                    <a:pt x="4089" y="1609"/>
                    <a:pt x="4037" y="1623"/>
                    <a:pt x="3978" y="1672"/>
                  </a:cubicBezTo>
                  <a:cubicBezTo>
                    <a:pt x="4109" y="1850"/>
                    <a:pt x="4073" y="2076"/>
                    <a:pt x="4037" y="2303"/>
                  </a:cubicBezTo>
                  <a:cubicBezTo>
                    <a:pt x="3954" y="2862"/>
                    <a:pt x="3835" y="3422"/>
                    <a:pt x="3692" y="3970"/>
                  </a:cubicBezTo>
                  <a:cubicBezTo>
                    <a:pt x="3644" y="4148"/>
                    <a:pt x="3585" y="4315"/>
                    <a:pt x="3513" y="4482"/>
                  </a:cubicBezTo>
                  <a:cubicBezTo>
                    <a:pt x="3476" y="4575"/>
                    <a:pt x="3424" y="4624"/>
                    <a:pt x="3369" y="4624"/>
                  </a:cubicBezTo>
                  <a:cubicBezTo>
                    <a:pt x="3354" y="4624"/>
                    <a:pt x="3338" y="4620"/>
                    <a:pt x="3323" y="4613"/>
                  </a:cubicBezTo>
                  <a:cubicBezTo>
                    <a:pt x="3251" y="4589"/>
                    <a:pt x="3216" y="4505"/>
                    <a:pt x="3228" y="4434"/>
                  </a:cubicBezTo>
                  <a:cubicBezTo>
                    <a:pt x="3239" y="4374"/>
                    <a:pt x="3239" y="4315"/>
                    <a:pt x="3239" y="4255"/>
                  </a:cubicBezTo>
                  <a:cubicBezTo>
                    <a:pt x="3299" y="3577"/>
                    <a:pt x="3370" y="2910"/>
                    <a:pt x="3442" y="2243"/>
                  </a:cubicBezTo>
                  <a:cubicBezTo>
                    <a:pt x="3442" y="2005"/>
                    <a:pt x="3513" y="1767"/>
                    <a:pt x="3656" y="1576"/>
                  </a:cubicBezTo>
                  <a:cubicBezTo>
                    <a:pt x="3561" y="1505"/>
                    <a:pt x="3454" y="1469"/>
                    <a:pt x="3347" y="1469"/>
                  </a:cubicBezTo>
                  <a:cubicBezTo>
                    <a:pt x="2954" y="1410"/>
                    <a:pt x="2585" y="1291"/>
                    <a:pt x="2227" y="1112"/>
                  </a:cubicBezTo>
                  <a:cubicBezTo>
                    <a:pt x="1870" y="945"/>
                    <a:pt x="1537" y="755"/>
                    <a:pt x="1192" y="576"/>
                  </a:cubicBezTo>
                  <a:cubicBezTo>
                    <a:pt x="1001" y="481"/>
                    <a:pt x="834" y="374"/>
                    <a:pt x="811" y="124"/>
                  </a:cubicBezTo>
                  <a:cubicBezTo>
                    <a:pt x="804" y="43"/>
                    <a:pt x="728" y="0"/>
                    <a:pt x="6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19" name="Google Shape;1119;p23"/>
            <p:cNvSpPr/>
            <p:nvPr/>
          </p:nvSpPr>
          <p:spPr>
            <a:xfrm>
              <a:off x="1386313" y="1552600"/>
              <a:ext cx="417950" cy="214925"/>
            </a:xfrm>
            <a:custGeom>
              <a:rect b="b" l="l" r="r" t="t"/>
              <a:pathLst>
                <a:path extrusionOk="0" h="8597" w="16718">
                  <a:moveTo>
                    <a:pt x="16372" y="0"/>
                  </a:moveTo>
                  <a:cubicBezTo>
                    <a:pt x="16301" y="24"/>
                    <a:pt x="16241" y="72"/>
                    <a:pt x="16217" y="143"/>
                  </a:cubicBezTo>
                  <a:cubicBezTo>
                    <a:pt x="16205" y="262"/>
                    <a:pt x="16217" y="381"/>
                    <a:pt x="16229" y="500"/>
                  </a:cubicBezTo>
                  <a:cubicBezTo>
                    <a:pt x="16324" y="1322"/>
                    <a:pt x="16205" y="2155"/>
                    <a:pt x="15896" y="2917"/>
                  </a:cubicBezTo>
                  <a:cubicBezTo>
                    <a:pt x="15705" y="3394"/>
                    <a:pt x="15467" y="3846"/>
                    <a:pt x="15181" y="4275"/>
                  </a:cubicBezTo>
                  <a:cubicBezTo>
                    <a:pt x="13550" y="6608"/>
                    <a:pt x="11288" y="7882"/>
                    <a:pt x="8478" y="8156"/>
                  </a:cubicBezTo>
                  <a:cubicBezTo>
                    <a:pt x="8218" y="8179"/>
                    <a:pt x="7958" y="8191"/>
                    <a:pt x="7699" y="8191"/>
                  </a:cubicBezTo>
                  <a:cubicBezTo>
                    <a:pt x="6367" y="8191"/>
                    <a:pt x="5053" y="7885"/>
                    <a:pt x="3847" y="7287"/>
                  </a:cubicBezTo>
                  <a:cubicBezTo>
                    <a:pt x="3108" y="6942"/>
                    <a:pt x="2442" y="6477"/>
                    <a:pt x="1858" y="5918"/>
                  </a:cubicBezTo>
                  <a:cubicBezTo>
                    <a:pt x="1168" y="5287"/>
                    <a:pt x="668" y="4465"/>
                    <a:pt x="430" y="3560"/>
                  </a:cubicBezTo>
                  <a:cubicBezTo>
                    <a:pt x="418" y="3477"/>
                    <a:pt x="382" y="3394"/>
                    <a:pt x="322" y="3322"/>
                  </a:cubicBezTo>
                  <a:cubicBezTo>
                    <a:pt x="283" y="3283"/>
                    <a:pt x="227" y="3260"/>
                    <a:pt x="169" y="3260"/>
                  </a:cubicBezTo>
                  <a:cubicBezTo>
                    <a:pt x="156" y="3260"/>
                    <a:pt x="144" y="3261"/>
                    <a:pt x="132" y="3263"/>
                  </a:cubicBezTo>
                  <a:cubicBezTo>
                    <a:pt x="72" y="3287"/>
                    <a:pt x="13" y="3334"/>
                    <a:pt x="1" y="3406"/>
                  </a:cubicBezTo>
                  <a:cubicBezTo>
                    <a:pt x="1" y="3560"/>
                    <a:pt x="25" y="3703"/>
                    <a:pt x="72" y="3858"/>
                  </a:cubicBezTo>
                  <a:cubicBezTo>
                    <a:pt x="203" y="4287"/>
                    <a:pt x="394" y="4691"/>
                    <a:pt x="632" y="5072"/>
                  </a:cubicBezTo>
                  <a:cubicBezTo>
                    <a:pt x="1215" y="5977"/>
                    <a:pt x="2001" y="6727"/>
                    <a:pt x="2930" y="7263"/>
                  </a:cubicBezTo>
                  <a:cubicBezTo>
                    <a:pt x="4442" y="8159"/>
                    <a:pt x="6037" y="8597"/>
                    <a:pt x="7757" y="8597"/>
                  </a:cubicBezTo>
                  <a:cubicBezTo>
                    <a:pt x="8392" y="8597"/>
                    <a:pt x="9045" y="8537"/>
                    <a:pt x="9716" y="8418"/>
                  </a:cubicBezTo>
                  <a:cubicBezTo>
                    <a:pt x="9978" y="8347"/>
                    <a:pt x="10359" y="8251"/>
                    <a:pt x="10728" y="8120"/>
                  </a:cubicBezTo>
                  <a:cubicBezTo>
                    <a:pt x="12538" y="7525"/>
                    <a:pt x="14122" y="6394"/>
                    <a:pt x="15265" y="4870"/>
                  </a:cubicBezTo>
                  <a:cubicBezTo>
                    <a:pt x="15943" y="4001"/>
                    <a:pt x="16408" y="2989"/>
                    <a:pt x="16610" y="1905"/>
                  </a:cubicBezTo>
                  <a:cubicBezTo>
                    <a:pt x="16705" y="1405"/>
                    <a:pt x="16717" y="881"/>
                    <a:pt x="16634" y="381"/>
                  </a:cubicBezTo>
                  <a:cubicBezTo>
                    <a:pt x="16622" y="274"/>
                    <a:pt x="16598" y="179"/>
                    <a:pt x="16551" y="84"/>
                  </a:cubicBezTo>
                  <a:cubicBezTo>
                    <a:pt x="16503" y="24"/>
                    <a:pt x="16432" y="0"/>
                    <a:pt x="16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20" name="Google Shape;1120;p23"/>
          <p:cNvGrpSpPr/>
          <p:nvPr/>
        </p:nvGrpSpPr>
        <p:grpSpPr>
          <a:xfrm rot="1294453">
            <a:off x="7880463" y="2864744"/>
            <a:ext cx="847762" cy="847762"/>
            <a:chOff x="6171717" y="2185314"/>
            <a:chExt cx="735900" cy="735900"/>
          </a:xfrm>
        </p:grpSpPr>
        <p:sp>
          <p:nvSpPr>
            <p:cNvPr id="1121" name="Google Shape;1121;p23"/>
            <p:cNvSpPr/>
            <p:nvPr/>
          </p:nvSpPr>
          <p:spPr>
            <a:xfrm>
              <a:off x="6171717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2" name="Google Shape;1122;p23"/>
            <p:cNvSpPr/>
            <p:nvPr/>
          </p:nvSpPr>
          <p:spPr>
            <a:xfrm>
              <a:off x="6227988" y="2247775"/>
              <a:ext cx="620350" cy="607500"/>
            </a:xfrm>
            <a:custGeom>
              <a:rect b="b" l="l" r="r" t="t"/>
              <a:pathLst>
                <a:path extrusionOk="0" h="24300" w="24814">
                  <a:moveTo>
                    <a:pt x="12741" y="0"/>
                  </a:moveTo>
                  <a:cubicBezTo>
                    <a:pt x="12524" y="0"/>
                    <a:pt x="12305" y="6"/>
                    <a:pt x="12086" y="18"/>
                  </a:cubicBezTo>
                  <a:cubicBezTo>
                    <a:pt x="11300" y="66"/>
                    <a:pt x="10514" y="185"/>
                    <a:pt x="9752" y="375"/>
                  </a:cubicBezTo>
                  <a:cubicBezTo>
                    <a:pt x="6978" y="1006"/>
                    <a:pt x="4537" y="2614"/>
                    <a:pt x="2870" y="4912"/>
                  </a:cubicBezTo>
                  <a:cubicBezTo>
                    <a:pt x="751" y="7769"/>
                    <a:pt x="1" y="10972"/>
                    <a:pt x="632" y="14425"/>
                  </a:cubicBezTo>
                  <a:cubicBezTo>
                    <a:pt x="1192" y="17473"/>
                    <a:pt x="2739" y="19985"/>
                    <a:pt x="5240" y="21866"/>
                  </a:cubicBezTo>
                  <a:cubicBezTo>
                    <a:pt x="7376" y="23485"/>
                    <a:pt x="9828" y="24299"/>
                    <a:pt x="12549" y="24299"/>
                  </a:cubicBezTo>
                  <a:cubicBezTo>
                    <a:pt x="12770" y="24299"/>
                    <a:pt x="12993" y="24294"/>
                    <a:pt x="13217" y="24283"/>
                  </a:cubicBezTo>
                  <a:lnTo>
                    <a:pt x="13300" y="24271"/>
                  </a:lnTo>
                  <a:cubicBezTo>
                    <a:pt x="14753" y="24188"/>
                    <a:pt x="16182" y="23831"/>
                    <a:pt x="17503" y="23235"/>
                  </a:cubicBezTo>
                  <a:cubicBezTo>
                    <a:pt x="19456" y="22366"/>
                    <a:pt x="21146" y="20997"/>
                    <a:pt x="22397" y="19271"/>
                  </a:cubicBezTo>
                  <a:cubicBezTo>
                    <a:pt x="24028" y="17044"/>
                    <a:pt x="24814" y="14472"/>
                    <a:pt x="24754" y="11627"/>
                  </a:cubicBezTo>
                  <a:cubicBezTo>
                    <a:pt x="24730" y="10901"/>
                    <a:pt x="24635" y="10186"/>
                    <a:pt x="24468" y="9484"/>
                  </a:cubicBezTo>
                  <a:cubicBezTo>
                    <a:pt x="23754" y="6364"/>
                    <a:pt x="22075" y="3888"/>
                    <a:pt x="19492" y="2138"/>
                  </a:cubicBezTo>
                  <a:cubicBezTo>
                    <a:pt x="17396" y="719"/>
                    <a:pt x="15131" y="0"/>
                    <a:pt x="1274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3" name="Google Shape;1123;p23"/>
            <p:cNvSpPr/>
            <p:nvPr/>
          </p:nvSpPr>
          <p:spPr>
            <a:xfrm>
              <a:off x="6251213" y="2270375"/>
              <a:ext cx="574200" cy="562250"/>
            </a:xfrm>
            <a:custGeom>
              <a:rect b="b" l="l" r="r" t="t"/>
              <a:pathLst>
                <a:path extrusionOk="0" h="22490" w="22968">
                  <a:moveTo>
                    <a:pt x="11814" y="1"/>
                  </a:moveTo>
                  <a:cubicBezTo>
                    <a:pt x="10904" y="1"/>
                    <a:pt x="9974" y="114"/>
                    <a:pt x="9026" y="341"/>
                  </a:cubicBezTo>
                  <a:cubicBezTo>
                    <a:pt x="6466" y="924"/>
                    <a:pt x="4204" y="2424"/>
                    <a:pt x="2656" y="4555"/>
                  </a:cubicBezTo>
                  <a:cubicBezTo>
                    <a:pt x="715" y="7175"/>
                    <a:pt x="1" y="10139"/>
                    <a:pt x="596" y="13366"/>
                  </a:cubicBezTo>
                  <a:cubicBezTo>
                    <a:pt x="1108" y="16200"/>
                    <a:pt x="2561" y="18509"/>
                    <a:pt x="4858" y="20236"/>
                  </a:cubicBezTo>
                  <a:cubicBezTo>
                    <a:pt x="6869" y="21763"/>
                    <a:pt x="9134" y="22489"/>
                    <a:pt x="11614" y="22489"/>
                  </a:cubicBezTo>
                  <a:cubicBezTo>
                    <a:pt x="11821" y="22489"/>
                    <a:pt x="12030" y="22484"/>
                    <a:pt x="12240" y="22474"/>
                  </a:cubicBezTo>
                  <a:cubicBezTo>
                    <a:pt x="13610" y="22403"/>
                    <a:pt x="14955" y="22081"/>
                    <a:pt x="16205" y="21510"/>
                  </a:cubicBezTo>
                  <a:cubicBezTo>
                    <a:pt x="18015" y="20712"/>
                    <a:pt x="19575" y="19450"/>
                    <a:pt x="20741" y="17843"/>
                  </a:cubicBezTo>
                  <a:cubicBezTo>
                    <a:pt x="22277" y="15735"/>
                    <a:pt x="22968" y="13354"/>
                    <a:pt x="22920" y="10747"/>
                  </a:cubicBezTo>
                  <a:cubicBezTo>
                    <a:pt x="22896" y="10092"/>
                    <a:pt x="22801" y="9437"/>
                    <a:pt x="22646" y="8794"/>
                  </a:cubicBezTo>
                  <a:cubicBezTo>
                    <a:pt x="21992" y="5925"/>
                    <a:pt x="20479" y="3627"/>
                    <a:pt x="18051" y="1984"/>
                  </a:cubicBezTo>
                  <a:cubicBezTo>
                    <a:pt x="16097" y="662"/>
                    <a:pt x="14013" y="1"/>
                    <a:pt x="11814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4" name="Google Shape;1124;p23"/>
            <p:cNvSpPr/>
            <p:nvPr/>
          </p:nvSpPr>
          <p:spPr>
            <a:xfrm>
              <a:off x="6671513" y="2372125"/>
              <a:ext cx="43175" cy="68125"/>
            </a:xfrm>
            <a:custGeom>
              <a:rect b="b" l="l" r="r" t="t"/>
              <a:pathLst>
                <a:path extrusionOk="0" h="2725" w="1727">
                  <a:moveTo>
                    <a:pt x="1447" y="0"/>
                  </a:moveTo>
                  <a:cubicBezTo>
                    <a:pt x="1417" y="0"/>
                    <a:pt x="1387" y="3"/>
                    <a:pt x="1358" y="9"/>
                  </a:cubicBezTo>
                  <a:cubicBezTo>
                    <a:pt x="1143" y="33"/>
                    <a:pt x="917" y="116"/>
                    <a:pt x="738" y="235"/>
                  </a:cubicBezTo>
                  <a:cubicBezTo>
                    <a:pt x="286" y="545"/>
                    <a:pt x="0" y="938"/>
                    <a:pt x="12" y="1557"/>
                  </a:cubicBezTo>
                  <a:cubicBezTo>
                    <a:pt x="60" y="1890"/>
                    <a:pt x="155" y="2236"/>
                    <a:pt x="286" y="2545"/>
                  </a:cubicBezTo>
                  <a:cubicBezTo>
                    <a:pt x="310" y="2605"/>
                    <a:pt x="346" y="2652"/>
                    <a:pt x="393" y="2688"/>
                  </a:cubicBezTo>
                  <a:cubicBezTo>
                    <a:pt x="432" y="2711"/>
                    <a:pt x="470" y="2724"/>
                    <a:pt x="509" y="2724"/>
                  </a:cubicBezTo>
                  <a:cubicBezTo>
                    <a:pt x="530" y="2724"/>
                    <a:pt x="551" y="2720"/>
                    <a:pt x="572" y="2712"/>
                  </a:cubicBezTo>
                  <a:cubicBezTo>
                    <a:pt x="643" y="2676"/>
                    <a:pt x="703" y="2628"/>
                    <a:pt x="703" y="2545"/>
                  </a:cubicBezTo>
                  <a:cubicBezTo>
                    <a:pt x="703" y="2462"/>
                    <a:pt x="679" y="2367"/>
                    <a:pt x="655" y="2283"/>
                  </a:cubicBezTo>
                  <a:cubicBezTo>
                    <a:pt x="560" y="2045"/>
                    <a:pt x="500" y="1795"/>
                    <a:pt x="465" y="1545"/>
                  </a:cubicBezTo>
                  <a:cubicBezTo>
                    <a:pt x="417" y="1188"/>
                    <a:pt x="572" y="843"/>
                    <a:pt x="869" y="652"/>
                  </a:cubicBezTo>
                  <a:cubicBezTo>
                    <a:pt x="1000" y="545"/>
                    <a:pt x="1155" y="473"/>
                    <a:pt x="1322" y="438"/>
                  </a:cubicBezTo>
                  <a:cubicBezTo>
                    <a:pt x="1417" y="402"/>
                    <a:pt x="1524" y="366"/>
                    <a:pt x="1620" y="331"/>
                  </a:cubicBezTo>
                  <a:cubicBezTo>
                    <a:pt x="1691" y="295"/>
                    <a:pt x="1727" y="212"/>
                    <a:pt x="1703" y="140"/>
                  </a:cubicBezTo>
                  <a:cubicBezTo>
                    <a:pt x="1679" y="69"/>
                    <a:pt x="1620" y="9"/>
                    <a:pt x="1536" y="9"/>
                  </a:cubicBezTo>
                  <a:cubicBezTo>
                    <a:pt x="1506" y="3"/>
                    <a:pt x="1477" y="0"/>
                    <a:pt x="14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5" name="Google Shape;1125;p23"/>
            <p:cNvSpPr/>
            <p:nvPr/>
          </p:nvSpPr>
          <p:spPr>
            <a:xfrm>
              <a:off x="6579238" y="2339250"/>
              <a:ext cx="47350" cy="64650"/>
            </a:xfrm>
            <a:custGeom>
              <a:rect b="b" l="l" r="r" t="t"/>
              <a:pathLst>
                <a:path extrusionOk="0" h="2586" w="1894">
                  <a:moveTo>
                    <a:pt x="1535" y="1"/>
                  </a:moveTo>
                  <a:cubicBezTo>
                    <a:pt x="1527" y="1"/>
                    <a:pt x="1520" y="1"/>
                    <a:pt x="1512" y="3"/>
                  </a:cubicBezTo>
                  <a:cubicBezTo>
                    <a:pt x="1504" y="1"/>
                    <a:pt x="1496" y="1"/>
                    <a:pt x="1487" y="1"/>
                  </a:cubicBezTo>
                  <a:cubicBezTo>
                    <a:pt x="1415" y="1"/>
                    <a:pt x="1355" y="47"/>
                    <a:pt x="1334" y="122"/>
                  </a:cubicBezTo>
                  <a:cubicBezTo>
                    <a:pt x="1310" y="193"/>
                    <a:pt x="1310" y="264"/>
                    <a:pt x="1322" y="336"/>
                  </a:cubicBezTo>
                  <a:cubicBezTo>
                    <a:pt x="1346" y="455"/>
                    <a:pt x="1370" y="562"/>
                    <a:pt x="1405" y="681"/>
                  </a:cubicBezTo>
                  <a:cubicBezTo>
                    <a:pt x="1501" y="1134"/>
                    <a:pt x="1393" y="1419"/>
                    <a:pt x="1024" y="1693"/>
                  </a:cubicBezTo>
                  <a:cubicBezTo>
                    <a:pt x="905" y="1777"/>
                    <a:pt x="774" y="1848"/>
                    <a:pt x="643" y="1931"/>
                  </a:cubicBezTo>
                  <a:cubicBezTo>
                    <a:pt x="489" y="2015"/>
                    <a:pt x="310" y="2098"/>
                    <a:pt x="179" y="2181"/>
                  </a:cubicBezTo>
                  <a:cubicBezTo>
                    <a:pt x="36" y="2265"/>
                    <a:pt x="0" y="2384"/>
                    <a:pt x="48" y="2479"/>
                  </a:cubicBezTo>
                  <a:cubicBezTo>
                    <a:pt x="80" y="2551"/>
                    <a:pt x="145" y="2586"/>
                    <a:pt x="231" y="2586"/>
                  </a:cubicBezTo>
                  <a:cubicBezTo>
                    <a:pt x="273" y="2586"/>
                    <a:pt x="319" y="2578"/>
                    <a:pt x="369" y="2562"/>
                  </a:cubicBezTo>
                  <a:cubicBezTo>
                    <a:pt x="381" y="2562"/>
                    <a:pt x="393" y="2550"/>
                    <a:pt x="405" y="2550"/>
                  </a:cubicBezTo>
                  <a:cubicBezTo>
                    <a:pt x="774" y="2384"/>
                    <a:pt x="1120" y="2169"/>
                    <a:pt x="1441" y="1931"/>
                  </a:cubicBezTo>
                  <a:cubicBezTo>
                    <a:pt x="1739" y="1669"/>
                    <a:pt x="1893" y="1288"/>
                    <a:pt x="1882" y="896"/>
                  </a:cubicBezTo>
                  <a:cubicBezTo>
                    <a:pt x="1834" y="669"/>
                    <a:pt x="1786" y="455"/>
                    <a:pt x="1727" y="229"/>
                  </a:cubicBezTo>
                  <a:cubicBezTo>
                    <a:pt x="1715" y="193"/>
                    <a:pt x="1703" y="145"/>
                    <a:pt x="1691" y="110"/>
                  </a:cubicBezTo>
                  <a:cubicBezTo>
                    <a:pt x="1659" y="46"/>
                    <a:pt x="1598" y="1"/>
                    <a:pt x="15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6" name="Google Shape;1126;p23"/>
            <p:cNvSpPr/>
            <p:nvPr/>
          </p:nvSpPr>
          <p:spPr>
            <a:xfrm>
              <a:off x="6590538" y="2407875"/>
              <a:ext cx="68800" cy="41525"/>
            </a:xfrm>
            <a:custGeom>
              <a:rect b="b" l="l" r="r" t="t"/>
              <a:pathLst>
                <a:path extrusionOk="0" h="1661" w="2752">
                  <a:moveTo>
                    <a:pt x="1274" y="0"/>
                  </a:moveTo>
                  <a:cubicBezTo>
                    <a:pt x="1211" y="0"/>
                    <a:pt x="1147" y="7"/>
                    <a:pt x="1084" y="20"/>
                  </a:cubicBezTo>
                  <a:cubicBezTo>
                    <a:pt x="727" y="91"/>
                    <a:pt x="406" y="246"/>
                    <a:pt x="108" y="448"/>
                  </a:cubicBezTo>
                  <a:cubicBezTo>
                    <a:pt x="25" y="496"/>
                    <a:pt x="1" y="603"/>
                    <a:pt x="48" y="687"/>
                  </a:cubicBezTo>
                  <a:cubicBezTo>
                    <a:pt x="84" y="748"/>
                    <a:pt x="145" y="784"/>
                    <a:pt x="213" y="784"/>
                  </a:cubicBezTo>
                  <a:cubicBezTo>
                    <a:pt x="237" y="784"/>
                    <a:pt x="262" y="779"/>
                    <a:pt x="287" y="770"/>
                  </a:cubicBezTo>
                  <a:cubicBezTo>
                    <a:pt x="429" y="722"/>
                    <a:pt x="584" y="639"/>
                    <a:pt x="727" y="567"/>
                  </a:cubicBezTo>
                  <a:cubicBezTo>
                    <a:pt x="858" y="508"/>
                    <a:pt x="1001" y="460"/>
                    <a:pt x="1156" y="437"/>
                  </a:cubicBezTo>
                  <a:cubicBezTo>
                    <a:pt x="1179" y="434"/>
                    <a:pt x="1201" y="433"/>
                    <a:pt x="1224" y="433"/>
                  </a:cubicBezTo>
                  <a:cubicBezTo>
                    <a:pt x="1427" y="433"/>
                    <a:pt x="1621" y="527"/>
                    <a:pt x="1739" y="698"/>
                  </a:cubicBezTo>
                  <a:cubicBezTo>
                    <a:pt x="1870" y="865"/>
                    <a:pt x="1977" y="1044"/>
                    <a:pt x="2096" y="1222"/>
                  </a:cubicBezTo>
                  <a:cubicBezTo>
                    <a:pt x="2156" y="1294"/>
                    <a:pt x="2192" y="1377"/>
                    <a:pt x="2251" y="1449"/>
                  </a:cubicBezTo>
                  <a:cubicBezTo>
                    <a:pt x="2275" y="1496"/>
                    <a:pt x="2323" y="1544"/>
                    <a:pt x="2358" y="1591"/>
                  </a:cubicBezTo>
                  <a:cubicBezTo>
                    <a:pt x="2402" y="1635"/>
                    <a:pt x="2463" y="1661"/>
                    <a:pt x="2526" y="1661"/>
                  </a:cubicBezTo>
                  <a:cubicBezTo>
                    <a:pt x="2566" y="1661"/>
                    <a:pt x="2607" y="1650"/>
                    <a:pt x="2644" y="1627"/>
                  </a:cubicBezTo>
                  <a:cubicBezTo>
                    <a:pt x="2739" y="1568"/>
                    <a:pt x="2751" y="1449"/>
                    <a:pt x="2692" y="1353"/>
                  </a:cubicBezTo>
                  <a:cubicBezTo>
                    <a:pt x="2501" y="996"/>
                    <a:pt x="2275" y="663"/>
                    <a:pt x="2025" y="341"/>
                  </a:cubicBezTo>
                  <a:cubicBezTo>
                    <a:pt x="1830" y="127"/>
                    <a:pt x="1556" y="0"/>
                    <a:pt x="12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7" name="Google Shape;1127;p23"/>
            <p:cNvSpPr/>
            <p:nvPr/>
          </p:nvSpPr>
          <p:spPr>
            <a:xfrm>
              <a:off x="6632813" y="2330975"/>
              <a:ext cx="68475" cy="35800"/>
            </a:xfrm>
            <a:custGeom>
              <a:rect b="b" l="l" r="r" t="t"/>
              <a:pathLst>
                <a:path extrusionOk="0" h="1432" w="2739">
                  <a:moveTo>
                    <a:pt x="239" y="0"/>
                  </a:moveTo>
                  <a:cubicBezTo>
                    <a:pt x="217" y="0"/>
                    <a:pt x="193" y="4"/>
                    <a:pt x="167" y="12"/>
                  </a:cubicBezTo>
                  <a:cubicBezTo>
                    <a:pt x="48" y="48"/>
                    <a:pt x="0" y="155"/>
                    <a:pt x="48" y="310"/>
                  </a:cubicBezTo>
                  <a:cubicBezTo>
                    <a:pt x="108" y="524"/>
                    <a:pt x="215" y="726"/>
                    <a:pt x="346" y="905"/>
                  </a:cubicBezTo>
                  <a:cubicBezTo>
                    <a:pt x="592" y="1252"/>
                    <a:pt x="934" y="1431"/>
                    <a:pt x="1410" y="1431"/>
                  </a:cubicBezTo>
                  <a:cubicBezTo>
                    <a:pt x="1439" y="1431"/>
                    <a:pt x="1470" y="1430"/>
                    <a:pt x="1501" y="1429"/>
                  </a:cubicBezTo>
                  <a:cubicBezTo>
                    <a:pt x="1858" y="1357"/>
                    <a:pt x="2203" y="1262"/>
                    <a:pt x="2537" y="1143"/>
                  </a:cubicBezTo>
                  <a:cubicBezTo>
                    <a:pt x="2584" y="1131"/>
                    <a:pt x="2620" y="1107"/>
                    <a:pt x="2644" y="1072"/>
                  </a:cubicBezTo>
                  <a:cubicBezTo>
                    <a:pt x="2715" y="1012"/>
                    <a:pt x="2739" y="905"/>
                    <a:pt x="2691" y="822"/>
                  </a:cubicBezTo>
                  <a:cubicBezTo>
                    <a:pt x="2660" y="759"/>
                    <a:pt x="2593" y="724"/>
                    <a:pt x="2528" y="724"/>
                  </a:cubicBezTo>
                  <a:cubicBezTo>
                    <a:pt x="2519" y="724"/>
                    <a:pt x="2510" y="725"/>
                    <a:pt x="2501" y="726"/>
                  </a:cubicBezTo>
                  <a:cubicBezTo>
                    <a:pt x="2358" y="750"/>
                    <a:pt x="2215" y="798"/>
                    <a:pt x="2072" y="834"/>
                  </a:cubicBezTo>
                  <a:cubicBezTo>
                    <a:pt x="1810" y="917"/>
                    <a:pt x="1548" y="965"/>
                    <a:pt x="1274" y="976"/>
                  </a:cubicBezTo>
                  <a:cubicBezTo>
                    <a:pt x="1254" y="978"/>
                    <a:pt x="1234" y="979"/>
                    <a:pt x="1214" y="979"/>
                  </a:cubicBezTo>
                  <a:cubicBezTo>
                    <a:pt x="997" y="979"/>
                    <a:pt x="788" y="863"/>
                    <a:pt x="679" y="667"/>
                  </a:cubicBezTo>
                  <a:cubicBezTo>
                    <a:pt x="620" y="572"/>
                    <a:pt x="572" y="488"/>
                    <a:pt x="524" y="393"/>
                  </a:cubicBezTo>
                  <a:cubicBezTo>
                    <a:pt x="501" y="357"/>
                    <a:pt x="489" y="310"/>
                    <a:pt x="465" y="274"/>
                  </a:cubicBezTo>
                  <a:cubicBezTo>
                    <a:pt x="453" y="226"/>
                    <a:pt x="441" y="179"/>
                    <a:pt x="417" y="143"/>
                  </a:cubicBezTo>
                  <a:cubicBezTo>
                    <a:pt x="371" y="50"/>
                    <a:pt x="317" y="0"/>
                    <a:pt x="2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8" name="Google Shape;1128;p23"/>
            <p:cNvSpPr/>
            <p:nvPr/>
          </p:nvSpPr>
          <p:spPr>
            <a:xfrm>
              <a:off x="6581913" y="2468675"/>
              <a:ext cx="156000" cy="162550"/>
            </a:xfrm>
            <a:custGeom>
              <a:rect b="b" l="l" r="r" t="t"/>
              <a:pathLst>
                <a:path extrusionOk="0" h="6502" w="6240">
                  <a:moveTo>
                    <a:pt x="6004" y="0"/>
                  </a:moveTo>
                  <a:cubicBezTo>
                    <a:pt x="5987" y="0"/>
                    <a:pt x="5970" y="2"/>
                    <a:pt x="5954" y="5"/>
                  </a:cubicBezTo>
                  <a:cubicBezTo>
                    <a:pt x="5835" y="64"/>
                    <a:pt x="5727" y="148"/>
                    <a:pt x="5620" y="231"/>
                  </a:cubicBezTo>
                  <a:cubicBezTo>
                    <a:pt x="4239" y="1314"/>
                    <a:pt x="2858" y="2398"/>
                    <a:pt x="1477" y="3469"/>
                  </a:cubicBezTo>
                  <a:cubicBezTo>
                    <a:pt x="1096" y="3767"/>
                    <a:pt x="715" y="4065"/>
                    <a:pt x="346" y="4362"/>
                  </a:cubicBezTo>
                  <a:cubicBezTo>
                    <a:pt x="262" y="4434"/>
                    <a:pt x="179" y="4493"/>
                    <a:pt x="96" y="4565"/>
                  </a:cubicBezTo>
                  <a:cubicBezTo>
                    <a:pt x="12" y="4636"/>
                    <a:pt x="1" y="4767"/>
                    <a:pt x="72" y="4851"/>
                  </a:cubicBezTo>
                  <a:cubicBezTo>
                    <a:pt x="113" y="4891"/>
                    <a:pt x="168" y="4913"/>
                    <a:pt x="227" y="4913"/>
                  </a:cubicBezTo>
                  <a:cubicBezTo>
                    <a:pt x="271" y="4913"/>
                    <a:pt x="317" y="4900"/>
                    <a:pt x="358" y="4874"/>
                  </a:cubicBezTo>
                  <a:cubicBezTo>
                    <a:pt x="441" y="4815"/>
                    <a:pt x="524" y="4743"/>
                    <a:pt x="608" y="4684"/>
                  </a:cubicBezTo>
                  <a:cubicBezTo>
                    <a:pt x="929" y="4434"/>
                    <a:pt x="1239" y="4184"/>
                    <a:pt x="1560" y="3946"/>
                  </a:cubicBezTo>
                  <a:cubicBezTo>
                    <a:pt x="1644" y="3886"/>
                    <a:pt x="1727" y="3839"/>
                    <a:pt x="1822" y="3791"/>
                  </a:cubicBezTo>
                  <a:cubicBezTo>
                    <a:pt x="1822" y="3922"/>
                    <a:pt x="1834" y="4005"/>
                    <a:pt x="1834" y="4100"/>
                  </a:cubicBezTo>
                  <a:cubicBezTo>
                    <a:pt x="1846" y="4422"/>
                    <a:pt x="1846" y="4755"/>
                    <a:pt x="1882" y="5089"/>
                  </a:cubicBezTo>
                  <a:cubicBezTo>
                    <a:pt x="1917" y="5446"/>
                    <a:pt x="2036" y="5791"/>
                    <a:pt x="2215" y="6101"/>
                  </a:cubicBezTo>
                  <a:cubicBezTo>
                    <a:pt x="2365" y="6354"/>
                    <a:pt x="2610" y="6501"/>
                    <a:pt x="2860" y="6501"/>
                  </a:cubicBezTo>
                  <a:cubicBezTo>
                    <a:pt x="3068" y="6501"/>
                    <a:pt x="3279" y="6399"/>
                    <a:pt x="3441" y="6172"/>
                  </a:cubicBezTo>
                  <a:cubicBezTo>
                    <a:pt x="3584" y="5970"/>
                    <a:pt x="3703" y="5744"/>
                    <a:pt x="3799" y="5505"/>
                  </a:cubicBezTo>
                  <a:cubicBezTo>
                    <a:pt x="4001" y="4970"/>
                    <a:pt x="4061" y="4386"/>
                    <a:pt x="3977" y="3827"/>
                  </a:cubicBezTo>
                  <a:cubicBezTo>
                    <a:pt x="3918" y="3338"/>
                    <a:pt x="3763" y="2886"/>
                    <a:pt x="3322" y="2576"/>
                  </a:cubicBezTo>
                  <a:cubicBezTo>
                    <a:pt x="3441" y="2469"/>
                    <a:pt x="3560" y="2362"/>
                    <a:pt x="3668" y="2279"/>
                  </a:cubicBezTo>
                  <a:lnTo>
                    <a:pt x="5906" y="529"/>
                  </a:lnTo>
                  <a:cubicBezTo>
                    <a:pt x="6001" y="457"/>
                    <a:pt x="6085" y="374"/>
                    <a:pt x="6168" y="290"/>
                  </a:cubicBezTo>
                  <a:cubicBezTo>
                    <a:pt x="6239" y="219"/>
                    <a:pt x="6227" y="112"/>
                    <a:pt x="6156" y="52"/>
                  </a:cubicBezTo>
                  <a:cubicBezTo>
                    <a:pt x="6111" y="16"/>
                    <a:pt x="6058" y="0"/>
                    <a:pt x="60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29" name="Google Shape;1129;p23"/>
            <p:cNvSpPr/>
            <p:nvPr/>
          </p:nvSpPr>
          <p:spPr>
            <a:xfrm>
              <a:off x="6355988" y="2489625"/>
              <a:ext cx="167600" cy="152750"/>
            </a:xfrm>
            <a:custGeom>
              <a:rect b="b" l="l" r="r" t="t"/>
              <a:pathLst>
                <a:path extrusionOk="0" h="6110" w="6704">
                  <a:moveTo>
                    <a:pt x="263" y="0"/>
                  </a:moveTo>
                  <a:cubicBezTo>
                    <a:pt x="191" y="0"/>
                    <a:pt x="132" y="12"/>
                    <a:pt x="72" y="60"/>
                  </a:cubicBezTo>
                  <a:cubicBezTo>
                    <a:pt x="1" y="119"/>
                    <a:pt x="1" y="238"/>
                    <a:pt x="72" y="298"/>
                  </a:cubicBezTo>
                  <a:cubicBezTo>
                    <a:pt x="155" y="381"/>
                    <a:pt x="251" y="453"/>
                    <a:pt x="358" y="512"/>
                  </a:cubicBezTo>
                  <a:cubicBezTo>
                    <a:pt x="1156" y="1012"/>
                    <a:pt x="1965" y="1500"/>
                    <a:pt x="2763" y="2000"/>
                  </a:cubicBezTo>
                  <a:cubicBezTo>
                    <a:pt x="2894" y="2072"/>
                    <a:pt x="3013" y="2167"/>
                    <a:pt x="3156" y="2250"/>
                  </a:cubicBezTo>
                  <a:cubicBezTo>
                    <a:pt x="2727" y="2667"/>
                    <a:pt x="2644" y="3167"/>
                    <a:pt x="2644" y="3703"/>
                  </a:cubicBezTo>
                  <a:cubicBezTo>
                    <a:pt x="2656" y="4263"/>
                    <a:pt x="2799" y="4810"/>
                    <a:pt x="3049" y="5298"/>
                  </a:cubicBezTo>
                  <a:cubicBezTo>
                    <a:pt x="3132" y="5465"/>
                    <a:pt x="3239" y="5608"/>
                    <a:pt x="3346" y="5751"/>
                  </a:cubicBezTo>
                  <a:cubicBezTo>
                    <a:pt x="3544" y="5998"/>
                    <a:pt x="3775" y="6110"/>
                    <a:pt x="3992" y="6110"/>
                  </a:cubicBezTo>
                  <a:cubicBezTo>
                    <a:pt x="4298" y="6110"/>
                    <a:pt x="4578" y="5889"/>
                    <a:pt x="4704" y="5513"/>
                  </a:cubicBezTo>
                  <a:cubicBezTo>
                    <a:pt x="4751" y="5358"/>
                    <a:pt x="4799" y="5191"/>
                    <a:pt x="4835" y="5037"/>
                  </a:cubicBezTo>
                  <a:cubicBezTo>
                    <a:pt x="4906" y="4548"/>
                    <a:pt x="4906" y="4048"/>
                    <a:pt x="4799" y="3560"/>
                  </a:cubicBezTo>
                  <a:cubicBezTo>
                    <a:pt x="4787" y="3477"/>
                    <a:pt x="4787" y="3393"/>
                    <a:pt x="4763" y="3262"/>
                  </a:cubicBezTo>
                  <a:lnTo>
                    <a:pt x="4763" y="3262"/>
                  </a:lnTo>
                  <a:cubicBezTo>
                    <a:pt x="4894" y="3322"/>
                    <a:pt x="4977" y="3358"/>
                    <a:pt x="5049" y="3405"/>
                  </a:cubicBezTo>
                  <a:cubicBezTo>
                    <a:pt x="5418" y="3632"/>
                    <a:pt x="5787" y="3858"/>
                    <a:pt x="6156" y="4084"/>
                  </a:cubicBezTo>
                  <a:cubicBezTo>
                    <a:pt x="6240" y="4144"/>
                    <a:pt x="6335" y="4191"/>
                    <a:pt x="6442" y="4227"/>
                  </a:cubicBezTo>
                  <a:cubicBezTo>
                    <a:pt x="6513" y="4227"/>
                    <a:pt x="6585" y="4203"/>
                    <a:pt x="6644" y="4167"/>
                  </a:cubicBezTo>
                  <a:cubicBezTo>
                    <a:pt x="6704" y="4096"/>
                    <a:pt x="6692" y="3989"/>
                    <a:pt x="6621" y="3917"/>
                  </a:cubicBezTo>
                  <a:cubicBezTo>
                    <a:pt x="6537" y="3846"/>
                    <a:pt x="6430" y="3774"/>
                    <a:pt x="6323" y="3715"/>
                  </a:cubicBezTo>
                  <a:cubicBezTo>
                    <a:pt x="4406" y="2536"/>
                    <a:pt x="2477" y="1346"/>
                    <a:pt x="548" y="155"/>
                  </a:cubicBezTo>
                  <a:cubicBezTo>
                    <a:pt x="465" y="95"/>
                    <a:pt x="370" y="36"/>
                    <a:pt x="2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30" name="Google Shape;1130;p23"/>
            <p:cNvSpPr/>
            <p:nvPr/>
          </p:nvSpPr>
          <p:spPr>
            <a:xfrm>
              <a:off x="6385463" y="2641075"/>
              <a:ext cx="353050" cy="117125"/>
            </a:xfrm>
            <a:custGeom>
              <a:rect b="b" l="l" r="r" t="t"/>
              <a:pathLst>
                <a:path extrusionOk="0" h="4685" w="14122">
                  <a:moveTo>
                    <a:pt x="7102" y="1"/>
                  </a:moveTo>
                  <a:cubicBezTo>
                    <a:pt x="6728" y="1"/>
                    <a:pt x="6354" y="45"/>
                    <a:pt x="5989" y="133"/>
                  </a:cubicBezTo>
                  <a:cubicBezTo>
                    <a:pt x="3941" y="657"/>
                    <a:pt x="2108" y="1788"/>
                    <a:pt x="715" y="3384"/>
                  </a:cubicBezTo>
                  <a:cubicBezTo>
                    <a:pt x="489" y="3670"/>
                    <a:pt x="274" y="3955"/>
                    <a:pt x="84" y="4265"/>
                  </a:cubicBezTo>
                  <a:cubicBezTo>
                    <a:pt x="36" y="4336"/>
                    <a:pt x="12" y="4420"/>
                    <a:pt x="0" y="4515"/>
                  </a:cubicBezTo>
                  <a:cubicBezTo>
                    <a:pt x="0" y="4574"/>
                    <a:pt x="24" y="4634"/>
                    <a:pt x="72" y="4658"/>
                  </a:cubicBezTo>
                  <a:cubicBezTo>
                    <a:pt x="102" y="4676"/>
                    <a:pt x="137" y="4685"/>
                    <a:pt x="173" y="4685"/>
                  </a:cubicBezTo>
                  <a:cubicBezTo>
                    <a:pt x="209" y="4685"/>
                    <a:pt x="244" y="4676"/>
                    <a:pt x="274" y="4658"/>
                  </a:cubicBezTo>
                  <a:cubicBezTo>
                    <a:pt x="346" y="4610"/>
                    <a:pt x="405" y="4539"/>
                    <a:pt x="441" y="4455"/>
                  </a:cubicBezTo>
                  <a:cubicBezTo>
                    <a:pt x="679" y="4062"/>
                    <a:pt x="965" y="3693"/>
                    <a:pt x="1286" y="3360"/>
                  </a:cubicBezTo>
                  <a:cubicBezTo>
                    <a:pt x="2465" y="2134"/>
                    <a:pt x="3906" y="1217"/>
                    <a:pt x="5513" y="693"/>
                  </a:cubicBezTo>
                  <a:cubicBezTo>
                    <a:pt x="6034" y="510"/>
                    <a:pt x="6579" y="419"/>
                    <a:pt x="7125" y="419"/>
                  </a:cubicBezTo>
                  <a:cubicBezTo>
                    <a:pt x="7503" y="419"/>
                    <a:pt x="7881" y="462"/>
                    <a:pt x="8251" y="550"/>
                  </a:cubicBezTo>
                  <a:cubicBezTo>
                    <a:pt x="9621" y="860"/>
                    <a:pt x="10918" y="1431"/>
                    <a:pt x="12061" y="2241"/>
                  </a:cubicBezTo>
                  <a:cubicBezTo>
                    <a:pt x="12657" y="2646"/>
                    <a:pt x="13193" y="3134"/>
                    <a:pt x="13633" y="3705"/>
                  </a:cubicBezTo>
                  <a:cubicBezTo>
                    <a:pt x="13693" y="3777"/>
                    <a:pt x="13752" y="3836"/>
                    <a:pt x="13824" y="3896"/>
                  </a:cubicBezTo>
                  <a:cubicBezTo>
                    <a:pt x="13852" y="3918"/>
                    <a:pt x="13888" y="3930"/>
                    <a:pt x="13923" y="3930"/>
                  </a:cubicBezTo>
                  <a:cubicBezTo>
                    <a:pt x="13962" y="3930"/>
                    <a:pt x="14001" y="3915"/>
                    <a:pt x="14026" y="3884"/>
                  </a:cubicBezTo>
                  <a:cubicBezTo>
                    <a:pt x="14062" y="3836"/>
                    <a:pt x="14097" y="3789"/>
                    <a:pt x="14121" y="3729"/>
                  </a:cubicBezTo>
                  <a:cubicBezTo>
                    <a:pt x="14085" y="3646"/>
                    <a:pt x="14038" y="3562"/>
                    <a:pt x="13990" y="3491"/>
                  </a:cubicBezTo>
                  <a:cubicBezTo>
                    <a:pt x="13704" y="3110"/>
                    <a:pt x="13395" y="2777"/>
                    <a:pt x="13038" y="2479"/>
                  </a:cubicBezTo>
                  <a:cubicBezTo>
                    <a:pt x="11621" y="1265"/>
                    <a:pt x="9918" y="455"/>
                    <a:pt x="8097" y="110"/>
                  </a:cubicBezTo>
                  <a:cubicBezTo>
                    <a:pt x="7771" y="37"/>
                    <a:pt x="7436" y="1"/>
                    <a:pt x="710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31" name="Google Shape;1131;p2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Write 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id="1132" name="Google Shape;11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638550" y="1430338"/>
            <a:ext cx="1866900" cy="2447925"/>
          </a:xfrm>
          <a:prstGeom prst="rect">
            <a:avLst/>
          </a:prstGeom>
          <a:noFill/>
          <a:ln>
            <a:noFill/>
          </a:ln>
        </p:spPr>
      </p:pic>
      <p:sp>
        <p:nvSpPr>
          <p:cNvPr id="1133" name="Google Shape;1133;p23"/>
          <p:cNvSpPr txBox="1"/>
          <p:nvPr/>
        </p:nvSpPr>
        <p:spPr>
          <a:xfrm>
            <a:off x="2438400" y="4090821"/>
            <a:ext cx="4572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 </a:t>
            </a:r>
            <a:r>
              <a:rPr b="1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write</a:t>
            </a: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 with my pencil.</a:t>
            </a:r>
            <a:endParaRPr b="0" i="0" sz="2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7" name="Shape 1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38" name="Google Shape;1138;p24"/>
          <p:cNvGrpSpPr/>
          <p:nvPr/>
        </p:nvGrpSpPr>
        <p:grpSpPr>
          <a:xfrm rot="-170724">
            <a:off x="963107" y="215711"/>
            <a:ext cx="816826" cy="816826"/>
            <a:chOff x="7161125" y="3078684"/>
            <a:chExt cx="735900" cy="735900"/>
          </a:xfrm>
        </p:grpSpPr>
        <p:sp>
          <p:nvSpPr>
            <p:cNvPr id="1139" name="Google Shape;1139;p24"/>
            <p:cNvSpPr/>
            <p:nvPr/>
          </p:nvSpPr>
          <p:spPr>
            <a:xfrm>
              <a:off x="716112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0" name="Google Shape;1140;p24"/>
            <p:cNvSpPr/>
            <p:nvPr/>
          </p:nvSpPr>
          <p:spPr>
            <a:xfrm>
              <a:off x="7227838" y="3140000"/>
              <a:ext cx="637900" cy="606950"/>
            </a:xfrm>
            <a:custGeom>
              <a:rect b="b" l="l" r="r" t="t"/>
              <a:pathLst>
                <a:path extrusionOk="0" h="24278" w="25516">
                  <a:moveTo>
                    <a:pt x="12252" y="0"/>
                  </a:moveTo>
                  <a:cubicBezTo>
                    <a:pt x="8989" y="12"/>
                    <a:pt x="5858" y="1310"/>
                    <a:pt x="3548" y="3608"/>
                  </a:cubicBezTo>
                  <a:cubicBezTo>
                    <a:pt x="1262" y="5894"/>
                    <a:pt x="0" y="9013"/>
                    <a:pt x="24" y="12240"/>
                  </a:cubicBezTo>
                  <a:cubicBezTo>
                    <a:pt x="12" y="15502"/>
                    <a:pt x="1334" y="18622"/>
                    <a:pt x="3679" y="20884"/>
                  </a:cubicBezTo>
                  <a:cubicBezTo>
                    <a:pt x="5953" y="23063"/>
                    <a:pt x="8965" y="24277"/>
                    <a:pt x="12121" y="24277"/>
                  </a:cubicBezTo>
                  <a:lnTo>
                    <a:pt x="12144" y="24277"/>
                  </a:lnTo>
                  <a:cubicBezTo>
                    <a:pt x="15407" y="24277"/>
                    <a:pt x="18526" y="22967"/>
                    <a:pt x="20812" y="20646"/>
                  </a:cubicBezTo>
                  <a:cubicBezTo>
                    <a:pt x="25491" y="15931"/>
                    <a:pt x="25515" y="8323"/>
                    <a:pt x="20848" y="3596"/>
                  </a:cubicBezTo>
                  <a:cubicBezTo>
                    <a:pt x="18586" y="1286"/>
                    <a:pt x="15478" y="0"/>
                    <a:pt x="1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1" name="Google Shape;1141;p24"/>
            <p:cNvSpPr/>
            <p:nvPr/>
          </p:nvSpPr>
          <p:spPr>
            <a:xfrm>
              <a:off x="7250438" y="3162625"/>
              <a:ext cx="564400" cy="561700"/>
            </a:xfrm>
            <a:custGeom>
              <a:rect b="b" l="l" r="r" t="t"/>
              <a:pathLst>
                <a:path extrusionOk="0" h="22468" w="22576">
                  <a:moveTo>
                    <a:pt x="11337" y="0"/>
                  </a:moveTo>
                  <a:cubicBezTo>
                    <a:pt x="5239" y="0"/>
                    <a:pt x="1" y="4854"/>
                    <a:pt x="13" y="11335"/>
                  </a:cubicBezTo>
                  <a:cubicBezTo>
                    <a:pt x="37" y="17815"/>
                    <a:pt x="5298" y="22467"/>
                    <a:pt x="11206" y="22467"/>
                  </a:cubicBezTo>
                  <a:cubicBezTo>
                    <a:pt x="11213" y="22467"/>
                    <a:pt x="11221" y="22467"/>
                    <a:pt x="11229" y="22467"/>
                  </a:cubicBezTo>
                  <a:cubicBezTo>
                    <a:pt x="17527" y="22455"/>
                    <a:pt x="22575" y="17288"/>
                    <a:pt x="22528" y="11180"/>
                  </a:cubicBezTo>
                  <a:cubicBezTo>
                    <a:pt x="22575" y="5060"/>
                    <a:pt x="17563" y="12"/>
                    <a:pt x="11360" y="0"/>
                  </a:cubicBezTo>
                  <a:cubicBezTo>
                    <a:pt x="11352" y="0"/>
                    <a:pt x="11345" y="0"/>
                    <a:pt x="11337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2" name="Google Shape;1142;p24"/>
            <p:cNvSpPr/>
            <p:nvPr/>
          </p:nvSpPr>
          <p:spPr>
            <a:xfrm>
              <a:off x="7291813" y="3361250"/>
              <a:ext cx="109875" cy="109175"/>
            </a:xfrm>
            <a:custGeom>
              <a:rect b="b" l="l" r="r" t="t"/>
              <a:pathLst>
                <a:path extrusionOk="0" h="4367" w="4395">
                  <a:moveTo>
                    <a:pt x="2255" y="1"/>
                  </a:moveTo>
                  <a:cubicBezTo>
                    <a:pt x="2088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7" y="2366"/>
                  </a:cubicBezTo>
                  <a:cubicBezTo>
                    <a:pt x="13" y="2842"/>
                    <a:pt x="180" y="3307"/>
                    <a:pt x="489" y="3652"/>
                  </a:cubicBezTo>
                  <a:cubicBezTo>
                    <a:pt x="844" y="4108"/>
                    <a:pt x="1389" y="4366"/>
                    <a:pt x="1955" y="4366"/>
                  </a:cubicBezTo>
                  <a:cubicBezTo>
                    <a:pt x="2054" y="4366"/>
                    <a:pt x="2153" y="4358"/>
                    <a:pt x="2251" y="4342"/>
                  </a:cubicBezTo>
                  <a:cubicBezTo>
                    <a:pt x="2882" y="4259"/>
                    <a:pt x="3454" y="3902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3" name="Google Shape;1143;p24"/>
            <p:cNvSpPr/>
            <p:nvPr/>
          </p:nvSpPr>
          <p:spPr>
            <a:xfrm>
              <a:off x="7664188" y="3361175"/>
              <a:ext cx="106300" cy="109100"/>
            </a:xfrm>
            <a:custGeom>
              <a:rect b="b" l="l" r="r" t="t"/>
              <a:pathLst>
                <a:path extrusionOk="0" h="4364" w="4252">
                  <a:moveTo>
                    <a:pt x="2053" y="0"/>
                  </a:moveTo>
                  <a:cubicBezTo>
                    <a:pt x="1897" y="0"/>
                    <a:pt x="1737" y="19"/>
                    <a:pt x="1572" y="59"/>
                  </a:cubicBezTo>
                  <a:cubicBezTo>
                    <a:pt x="608" y="285"/>
                    <a:pt x="84" y="1059"/>
                    <a:pt x="36" y="1976"/>
                  </a:cubicBezTo>
                  <a:cubicBezTo>
                    <a:pt x="1" y="2988"/>
                    <a:pt x="632" y="3905"/>
                    <a:pt x="1572" y="4238"/>
                  </a:cubicBezTo>
                  <a:cubicBezTo>
                    <a:pt x="1796" y="4322"/>
                    <a:pt x="2027" y="4364"/>
                    <a:pt x="2257" y="4364"/>
                  </a:cubicBezTo>
                  <a:cubicBezTo>
                    <a:pt x="2518" y="4364"/>
                    <a:pt x="2778" y="4310"/>
                    <a:pt x="3025" y="4203"/>
                  </a:cubicBezTo>
                  <a:cubicBezTo>
                    <a:pt x="3834" y="3845"/>
                    <a:pt x="4192" y="3179"/>
                    <a:pt x="4251" y="2321"/>
                  </a:cubicBezTo>
                  <a:cubicBezTo>
                    <a:pt x="4239" y="1678"/>
                    <a:pt x="3977" y="1071"/>
                    <a:pt x="3501" y="631"/>
                  </a:cubicBezTo>
                  <a:cubicBezTo>
                    <a:pt x="3085" y="233"/>
                    <a:pt x="2596" y="0"/>
                    <a:pt x="2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4" name="Google Shape;1144;p24"/>
            <p:cNvSpPr/>
            <p:nvPr/>
          </p:nvSpPr>
          <p:spPr>
            <a:xfrm>
              <a:off x="7322788" y="3422325"/>
              <a:ext cx="414350" cy="193650"/>
            </a:xfrm>
            <a:custGeom>
              <a:rect b="b" l="l" r="r" t="t"/>
              <a:pathLst>
                <a:path extrusionOk="0" h="7746" w="16574">
                  <a:moveTo>
                    <a:pt x="1796" y="0"/>
                  </a:moveTo>
                  <a:cubicBezTo>
                    <a:pt x="1350" y="0"/>
                    <a:pt x="901" y="182"/>
                    <a:pt x="643" y="518"/>
                  </a:cubicBezTo>
                  <a:cubicBezTo>
                    <a:pt x="179" y="1137"/>
                    <a:pt x="0" y="1804"/>
                    <a:pt x="274" y="2542"/>
                  </a:cubicBezTo>
                  <a:cubicBezTo>
                    <a:pt x="345" y="2733"/>
                    <a:pt x="417" y="2911"/>
                    <a:pt x="512" y="3078"/>
                  </a:cubicBezTo>
                  <a:cubicBezTo>
                    <a:pt x="619" y="3292"/>
                    <a:pt x="750" y="3495"/>
                    <a:pt x="846" y="3721"/>
                  </a:cubicBezTo>
                  <a:cubicBezTo>
                    <a:pt x="1119" y="4269"/>
                    <a:pt x="1477" y="4781"/>
                    <a:pt x="1929" y="5209"/>
                  </a:cubicBezTo>
                  <a:cubicBezTo>
                    <a:pt x="2060" y="5328"/>
                    <a:pt x="2179" y="5459"/>
                    <a:pt x="2310" y="5590"/>
                  </a:cubicBezTo>
                  <a:cubicBezTo>
                    <a:pt x="2786" y="6090"/>
                    <a:pt x="3358" y="6495"/>
                    <a:pt x="3989" y="6781"/>
                  </a:cubicBezTo>
                  <a:cubicBezTo>
                    <a:pt x="5358" y="7400"/>
                    <a:pt x="6846" y="7733"/>
                    <a:pt x="8346" y="7745"/>
                  </a:cubicBezTo>
                  <a:cubicBezTo>
                    <a:pt x="9692" y="7722"/>
                    <a:pt x="11013" y="7448"/>
                    <a:pt x="12252" y="6948"/>
                  </a:cubicBezTo>
                  <a:cubicBezTo>
                    <a:pt x="12740" y="6769"/>
                    <a:pt x="13204" y="6519"/>
                    <a:pt x="13621" y="6198"/>
                  </a:cubicBezTo>
                  <a:cubicBezTo>
                    <a:pt x="14538" y="5495"/>
                    <a:pt x="15359" y="4709"/>
                    <a:pt x="15859" y="3650"/>
                  </a:cubicBezTo>
                  <a:cubicBezTo>
                    <a:pt x="15955" y="3447"/>
                    <a:pt x="16074" y="3257"/>
                    <a:pt x="16181" y="3054"/>
                  </a:cubicBezTo>
                  <a:cubicBezTo>
                    <a:pt x="16336" y="2769"/>
                    <a:pt x="16443" y="2447"/>
                    <a:pt x="16514" y="2126"/>
                  </a:cubicBezTo>
                  <a:cubicBezTo>
                    <a:pt x="16574" y="1840"/>
                    <a:pt x="16550" y="1554"/>
                    <a:pt x="16443" y="1280"/>
                  </a:cubicBezTo>
                  <a:cubicBezTo>
                    <a:pt x="16347" y="1066"/>
                    <a:pt x="16240" y="852"/>
                    <a:pt x="16121" y="649"/>
                  </a:cubicBezTo>
                  <a:cubicBezTo>
                    <a:pt x="15879" y="240"/>
                    <a:pt x="15383" y="5"/>
                    <a:pt x="14883" y="5"/>
                  </a:cubicBezTo>
                  <a:cubicBezTo>
                    <a:pt x="14423" y="5"/>
                    <a:pt x="13961" y="204"/>
                    <a:pt x="13692" y="649"/>
                  </a:cubicBezTo>
                  <a:cubicBezTo>
                    <a:pt x="13526" y="911"/>
                    <a:pt x="13395" y="1197"/>
                    <a:pt x="13240" y="1471"/>
                  </a:cubicBezTo>
                  <a:cubicBezTo>
                    <a:pt x="13038" y="1876"/>
                    <a:pt x="12859" y="2292"/>
                    <a:pt x="12633" y="2685"/>
                  </a:cubicBezTo>
                  <a:cubicBezTo>
                    <a:pt x="12168" y="3542"/>
                    <a:pt x="11454" y="4245"/>
                    <a:pt x="10573" y="4697"/>
                  </a:cubicBezTo>
                  <a:cubicBezTo>
                    <a:pt x="9860" y="5076"/>
                    <a:pt x="9108" y="5227"/>
                    <a:pt x="8341" y="5227"/>
                  </a:cubicBezTo>
                  <a:cubicBezTo>
                    <a:pt x="8071" y="5227"/>
                    <a:pt x="7798" y="5208"/>
                    <a:pt x="7525" y="5174"/>
                  </a:cubicBezTo>
                  <a:cubicBezTo>
                    <a:pt x="6072" y="4935"/>
                    <a:pt x="4810" y="4054"/>
                    <a:pt x="4096" y="2780"/>
                  </a:cubicBezTo>
                  <a:cubicBezTo>
                    <a:pt x="3858" y="2352"/>
                    <a:pt x="3655" y="1899"/>
                    <a:pt x="3417" y="1459"/>
                  </a:cubicBezTo>
                  <a:cubicBezTo>
                    <a:pt x="3274" y="1149"/>
                    <a:pt x="3096" y="852"/>
                    <a:pt x="2917" y="554"/>
                  </a:cubicBezTo>
                  <a:cubicBezTo>
                    <a:pt x="2669" y="176"/>
                    <a:pt x="2234" y="0"/>
                    <a:pt x="1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5" name="Google Shape;1145;p24"/>
            <p:cNvSpPr/>
            <p:nvPr/>
          </p:nvSpPr>
          <p:spPr>
            <a:xfrm>
              <a:off x="7429338" y="3568000"/>
              <a:ext cx="203325" cy="52000"/>
            </a:xfrm>
            <a:custGeom>
              <a:rect b="b" l="l" r="r" t="t"/>
              <a:pathLst>
                <a:path extrusionOk="0" h="2080" w="8133">
                  <a:moveTo>
                    <a:pt x="4064" y="0"/>
                  </a:moveTo>
                  <a:cubicBezTo>
                    <a:pt x="3461" y="0"/>
                    <a:pt x="2862" y="70"/>
                    <a:pt x="2275" y="204"/>
                  </a:cubicBezTo>
                  <a:cubicBezTo>
                    <a:pt x="1596" y="359"/>
                    <a:pt x="953" y="621"/>
                    <a:pt x="370" y="990"/>
                  </a:cubicBezTo>
                  <a:cubicBezTo>
                    <a:pt x="239" y="1061"/>
                    <a:pt x="120" y="1156"/>
                    <a:pt x="36" y="1287"/>
                  </a:cubicBezTo>
                  <a:cubicBezTo>
                    <a:pt x="1" y="1335"/>
                    <a:pt x="1" y="1406"/>
                    <a:pt x="36" y="1454"/>
                  </a:cubicBezTo>
                  <a:cubicBezTo>
                    <a:pt x="60" y="1514"/>
                    <a:pt x="120" y="1549"/>
                    <a:pt x="179" y="1549"/>
                  </a:cubicBezTo>
                  <a:cubicBezTo>
                    <a:pt x="215" y="1549"/>
                    <a:pt x="239" y="1549"/>
                    <a:pt x="274" y="1537"/>
                  </a:cubicBezTo>
                  <a:cubicBezTo>
                    <a:pt x="321" y="1512"/>
                    <a:pt x="362" y="1498"/>
                    <a:pt x="399" y="1498"/>
                  </a:cubicBezTo>
                  <a:cubicBezTo>
                    <a:pt x="465" y="1498"/>
                    <a:pt x="519" y="1541"/>
                    <a:pt x="572" y="1633"/>
                  </a:cubicBezTo>
                  <a:cubicBezTo>
                    <a:pt x="644" y="1764"/>
                    <a:pt x="810" y="1775"/>
                    <a:pt x="965" y="1823"/>
                  </a:cubicBezTo>
                  <a:cubicBezTo>
                    <a:pt x="1572" y="1978"/>
                    <a:pt x="2203" y="2061"/>
                    <a:pt x="2822" y="2061"/>
                  </a:cubicBezTo>
                  <a:cubicBezTo>
                    <a:pt x="3245" y="2073"/>
                    <a:pt x="3668" y="2079"/>
                    <a:pt x="4089" y="2079"/>
                  </a:cubicBezTo>
                  <a:cubicBezTo>
                    <a:pt x="4510" y="2079"/>
                    <a:pt x="4930" y="2073"/>
                    <a:pt x="5347" y="2061"/>
                  </a:cubicBezTo>
                  <a:cubicBezTo>
                    <a:pt x="5966" y="2061"/>
                    <a:pt x="6573" y="1978"/>
                    <a:pt x="7168" y="1823"/>
                  </a:cubicBezTo>
                  <a:cubicBezTo>
                    <a:pt x="7359" y="1775"/>
                    <a:pt x="7561" y="1752"/>
                    <a:pt x="7656" y="1549"/>
                  </a:cubicBezTo>
                  <a:cubicBezTo>
                    <a:pt x="7670" y="1509"/>
                    <a:pt x="7695" y="1495"/>
                    <a:pt x="7725" y="1495"/>
                  </a:cubicBezTo>
                  <a:cubicBezTo>
                    <a:pt x="7747" y="1495"/>
                    <a:pt x="7773" y="1503"/>
                    <a:pt x="7799" y="1514"/>
                  </a:cubicBezTo>
                  <a:cubicBezTo>
                    <a:pt x="7859" y="1525"/>
                    <a:pt x="7918" y="1537"/>
                    <a:pt x="7978" y="1549"/>
                  </a:cubicBezTo>
                  <a:cubicBezTo>
                    <a:pt x="8061" y="1549"/>
                    <a:pt x="8109" y="1478"/>
                    <a:pt x="8133" y="1394"/>
                  </a:cubicBezTo>
                  <a:cubicBezTo>
                    <a:pt x="8133" y="1323"/>
                    <a:pt x="8097" y="1240"/>
                    <a:pt x="8037" y="1192"/>
                  </a:cubicBezTo>
                  <a:cubicBezTo>
                    <a:pt x="7918" y="1097"/>
                    <a:pt x="7799" y="1013"/>
                    <a:pt x="7668" y="930"/>
                  </a:cubicBezTo>
                  <a:cubicBezTo>
                    <a:pt x="6799" y="418"/>
                    <a:pt x="5823" y="109"/>
                    <a:pt x="4823" y="37"/>
                  </a:cubicBezTo>
                  <a:cubicBezTo>
                    <a:pt x="4569" y="13"/>
                    <a:pt x="4316" y="0"/>
                    <a:pt x="40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6" name="Google Shape;1146;p24"/>
            <p:cNvSpPr/>
            <p:nvPr/>
          </p:nvSpPr>
          <p:spPr>
            <a:xfrm>
              <a:off x="7313838" y="3412375"/>
              <a:ext cx="434325" cy="212300"/>
            </a:xfrm>
            <a:custGeom>
              <a:rect b="b" l="l" r="r" t="t"/>
              <a:pathLst>
                <a:path extrusionOk="0" h="8492" w="17373">
                  <a:moveTo>
                    <a:pt x="15242" y="418"/>
                  </a:moveTo>
                  <a:cubicBezTo>
                    <a:pt x="15741" y="418"/>
                    <a:pt x="16238" y="656"/>
                    <a:pt x="16479" y="1071"/>
                  </a:cubicBezTo>
                  <a:cubicBezTo>
                    <a:pt x="16598" y="1273"/>
                    <a:pt x="16705" y="1488"/>
                    <a:pt x="16801" y="1702"/>
                  </a:cubicBezTo>
                  <a:cubicBezTo>
                    <a:pt x="16920" y="1976"/>
                    <a:pt x="16932" y="2262"/>
                    <a:pt x="16872" y="2547"/>
                  </a:cubicBezTo>
                  <a:cubicBezTo>
                    <a:pt x="16813" y="2869"/>
                    <a:pt x="16705" y="3178"/>
                    <a:pt x="16551" y="3476"/>
                  </a:cubicBezTo>
                  <a:cubicBezTo>
                    <a:pt x="16444" y="3679"/>
                    <a:pt x="16313" y="3869"/>
                    <a:pt x="16217" y="4071"/>
                  </a:cubicBezTo>
                  <a:cubicBezTo>
                    <a:pt x="15717" y="5131"/>
                    <a:pt x="14896" y="5917"/>
                    <a:pt x="13991" y="6619"/>
                  </a:cubicBezTo>
                  <a:cubicBezTo>
                    <a:pt x="13562" y="6941"/>
                    <a:pt x="13098" y="7191"/>
                    <a:pt x="12610" y="7369"/>
                  </a:cubicBezTo>
                  <a:cubicBezTo>
                    <a:pt x="11371" y="7869"/>
                    <a:pt x="10050" y="8131"/>
                    <a:pt x="8704" y="8155"/>
                  </a:cubicBezTo>
                  <a:lnTo>
                    <a:pt x="8704" y="8143"/>
                  </a:lnTo>
                  <a:cubicBezTo>
                    <a:pt x="7204" y="8131"/>
                    <a:pt x="5728" y="7810"/>
                    <a:pt x="4359" y="7203"/>
                  </a:cubicBezTo>
                  <a:cubicBezTo>
                    <a:pt x="3728" y="6905"/>
                    <a:pt x="3156" y="6500"/>
                    <a:pt x="2668" y="6012"/>
                  </a:cubicBezTo>
                  <a:cubicBezTo>
                    <a:pt x="2549" y="5881"/>
                    <a:pt x="2418" y="5750"/>
                    <a:pt x="2287" y="5619"/>
                  </a:cubicBezTo>
                  <a:cubicBezTo>
                    <a:pt x="1846" y="5191"/>
                    <a:pt x="1477" y="4691"/>
                    <a:pt x="1215" y="4131"/>
                  </a:cubicBezTo>
                  <a:cubicBezTo>
                    <a:pt x="1108" y="3917"/>
                    <a:pt x="977" y="3714"/>
                    <a:pt x="870" y="3500"/>
                  </a:cubicBezTo>
                  <a:cubicBezTo>
                    <a:pt x="787" y="3321"/>
                    <a:pt x="703" y="3143"/>
                    <a:pt x="644" y="2964"/>
                  </a:cubicBezTo>
                  <a:cubicBezTo>
                    <a:pt x="358" y="2214"/>
                    <a:pt x="537" y="1559"/>
                    <a:pt x="1013" y="940"/>
                  </a:cubicBezTo>
                  <a:cubicBezTo>
                    <a:pt x="1271" y="604"/>
                    <a:pt x="1720" y="422"/>
                    <a:pt x="2166" y="422"/>
                  </a:cubicBezTo>
                  <a:cubicBezTo>
                    <a:pt x="2604" y="422"/>
                    <a:pt x="3039" y="598"/>
                    <a:pt x="3287" y="976"/>
                  </a:cubicBezTo>
                  <a:cubicBezTo>
                    <a:pt x="3466" y="1262"/>
                    <a:pt x="3632" y="1571"/>
                    <a:pt x="3787" y="1881"/>
                  </a:cubicBezTo>
                  <a:cubicBezTo>
                    <a:pt x="4013" y="2309"/>
                    <a:pt x="4216" y="2762"/>
                    <a:pt x="4466" y="3190"/>
                  </a:cubicBezTo>
                  <a:cubicBezTo>
                    <a:pt x="5180" y="4476"/>
                    <a:pt x="6442" y="5357"/>
                    <a:pt x="7883" y="5595"/>
                  </a:cubicBezTo>
                  <a:cubicBezTo>
                    <a:pt x="8159" y="5630"/>
                    <a:pt x="8433" y="5648"/>
                    <a:pt x="8705" y="5648"/>
                  </a:cubicBezTo>
                  <a:cubicBezTo>
                    <a:pt x="9473" y="5648"/>
                    <a:pt x="10221" y="5498"/>
                    <a:pt x="10943" y="5119"/>
                  </a:cubicBezTo>
                  <a:cubicBezTo>
                    <a:pt x="11812" y="4667"/>
                    <a:pt x="12526" y="3964"/>
                    <a:pt x="13003" y="3095"/>
                  </a:cubicBezTo>
                  <a:cubicBezTo>
                    <a:pt x="13217" y="2702"/>
                    <a:pt x="13396" y="2297"/>
                    <a:pt x="13610" y="1893"/>
                  </a:cubicBezTo>
                  <a:cubicBezTo>
                    <a:pt x="13753" y="1619"/>
                    <a:pt x="13884" y="1333"/>
                    <a:pt x="14050" y="1071"/>
                  </a:cubicBezTo>
                  <a:cubicBezTo>
                    <a:pt x="14319" y="620"/>
                    <a:pt x="14781" y="418"/>
                    <a:pt x="15242" y="418"/>
                  </a:cubicBezTo>
                  <a:close/>
                  <a:moveTo>
                    <a:pt x="15236" y="1"/>
                  </a:moveTo>
                  <a:cubicBezTo>
                    <a:pt x="14638" y="1"/>
                    <a:pt x="14044" y="266"/>
                    <a:pt x="13705" y="821"/>
                  </a:cubicBezTo>
                  <a:cubicBezTo>
                    <a:pt x="13526" y="1119"/>
                    <a:pt x="13372" y="1428"/>
                    <a:pt x="13217" y="1726"/>
                  </a:cubicBezTo>
                  <a:cubicBezTo>
                    <a:pt x="12991" y="2155"/>
                    <a:pt x="12800" y="2595"/>
                    <a:pt x="12562" y="3012"/>
                  </a:cubicBezTo>
                  <a:cubicBezTo>
                    <a:pt x="12157" y="3726"/>
                    <a:pt x="11562" y="4310"/>
                    <a:pt x="10836" y="4679"/>
                  </a:cubicBezTo>
                  <a:cubicBezTo>
                    <a:pt x="10172" y="5025"/>
                    <a:pt x="9437" y="5200"/>
                    <a:pt x="8700" y="5200"/>
                  </a:cubicBezTo>
                  <a:cubicBezTo>
                    <a:pt x="8273" y="5200"/>
                    <a:pt x="7845" y="5142"/>
                    <a:pt x="7430" y="5024"/>
                  </a:cubicBezTo>
                  <a:cubicBezTo>
                    <a:pt x="6276" y="4726"/>
                    <a:pt x="5311" y="3952"/>
                    <a:pt x="4763" y="2893"/>
                  </a:cubicBezTo>
                  <a:cubicBezTo>
                    <a:pt x="4537" y="2488"/>
                    <a:pt x="4335" y="2071"/>
                    <a:pt x="4132" y="1643"/>
                  </a:cubicBezTo>
                  <a:cubicBezTo>
                    <a:pt x="3978" y="1309"/>
                    <a:pt x="3787" y="976"/>
                    <a:pt x="3573" y="678"/>
                  </a:cubicBezTo>
                  <a:cubicBezTo>
                    <a:pt x="3242" y="216"/>
                    <a:pt x="2687" y="3"/>
                    <a:pt x="2142" y="3"/>
                  </a:cubicBezTo>
                  <a:cubicBezTo>
                    <a:pt x="1649" y="3"/>
                    <a:pt x="1164" y="177"/>
                    <a:pt x="858" y="500"/>
                  </a:cubicBezTo>
                  <a:cubicBezTo>
                    <a:pt x="299" y="1071"/>
                    <a:pt x="1" y="1762"/>
                    <a:pt x="84" y="2583"/>
                  </a:cubicBezTo>
                  <a:cubicBezTo>
                    <a:pt x="108" y="2845"/>
                    <a:pt x="180" y="3107"/>
                    <a:pt x="275" y="3357"/>
                  </a:cubicBezTo>
                  <a:cubicBezTo>
                    <a:pt x="561" y="4107"/>
                    <a:pt x="977" y="4798"/>
                    <a:pt x="1501" y="5393"/>
                  </a:cubicBezTo>
                  <a:cubicBezTo>
                    <a:pt x="2513" y="6667"/>
                    <a:pt x="3906" y="7596"/>
                    <a:pt x="5478" y="8060"/>
                  </a:cubicBezTo>
                  <a:cubicBezTo>
                    <a:pt x="6495" y="8347"/>
                    <a:pt x="7553" y="8491"/>
                    <a:pt x="8614" y="8491"/>
                  </a:cubicBezTo>
                  <a:cubicBezTo>
                    <a:pt x="8696" y="8491"/>
                    <a:pt x="8778" y="8490"/>
                    <a:pt x="8859" y="8489"/>
                  </a:cubicBezTo>
                  <a:cubicBezTo>
                    <a:pt x="9490" y="8489"/>
                    <a:pt x="10109" y="8429"/>
                    <a:pt x="10729" y="8322"/>
                  </a:cubicBezTo>
                  <a:cubicBezTo>
                    <a:pt x="13241" y="7929"/>
                    <a:pt x="15158" y="6631"/>
                    <a:pt x="16539" y="4524"/>
                  </a:cubicBezTo>
                  <a:cubicBezTo>
                    <a:pt x="16836" y="4071"/>
                    <a:pt x="17063" y="3571"/>
                    <a:pt x="17217" y="3059"/>
                  </a:cubicBezTo>
                  <a:cubicBezTo>
                    <a:pt x="17360" y="2643"/>
                    <a:pt x="17372" y="2202"/>
                    <a:pt x="17265" y="1774"/>
                  </a:cubicBezTo>
                  <a:cubicBezTo>
                    <a:pt x="17158" y="1440"/>
                    <a:pt x="17015" y="1131"/>
                    <a:pt x="16836" y="833"/>
                  </a:cubicBezTo>
                  <a:cubicBezTo>
                    <a:pt x="16485" y="287"/>
                    <a:pt x="15858" y="1"/>
                    <a:pt x="152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7" name="Google Shape;1147;p24"/>
            <p:cNvSpPr/>
            <p:nvPr/>
          </p:nvSpPr>
          <p:spPr>
            <a:xfrm>
              <a:off x="7457013" y="3360025"/>
              <a:ext cx="28025" cy="60250"/>
            </a:xfrm>
            <a:custGeom>
              <a:rect b="b" l="l" r="r" t="t"/>
              <a:pathLst>
                <a:path extrusionOk="0" h="2410" w="1121">
                  <a:moveTo>
                    <a:pt x="515" y="1"/>
                  </a:moveTo>
                  <a:cubicBezTo>
                    <a:pt x="423" y="1"/>
                    <a:pt x="332" y="43"/>
                    <a:pt x="275" y="129"/>
                  </a:cubicBezTo>
                  <a:cubicBezTo>
                    <a:pt x="179" y="236"/>
                    <a:pt x="108" y="367"/>
                    <a:pt x="72" y="510"/>
                  </a:cubicBezTo>
                  <a:cubicBezTo>
                    <a:pt x="37" y="689"/>
                    <a:pt x="13" y="867"/>
                    <a:pt x="1" y="1046"/>
                  </a:cubicBezTo>
                  <a:cubicBezTo>
                    <a:pt x="1" y="1367"/>
                    <a:pt x="60" y="1677"/>
                    <a:pt x="179" y="1974"/>
                  </a:cubicBezTo>
                  <a:cubicBezTo>
                    <a:pt x="215" y="2082"/>
                    <a:pt x="275" y="2189"/>
                    <a:pt x="346" y="2284"/>
                  </a:cubicBezTo>
                  <a:cubicBezTo>
                    <a:pt x="413" y="2368"/>
                    <a:pt x="509" y="2410"/>
                    <a:pt x="604" y="2410"/>
                  </a:cubicBezTo>
                  <a:cubicBezTo>
                    <a:pt x="712" y="2410"/>
                    <a:pt x="819" y="2356"/>
                    <a:pt x="882" y="2248"/>
                  </a:cubicBezTo>
                  <a:cubicBezTo>
                    <a:pt x="941" y="2141"/>
                    <a:pt x="989" y="2034"/>
                    <a:pt x="1025" y="1915"/>
                  </a:cubicBezTo>
                  <a:cubicBezTo>
                    <a:pt x="1120" y="1391"/>
                    <a:pt x="1072" y="843"/>
                    <a:pt x="894" y="331"/>
                  </a:cubicBezTo>
                  <a:cubicBezTo>
                    <a:pt x="858" y="260"/>
                    <a:pt x="822" y="200"/>
                    <a:pt x="775" y="141"/>
                  </a:cubicBezTo>
                  <a:cubicBezTo>
                    <a:pt x="713" y="49"/>
                    <a:pt x="614" y="1"/>
                    <a:pt x="5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48" name="Google Shape;1148;p24"/>
            <p:cNvSpPr/>
            <p:nvPr/>
          </p:nvSpPr>
          <p:spPr>
            <a:xfrm>
              <a:off x="7578163" y="3360025"/>
              <a:ext cx="28300" cy="60100"/>
            </a:xfrm>
            <a:custGeom>
              <a:rect b="b" l="l" r="r" t="t"/>
              <a:pathLst>
                <a:path extrusionOk="0" h="2404" w="1132">
                  <a:moveTo>
                    <a:pt x="584" y="1"/>
                  </a:moveTo>
                  <a:cubicBezTo>
                    <a:pt x="502" y="1"/>
                    <a:pt x="420" y="37"/>
                    <a:pt x="358" y="105"/>
                  </a:cubicBezTo>
                  <a:cubicBezTo>
                    <a:pt x="263" y="236"/>
                    <a:pt x="179" y="379"/>
                    <a:pt x="144" y="546"/>
                  </a:cubicBezTo>
                  <a:cubicBezTo>
                    <a:pt x="72" y="820"/>
                    <a:pt x="48" y="1093"/>
                    <a:pt x="1" y="1379"/>
                  </a:cubicBezTo>
                  <a:cubicBezTo>
                    <a:pt x="25" y="1796"/>
                    <a:pt x="48" y="1974"/>
                    <a:pt x="156" y="2165"/>
                  </a:cubicBezTo>
                  <a:cubicBezTo>
                    <a:pt x="244" y="2323"/>
                    <a:pt x="370" y="2404"/>
                    <a:pt x="495" y="2404"/>
                  </a:cubicBezTo>
                  <a:cubicBezTo>
                    <a:pt x="605" y="2404"/>
                    <a:pt x="715" y="2341"/>
                    <a:pt x="798" y="2213"/>
                  </a:cubicBezTo>
                  <a:cubicBezTo>
                    <a:pt x="846" y="2153"/>
                    <a:pt x="882" y="2082"/>
                    <a:pt x="906" y="2022"/>
                  </a:cubicBezTo>
                  <a:cubicBezTo>
                    <a:pt x="1084" y="1534"/>
                    <a:pt x="1132" y="1022"/>
                    <a:pt x="1037" y="522"/>
                  </a:cubicBezTo>
                  <a:cubicBezTo>
                    <a:pt x="1001" y="355"/>
                    <a:pt x="918" y="200"/>
                    <a:pt x="798" y="93"/>
                  </a:cubicBezTo>
                  <a:cubicBezTo>
                    <a:pt x="736" y="31"/>
                    <a:pt x="660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49" name="Google Shape;1149;p24"/>
          <p:cNvGrpSpPr/>
          <p:nvPr/>
        </p:nvGrpSpPr>
        <p:grpSpPr>
          <a:xfrm rot="-656185">
            <a:off x="209772" y="365268"/>
            <a:ext cx="938689" cy="938689"/>
            <a:chOff x="6171717" y="3078684"/>
            <a:chExt cx="735900" cy="735900"/>
          </a:xfrm>
        </p:grpSpPr>
        <p:sp>
          <p:nvSpPr>
            <p:cNvPr id="1150" name="Google Shape;1150;p24"/>
            <p:cNvSpPr/>
            <p:nvPr/>
          </p:nvSpPr>
          <p:spPr>
            <a:xfrm>
              <a:off x="6171717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1" name="Google Shape;1151;p24"/>
            <p:cNvSpPr/>
            <p:nvPr/>
          </p:nvSpPr>
          <p:spPr>
            <a:xfrm>
              <a:off x="6196738" y="3139650"/>
              <a:ext cx="674225" cy="607575"/>
            </a:xfrm>
            <a:custGeom>
              <a:rect b="b" l="l" r="r" t="t"/>
              <a:pathLst>
                <a:path extrusionOk="0" h="24303" w="26969">
                  <a:moveTo>
                    <a:pt x="13918" y="0"/>
                  </a:moveTo>
                  <a:cubicBezTo>
                    <a:pt x="13231" y="0"/>
                    <a:pt x="12535" y="59"/>
                    <a:pt x="11836" y="181"/>
                  </a:cubicBezTo>
                  <a:lnTo>
                    <a:pt x="11788" y="193"/>
                  </a:lnTo>
                  <a:cubicBezTo>
                    <a:pt x="8621" y="741"/>
                    <a:pt x="5811" y="2515"/>
                    <a:pt x="3954" y="5122"/>
                  </a:cubicBezTo>
                  <a:cubicBezTo>
                    <a:pt x="1" y="10647"/>
                    <a:pt x="1346" y="18338"/>
                    <a:pt x="6930" y="22196"/>
                  </a:cubicBezTo>
                  <a:cubicBezTo>
                    <a:pt x="8955" y="23576"/>
                    <a:pt x="11328" y="24302"/>
                    <a:pt x="13742" y="24302"/>
                  </a:cubicBezTo>
                  <a:cubicBezTo>
                    <a:pt x="14451" y="24302"/>
                    <a:pt x="15164" y="24240"/>
                    <a:pt x="15872" y="24112"/>
                  </a:cubicBezTo>
                  <a:lnTo>
                    <a:pt x="15896" y="24112"/>
                  </a:lnTo>
                  <a:cubicBezTo>
                    <a:pt x="22527" y="22934"/>
                    <a:pt x="26968" y="16612"/>
                    <a:pt x="25802" y="10016"/>
                  </a:cubicBezTo>
                  <a:cubicBezTo>
                    <a:pt x="24780" y="4143"/>
                    <a:pt x="19681" y="0"/>
                    <a:pt x="13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2" name="Google Shape;1152;p24"/>
            <p:cNvSpPr/>
            <p:nvPr/>
          </p:nvSpPr>
          <p:spPr>
            <a:xfrm>
              <a:off x="6237513" y="3162400"/>
              <a:ext cx="609350" cy="562300"/>
            </a:xfrm>
            <a:custGeom>
              <a:rect b="b" l="l" r="r" t="t"/>
              <a:pathLst>
                <a:path extrusionOk="0" h="22492" w="24374">
                  <a:moveTo>
                    <a:pt x="12266" y="0"/>
                  </a:moveTo>
                  <a:cubicBezTo>
                    <a:pt x="11636" y="0"/>
                    <a:pt x="10999" y="54"/>
                    <a:pt x="10359" y="164"/>
                  </a:cubicBezTo>
                  <a:cubicBezTo>
                    <a:pt x="4347" y="1200"/>
                    <a:pt x="1" y="6915"/>
                    <a:pt x="1132" y="13273"/>
                  </a:cubicBezTo>
                  <a:cubicBezTo>
                    <a:pt x="2128" y="18876"/>
                    <a:pt x="6921" y="22491"/>
                    <a:pt x="12134" y="22491"/>
                  </a:cubicBezTo>
                  <a:cubicBezTo>
                    <a:pt x="12780" y="22491"/>
                    <a:pt x="13433" y="22436"/>
                    <a:pt x="14086" y="22321"/>
                  </a:cubicBezTo>
                  <a:cubicBezTo>
                    <a:pt x="20206" y="21238"/>
                    <a:pt x="24373" y="15380"/>
                    <a:pt x="23290" y="9260"/>
                  </a:cubicBezTo>
                  <a:cubicBezTo>
                    <a:pt x="22343" y="3770"/>
                    <a:pt x="17563" y="0"/>
                    <a:pt x="12266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3" name="Google Shape;1153;p24"/>
            <p:cNvSpPr/>
            <p:nvPr/>
          </p:nvSpPr>
          <p:spPr>
            <a:xfrm>
              <a:off x="6527138" y="3478625"/>
              <a:ext cx="51225" cy="120825"/>
            </a:xfrm>
            <a:custGeom>
              <a:rect b="b" l="l" r="r" t="t"/>
              <a:pathLst>
                <a:path extrusionOk="0" h="4833" w="2049">
                  <a:moveTo>
                    <a:pt x="870" y="636"/>
                  </a:moveTo>
                  <a:cubicBezTo>
                    <a:pt x="1394" y="1529"/>
                    <a:pt x="1668" y="2433"/>
                    <a:pt x="1608" y="3410"/>
                  </a:cubicBezTo>
                  <a:cubicBezTo>
                    <a:pt x="1584" y="3636"/>
                    <a:pt x="1537" y="3850"/>
                    <a:pt x="1465" y="4065"/>
                  </a:cubicBezTo>
                  <a:cubicBezTo>
                    <a:pt x="1430" y="4160"/>
                    <a:pt x="1370" y="4243"/>
                    <a:pt x="1299" y="4327"/>
                  </a:cubicBezTo>
                  <a:cubicBezTo>
                    <a:pt x="1249" y="4376"/>
                    <a:pt x="1178" y="4405"/>
                    <a:pt x="1107" y="4405"/>
                  </a:cubicBezTo>
                  <a:cubicBezTo>
                    <a:pt x="1058" y="4405"/>
                    <a:pt x="1009" y="4391"/>
                    <a:pt x="965" y="4362"/>
                  </a:cubicBezTo>
                  <a:cubicBezTo>
                    <a:pt x="751" y="4231"/>
                    <a:pt x="584" y="4017"/>
                    <a:pt x="525" y="3767"/>
                  </a:cubicBezTo>
                  <a:cubicBezTo>
                    <a:pt x="477" y="3576"/>
                    <a:pt x="441" y="3386"/>
                    <a:pt x="441" y="3195"/>
                  </a:cubicBezTo>
                  <a:cubicBezTo>
                    <a:pt x="453" y="2386"/>
                    <a:pt x="560" y="1588"/>
                    <a:pt x="787" y="814"/>
                  </a:cubicBezTo>
                  <a:cubicBezTo>
                    <a:pt x="810" y="743"/>
                    <a:pt x="834" y="683"/>
                    <a:pt x="870" y="636"/>
                  </a:cubicBezTo>
                  <a:close/>
                  <a:moveTo>
                    <a:pt x="818" y="1"/>
                  </a:moveTo>
                  <a:cubicBezTo>
                    <a:pt x="800" y="1"/>
                    <a:pt x="782" y="2"/>
                    <a:pt x="763" y="5"/>
                  </a:cubicBezTo>
                  <a:cubicBezTo>
                    <a:pt x="608" y="40"/>
                    <a:pt x="560" y="171"/>
                    <a:pt x="525" y="302"/>
                  </a:cubicBezTo>
                  <a:cubicBezTo>
                    <a:pt x="406" y="767"/>
                    <a:pt x="263" y="1219"/>
                    <a:pt x="167" y="1683"/>
                  </a:cubicBezTo>
                  <a:cubicBezTo>
                    <a:pt x="48" y="2279"/>
                    <a:pt x="1" y="2874"/>
                    <a:pt x="48" y="3469"/>
                  </a:cubicBezTo>
                  <a:cubicBezTo>
                    <a:pt x="60" y="3922"/>
                    <a:pt x="275" y="4350"/>
                    <a:pt x="632" y="4636"/>
                  </a:cubicBezTo>
                  <a:cubicBezTo>
                    <a:pt x="799" y="4768"/>
                    <a:pt x="966" y="4833"/>
                    <a:pt x="1126" y="4833"/>
                  </a:cubicBezTo>
                  <a:cubicBezTo>
                    <a:pt x="1342" y="4833"/>
                    <a:pt x="1544" y="4714"/>
                    <a:pt x="1715" y="4481"/>
                  </a:cubicBezTo>
                  <a:cubicBezTo>
                    <a:pt x="1846" y="4267"/>
                    <a:pt x="1941" y="4017"/>
                    <a:pt x="1977" y="3767"/>
                  </a:cubicBezTo>
                  <a:cubicBezTo>
                    <a:pt x="2049" y="3267"/>
                    <a:pt x="2037" y="2755"/>
                    <a:pt x="1941" y="2255"/>
                  </a:cubicBezTo>
                  <a:cubicBezTo>
                    <a:pt x="1811" y="1517"/>
                    <a:pt x="1489" y="862"/>
                    <a:pt x="1132" y="219"/>
                  </a:cubicBezTo>
                  <a:cubicBezTo>
                    <a:pt x="1079" y="82"/>
                    <a:pt x="961" y="1"/>
                    <a:pt x="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4" name="Google Shape;1154;p24"/>
            <p:cNvSpPr/>
            <p:nvPr/>
          </p:nvSpPr>
          <p:spPr>
            <a:xfrm>
              <a:off x="6707813" y="3457250"/>
              <a:ext cx="70875" cy="64250"/>
            </a:xfrm>
            <a:custGeom>
              <a:rect b="b" l="l" r="r" t="t"/>
              <a:pathLst>
                <a:path extrusionOk="0" h="2570" w="2835">
                  <a:moveTo>
                    <a:pt x="2642" y="1"/>
                  </a:moveTo>
                  <a:cubicBezTo>
                    <a:pt x="2602" y="1"/>
                    <a:pt x="2561" y="13"/>
                    <a:pt x="2525" y="38"/>
                  </a:cubicBezTo>
                  <a:cubicBezTo>
                    <a:pt x="2156" y="348"/>
                    <a:pt x="1799" y="669"/>
                    <a:pt x="1442" y="991"/>
                  </a:cubicBezTo>
                  <a:cubicBezTo>
                    <a:pt x="1025" y="1360"/>
                    <a:pt x="620" y="1729"/>
                    <a:pt x="227" y="2110"/>
                  </a:cubicBezTo>
                  <a:cubicBezTo>
                    <a:pt x="132" y="2193"/>
                    <a:pt x="72" y="2288"/>
                    <a:pt x="25" y="2395"/>
                  </a:cubicBezTo>
                  <a:cubicBezTo>
                    <a:pt x="1" y="2419"/>
                    <a:pt x="37" y="2515"/>
                    <a:pt x="72" y="2538"/>
                  </a:cubicBezTo>
                  <a:cubicBezTo>
                    <a:pt x="102" y="2561"/>
                    <a:pt x="137" y="2569"/>
                    <a:pt x="174" y="2569"/>
                  </a:cubicBezTo>
                  <a:cubicBezTo>
                    <a:pt x="195" y="2569"/>
                    <a:pt x="217" y="2567"/>
                    <a:pt x="239" y="2562"/>
                  </a:cubicBezTo>
                  <a:cubicBezTo>
                    <a:pt x="299" y="2538"/>
                    <a:pt x="346" y="2503"/>
                    <a:pt x="382" y="2467"/>
                  </a:cubicBezTo>
                  <a:lnTo>
                    <a:pt x="2585" y="550"/>
                  </a:lnTo>
                  <a:cubicBezTo>
                    <a:pt x="2656" y="490"/>
                    <a:pt x="2715" y="431"/>
                    <a:pt x="2775" y="360"/>
                  </a:cubicBezTo>
                  <a:cubicBezTo>
                    <a:pt x="2799" y="312"/>
                    <a:pt x="2823" y="252"/>
                    <a:pt x="2835" y="193"/>
                  </a:cubicBezTo>
                  <a:cubicBezTo>
                    <a:pt x="2826" y="68"/>
                    <a:pt x="2736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5" name="Google Shape;1155;p24"/>
            <p:cNvSpPr/>
            <p:nvPr/>
          </p:nvSpPr>
          <p:spPr>
            <a:xfrm>
              <a:off x="6310738" y="3490075"/>
              <a:ext cx="61050" cy="68875"/>
            </a:xfrm>
            <a:custGeom>
              <a:rect b="b" l="l" r="r" t="t"/>
              <a:pathLst>
                <a:path extrusionOk="0" h="2755" w="2442">
                  <a:moveTo>
                    <a:pt x="2250" y="0"/>
                  </a:moveTo>
                  <a:cubicBezTo>
                    <a:pt x="2225" y="0"/>
                    <a:pt x="2200" y="7"/>
                    <a:pt x="2180" y="23"/>
                  </a:cubicBezTo>
                  <a:cubicBezTo>
                    <a:pt x="2085" y="70"/>
                    <a:pt x="2001" y="142"/>
                    <a:pt x="1930" y="213"/>
                  </a:cubicBezTo>
                  <a:cubicBezTo>
                    <a:pt x="1739" y="440"/>
                    <a:pt x="1537" y="666"/>
                    <a:pt x="1334" y="892"/>
                  </a:cubicBezTo>
                  <a:cubicBezTo>
                    <a:pt x="953" y="1344"/>
                    <a:pt x="572" y="1809"/>
                    <a:pt x="191" y="2273"/>
                  </a:cubicBezTo>
                  <a:cubicBezTo>
                    <a:pt x="108" y="2368"/>
                    <a:pt x="49" y="2464"/>
                    <a:pt x="1" y="2571"/>
                  </a:cubicBezTo>
                  <a:cubicBezTo>
                    <a:pt x="1" y="2630"/>
                    <a:pt x="13" y="2678"/>
                    <a:pt x="60" y="2726"/>
                  </a:cubicBezTo>
                  <a:cubicBezTo>
                    <a:pt x="95" y="2743"/>
                    <a:pt x="137" y="2754"/>
                    <a:pt x="175" y="2754"/>
                  </a:cubicBezTo>
                  <a:cubicBezTo>
                    <a:pt x="189" y="2754"/>
                    <a:pt x="202" y="2753"/>
                    <a:pt x="215" y="2749"/>
                  </a:cubicBezTo>
                  <a:cubicBezTo>
                    <a:pt x="299" y="2702"/>
                    <a:pt x="358" y="2642"/>
                    <a:pt x="418" y="2571"/>
                  </a:cubicBezTo>
                  <a:cubicBezTo>
                    <a:pt x="787" y="2154"/>
                    <a:pt x="1144" y="1725"/>
                    <a:pt x="1513" y="1309"/>
                  </a:cubicBezTo>
                  <a:cubicBezTo>
                    <a:pt x="1787" y="999"/>
                    <a:pt x="2073" y="690"/>
                    <a:pt x="2346" y="368"/>
                  </a:cubicBezTo>
                  <a:cubicBezTo>
                    <a:pt x="2382" y="320"/>
                    <a:pt x="2418" y="273"/>
                    <a:pt x="2442" y="213"/>
                  </a:cubicBezTo>
                  <a:cubicBezTo>
                    <a:pt x="2442" y="92"/>
                    <a:pt x="2340" y="0"/>
                    <a:pt x="2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6" name="Google Shape;1156;p24"/>
            <p:cNvSpPr/>
            <p:nvPr/>
          </p:nvSpPr>
          <p:spPr>
            <a:xfrm>
              <a:off x="6336388" y="3504500"/>
              <a:ext cx="59525" cy="64175"/>
            </a:xfrm>
            <a:custGeom>
              <a:rect b="b" l="l" r="r" t="t"/>
              <a:pathLst>
                <a:path extrusionOk="0" h="2567" w="2381">
                  <a:moveTo>
                    <a:pt x="2148" y="1"/>
                  </a:moveTo>
                  <a:cubicBezTo>
                    <a:pt x="2130" y="1"/>
                    <a:pt x="2112" y="2"/>
                    <a:pt x="2094" y="5"/>
                  </a:cubicBezTo>
                  <a:cubicBezTo>
                    <a:pt x="2023" y="29"/>
                    <a:pt x="1963" y="77"/>
                    <a:pt x="1916" y="136"/>
                  </a:cubicBezTo>
                  <a:cubicBezTo>
                    <a:pt x="1332" y="791"/>
                    <a:pt x="749" y="1446"/>
                    <a:pt x="166" y="2113"/>
                  </a:cubicBezTo>
                  <a:cubicBezTo>
                    <a:pt x="106" y="2184"/>
                    <a:pt x="58" y="2256"/>
                    <a:pt x="35" y="2339"/>
                  </a:cubicBezTo>
                  <a:cubicBezTo>
                    <a:pt x="1" y="2463"/>
                    <a:pt x="95" y="2566"/>
                    <a:pt x="207" y="2566"/>
                  </a:cubicBezTo>
                  <a:cubicBezTo>
                    <a:pt x="213" y="2566"/>
                    <a:pt x="219" y="2566"/>
                    <a:pt x="225" y="2565"/>
                  </a:cubicBezTo>
                  <a:cubicBezTo>
                    <a:pt x="273" y="2530"/>
                    <a:pt x="320" y="2494"/>
                    <a:pt x="368" y="2458"/>
                  </a:cubicBezTo>
                  <a:cubicBezTo>
                    <a:pt x="975" y="1791"/>
                    <a:pt x="1570" y="1125"/>
                    <a:pt x="2166" y="458"/>
                  </a:cubicBezTo>
                  <a:cubicBezTo>
                    <a:pt x="2225" y="386"/>
                    <a:pt x="2285" y="315"/>
                    <a:pt x="2332" y="244"/>
                  </a:cubicBezTo>
                  <a:cubicBezTo>
                    <a:pt x="2380" y="184"/>
                    <a:pt x="2368" y="89"/>
                    <a:pt x="2297" y="41"/>
                  </a:cubicBezTo>
                  <a:cubicBezTo>
                    <a:pt x="2252" y="14"/>
                    <a:pt x="2201" y="1"/>
                    <a:pt x="2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7" name="Google Shape;1157;p24"/>
            <p:cNvSpPr/>
            <p:nvPr/>
          </p:nvSpPr>
          <p:spPr>
            <a:xfrm>
              <a:off x="6679538" y="3451050"/>
              <a:ext cx="61050" cy="59450"/>
            </a:xfrm>
            <a:custGeom>
              <a:rect b="b" l="l" r="r" t="t"/>
              <a:pathLst>
                <a:path extrusionOk="0" h="2378" w="2442">
                  <a:moveTo>
                    <a:pt x="2192" y="0"/>
                  </a:moveTo>
                  <a:cubicBezTo>
                    <a:pt x="2144" y="0"/>
                    <a:pt x="2084" y="48"/>
                    <a:pt x="2049" y="96"/>
                  </a:cubicBezTo>
                  <a:cubicBezTo>
                    <a:pt x="1406" y="715"/>
                    <a:pt x="763" y="1346"/>
                    <a:pt x="120" y="1977"/>
                  </a:cubicBezTo>
                  <a:cubicBezTo>
                    <a:pt x="60" y="2036"/>
                    <a:pt x="25" y="2096"/>
                    <a:pt x="1" y="2167"/>
                  </a:cubicBezTo>
                  <a:cubicBezTo>
                    <a:pt x="1" y="2239"/>
                    <a:pt x="25" y="2310"/>
                    <a:pt x="72" y="2358"/>
                  </a:cubicBezTo>
                  <a:cubicBezTo>
                    <a:pt x="82" y="2373"/>
                    <a:pt x="104" y="2377"/>
                    <a:pt x="129" y="2377"/>
                  </a:cubicBezTo>
                  <a:cubicBezTo>
                    <a:pt x="163" y="2377"/>
                    <a:pt x="205" y="2370"/>
                    <a:pt x="239" y="2370"/>
                  </a:cubicBezTo>
                  <a:cubicBezTo>
                    <a:pt x="263" y="2370"/>
                    <a:pt x="287" y="2334"/>
                    <a:pt x="310" y="2322"/>
                  </a:cubicBezTo>
                  <a:cubicBezTo>
                    <a:pt x="953" y="1715"/>
                    <a:pt x="1584" y="1096"/>
                    <a:pt x="2227" y="488"/>
                  </a:cubicBezTo>
                  <a:cubicBezTo>
                    <a:pt x="2299" y="429"/>
                    <a:pt x="2346" y="357"/>
                    <a:pt x="2394" y="286"/>
                  </a:cubicBezTo>
                  <a:cubicBezTo>
                    <a:pt x="2418" y="227"/>
                    <a:pt x="2442" y="155"/>
                    <a:pt x="2442" y="96"/>
                  </a:cubicBezTo>
                  <a:cubicBezTo>
                    <a:pt x="2370" y="48"/>
                    <a:pt x="2287" y="24"/>
                    <a:pt x="2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8" name="Google Shape;1158;p24"/>
            <p:cNvSpPr/>
            <p:nvPr/>
          </p:nvSpPr>
          <p:spPr>
            <a:xfrm>
              <a:off x="6564063" y="3295075"/>
              <a:ext cx="195575" cy="169175"/>
            </a:xfrm>
            <a:custGeom>
              <a:rect b="b" l="l" r="r" t="t"/>
              <a:pathLst>
                <a:path extrusionOk="0" h="6767" w="7823">
                  <a:moveTo>
                    <a:pt x="6045" y="1"/>
                  </a:moveTo>
                  <a:cubicBezTo>
                    <a:pt x="5980" y="1"/>
                    <a:pt x="5913" y="4"/>
                    <a:pt x="5846" y="12"/>
                  </a:cubicBezTo>
                  <a:cubicBezTo>
                    <a:pt x="5263" y="48"/>
                    <a:pt x="4739" y="370"/>
                    <a:pt x="4453" y="881"/>
                  </a:cubicBezTo>
                  <a:cubicBezTo>
                    <a:pt x="4310" y="1143"/>
                    <a:pt x="4203" y="1417"/>
                    <a:pt x="4036" y="1763"/>
                  </a:cubicBezTo>
                  <a:cubicBezTo>
                    <a:pt x="3941" y="1608"/>
                    <a:pt x="3882" y="1513"/>
                    <a:pt x="3810" y="1417"/>
                  </a:cubicBezTo>
                  <a:cubicBezTo>
                    <a:pt x="3691" y="1251"/>
                    <a:pt x="3572" y="1072"/>
                    <a:pt x="3441" y="905"/>
                  </a:cubicBezTo>
                  <a:cubicBezTo>
                    <a:pt x="3167" y="565"/>
                    <a:pt x="2587" y="294"/>
                    <a:pt x="1999" y="294"/>
                  </a:cubicBezTo>
                  <a:cubicBezTo>
                    <a:pt x="1743" y="294"/>
                    <a:pt x="1485" y="346"/>
                    <a:pt x="1250" y="465"/>
                  </a:cubicBezTo>
                  <a:cubicBezTo>
                    <a:pt x="488" y="858"/>
                    <a:pt x="119" y="1501"/>
                    <a:pt x="36" y="2334"/>
                  </a:cubicBezTo>
                  <a:cubicBezTo>
                    <a:pt x="0" y="2810"/>
                    <a:pt x="167" y="3275"/>
                    <a:pt x="500" y="3608"/>
                  </a:cubicBezTo>
                  <a:cubicBezTo>
                    <a:pt x="750" y="3882"/>
                    <a:pt x="1060" y="4108"/>
                    <a:pt x="1405" y="4275"/>
                  </a:cubicBezTo>
                  <a:cubicBezTo>
                    <a:pt x="1679" y="4406"/>
                    <a:pt x="1977" y="4537"/>
                    <a:pt x="2250" y="4680"/>
                  </a:cubicBezTo>
                  <a:cubicBezTo>
                    <a:pt x="2774" y="4930"/>
                    <a:pt x="3167" y="5382"/>
                    <a:pt x="3346" y="5930"/>
                  </a:cubicBezTo>
                  <a:cubicBezTo>
                    <a:pt x="3417" y="6132"/>
                    <a:pt x="3477" y="6335"/>
                    <a:pt x="3560" y="6525"/>
                  </a:cubicBezTo>
                  <a:cubicBezTo>
                    <a:pt x="3623" y="6697"/>
                    <a:pt x="3680" y="6767"/>
                    <a:pt x="3801" y="6767"/>
                  </a:cubicBezTo>
                  <a:cubicBezTo>
                    <a:pt x="3863" y="6767"/>
                    <a:pt x="3942" y="6748"/>
                    <a:pt x="4048" y="6716"/>
                  </a:cubicBezTo>
                  <a:cubicBezTo>
                    <a:pt x="4132" y="6513"/>
                    <a:pt x="4203" y="6299"/>
                    <a:pt x="4298" y="6096"/>
                  </a:cubicBezTo>
                  <a:cubicBezTo>
                    <a:pt x="4584" y="5525"/>
                    <a:pt x="5001" y="5037"/>
                    <a:pt x="5513" y="4668"/>
                  </a:cubicBezTo>
                  <a:cubicBezTo>
                    <a:pt x="5787" y="4453"/>
                    <a:pt x="6060" y="4251"/>
                    <a:pt x="6334" y="4049"/>
                  </a:cubicBezTo>
                  <a:cubicBezTo>
                    <a:pt x="6680" y="3799"/>
                    <a:pt x="6989" y="3501"/>
                    <a:pt x="7251" y="3179"/>
                  </a:cubicBezTo>
                  <a:cubicBezTo>
                    <a:pt x="7656" y="2703"/>
                    <a:pt x="7823" y="2072"/>
                    <a:pt x="7715" y="1465"/>
                  </a:cubicBezTo>
                  <a:cubicBezTo>
                    <a:pt x="7594" y="615"/>
                    <a:pt x="6879" y="1"/>
                    <a:pt x="6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59" name="Google Shape;1159;p24"/>
            <p:cNvSpPr/>
            <p:nvPr/>
          </p:nvSpPr>
          <p:spPr>
            <a:xfrm>
              <a:off x="6298063" y="3332900"/>
              <a:ext cx="199650" cy="175100"/>
            </a:xfrm>
            <a:custGeom>
              <a:rect b="b" l="l" r="r" t="t"/>
              <a:pathLst>
                <a:path extrusionOk="0" h="7004" w="7986">
                  <a:moveTo>
                    <a:pt x="6348" y="0"/>
                  </a:moveTo>
                  <a:cubicBezTo>
                    <a:pt x="6224" y="0"/>
                    <a:pt x="6091" y="15"/>
                    <a:pt x="5949" y="47"/>
                  </a:cubicBezTo>
                  <a:cubicBezTo>
                    <a:pt x="5616" y="119"/>
                    <a:pt x="5294" y="285"/>
                    <a:pt x="5044" y="523"/>
                  </a:cubicBezTo>
                  <a:cubicBezTo>
                    <a:pt x="4675" y="881"/>
                    <a:pt x="4389" y="1309"/>
                    <a:pt x="4235" y="1797"/>
                  </a:cubicBezTo>
                  <a:lnTo>
                    <a:pt x="4104" y="2155"/>
                  </a:lnTo>
                  <a:cubicBezTo>
                    <a:pt x="3985" y="2047"/>
                    <a:pt x="3889" y="1952"/>
                    <a:pt x="3794" y="1857"/>
                  </a:cubicBezTo>
                  <a:cubicBezTo>
                    <a:pt x="3389" y="1488"/>
                    <a:pt x="2889" y="1262"/>
                    <a:pt x="2341" y="1214"/>
                  </a:cubicBezTo>
                  <a:cubicBezTo>
                    <a:pt x="2276" y="1207"/>
                    <a:pt x="2212" y="1204"/>
                    <a:pt x="2148" y="1204"/>
                  </a:cubicBezTo>
                  <a:cubicBezTo>
                    <a:pt x="931" y="1204"/>
                    <a:pt x="0" y="2362"/>
                    <a:pt x="306" y="3583"/>
                  </a:cubicBezTo>
                  <a:cubicBezTo>
                    <a:pt x="460" y="4250"/>
                    <a:pt x="889" y="4691"/>
                    <a:pt x="1591" y="4798"/>
                  </a:cubicBezTo>
                  <a:cubicBezTo>
                    <a:pt x="1865" y="4833"/>
                    <a:pt x="2127" y="4857"/>
                    <a:pt x="2401" y="4881"/>
                  </a:cubicBezTo>
                  <a:cubicBezTo>
                    <a:pt x="2592" y="4893"/>
                    <a:pt x="2794" y="4893"/>
                    <a:pt x="2984" y="4917"/>
                  </a:cubicBezTo>
                  <a:cubicBezTo>
                    <a:pt x="3627" y="4964"/>
                    <a:pt x="4127" y="5250"/>
                    <a:pt x="4449" y="5822"/>
                  </a:cubicBezTo>
                  <a:cubicBezTo>
                    <a:pt x="4592" y="6096"/>
                    <a:pt x="4723" y="6381"/>
                    <a:pt x="4854" y="6667"/>
                  </a:cubicBezTo>
                  <a:cubicBezTo>
                    <a:pt x="4889" y="6762"/>
                    <a:pt x="4949" y="6858"/>
                    <a:pt x="5008" y="6941"/>
                  </a:cubicBezTo>
                  <a:cubicBezTo>
                    <a:pt x="5046" y="6983"/>
                    <a:pt x="5097" y="7003"/>
                    <a:pt x="5147" y="7003"/>
                  </a:cubicBezTo>
                  <a:cubicBezTo>
                    <a:pt x="5224" y="7003"/>
                    <a:pt x="5301" y="6956"/>
                    <a:pt x="5330" y="6869"/>
                  </a:cubicBezTo>
                  <a:cubicBezTo>
                    <a:pt x="5354" y="6750"/>
                    <a:pt x="5366" y="6631"/>
                    <a:pt x="5378" y="6512"/>
                  </a:cubicBezTo>
                  <a:cubicBezTo>
                    <a:pt x="5401" y="6167"/>
                    <a:pt x="5413" y="5822"/>
                    <a:pt x="5461" y="5476"/>
                  </a:cubicBezTo>
                  <a:cubicBezTo>
                    <a:pt x="5497" y="5060"/>
                    <a:pt x="5687" y="4667"/>
                    <a:pt x="5985" y="4369"/>
                  </a:cubicBezTo>
                  <a:cubicBezTo>
                    <a:pt x="6199" y="4155"/>
                    <a:pt x="6437" y="3964"/>
                    <a:pt x="6652" y="3762"/>
                  </a:cubicBezTo>
                  <a:cubicBezTo>
                    <a:pt x="6913" y="3536"/>
                    <a:pt x="7164" y="3298"/>
                    <a:pt x="7402" y="3036"/>
                  </a:cubicBezTo>
                  <a:cubicBezTo>
                    <a:pt x="7973" y="2333"/>
                    <a:pt x="7985" y="1333"/>
                    <a:pt x="7449" y="607"/>
                  </a:cubicBezTo>
                  <a:cubicBezTo>
                    <a:pt x="7184" y="228"/>
                    <a:pt x="6829" y="0"/>
                    <a:pt x="6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0" name="Google Shape;1160;p24"/>
            <p:cNvSpPr/>
            <p:nvPr/>
          </p:nvSpPr>
          <p:spPr>
            <a:xfrm>
              <a:off x="6537863" y="3494500"/>
              <a:ext cx="30975" cy="94475"/>
            </a:xfrm>
            <a:custGeom>
              <a:rect b="b" l="l" r="r" t="t"/>
              <a:pathLst>
                <a:path extrusionOk="0" h="3779" w="1239">
                  <a:moveTo>
                    <a:pt x="441" y="1"/>
                  </a:moveTo>
                  <a:cubicBezTo>
                    <a:pt x="405" y="60"/>
                    <a:pt x="369" y="120"/>
                    <a:pt x="334" y="179"/>
                  </a:cubicBezTo>
                  <a:cubicBezTo>
                    <a:pt x="119" y="953"/>
                    <a:pt x="0" y="1751"/>
                    <a:pt x="0" y="2560"/>
                  </a:cubicBezTo>
                  <a:cubicBezTo>
                    <a:pt x="0" y="2751"/>
                    <a:pt x="24" y="2953"/>
                    <a:pt x="84" y="3132"/>
                  </a:cubicBezTo>
                  <a:cubicBezTo>
                    <a:pt x="143" y="3382"/>
                    <a:pt x="310" y="3596"/>
                    <a:pt x="524" y="3727"/>
                  </a:cubicBezTo>
                  <a:cubicBezTo>
                    <a:pt x="569" y="3762"/>
                    <a:pt x="620" y="3778"/>
                    <a:pt x="670" y="3778"/>
                  </a:cubicBezTo>
                  <a:cubicBezTo>
                    <a:pt x="740" y="3778"/>
                    <a:pt x="809" y="3747"/>
                    <a:pt x="858" y="3692"/>
                  </a:cubicBezTo>
                  <a:cubicBezTo>
                    <a:pt x="929" y="3620"/>
                    <a:pt x="989" y="3537"/>
                    <a:pt x="1024" y="3430"/>
                  </a:cubicBezTo>
                  <a:cubicBezTo>
                    <a:pt x="1096" y="3227"/>
                    <a:pt x="1143" y="3001"/>
                    <a:pt x="1167" y="2787"/>
                  </a:cubicBezTo>
                  <a:cubicBezTo>
                    <a:pt x="1239" y="1798"/>
                    <a:pt x="965" y="894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61" name="Google Shape;1161;p24"/>
          <p:cNvGrpSpPr/>
          <p:nvPr/>
        </p:nvGrpSpPr>
        <p:grpSpPr>
          <a:xfrm>
            <a:off x="7964888" y="799484"/>
            <a:ext cx="735900" cy="735900"/>
            <a:chOff x="4192900" y="3078684"/>
            <a:chExt cx="735900" cy="735900"/>
          </a:xfrm>
        </p:grpSpPr>
        <p:sp>
          <p:nvSpPr>
            <p:cNvPr id="1162" name="Google Shape;1162;p24"/>
            <p:cNvSpPr/>
            <p:nvPr/>
          </p:nvSpPr>
          <p:spPr>
            <a:xfrm>
              <a:off x="4192900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3" name="Google Shape;1163;p24"/>
            <p:cNvSpPr/>
            <p:nvPr/>
          </p:nvSpPr>
          <p:spPr>
            <a:xfrm>
              <a:off x="4219413" y="3137450"/>
              <a:ext cx="688200" cy="612250"/>
            </a:xfrm>
            <a:custGeom>
              <a:rect b="b" l="l" r="r" t="t"/>
              <a:pathLst>
                <a:path extrusionOk="0" h="24490" w="27528">
                  <a:moveTo>
                    <a:pt x="13748" y="0"/>
                  </a:moveTo>
                  <a:cubicBezTo>
                    <a:pt x="8508" y="0"/>
                    <a:pt x="3654" y="3377"/>
                    <a:pt x="2025" y="8651"/>
                  </a:cubicBezTo>
                  <a:cubicBezTo>
                    <a:pt x="1" y="15092"/>
                    <a:pt x="3537" y="21819"/>
                    <a:pt x="10061" y="23950"/>
                  </a:cubicBezTo>
                  <a:lnTo>
                    <a:pt x="10085" y="23962"/>
                  </a:lnTo>
                  <a:lnTo>
                    <a:pt x="10097" y="23962"/>
                  </a:lnTo>
                  <a:cubicBezTo>
                    <a:pt x="11317" y="24319"/>
                    <a:pt x="12542" y="24490"/>
                    <a:pt x="13741" y="24490"/>
                  </a:cubicBezTo>
                  <a:cubicBezTo>
                    <a:pt x="19057" y="24490"/>
                    <a:pt x="23862" y="21137"/>
                    <a:pt x="25504" y="15842"/>
                  </a:cubicBezTo>
                  <a:cubicBezTo>
                    <a:pt x="27528" y="9401"/>
                    <a:pt x="23920" y="2555"/>
                    <a:pt x="17467" y="579"/>
                  </a:cubicBezTo>
                  <a:cubicBezTo>
                    <a:pt x="16231" y="187"/>
                    <a:pt x="14978" y="0"/>
                    <a:pt x="137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4" name="Google Shape;1164;p24"/>
            <p:cNvSpPr/>
            <p:nvPr/>
          </p:nvSpPr>
          <p:spPr>
            <a:xfrm>
              <a:off x="4245913" y="3160000"/>
              <a:ext cx="636100" cy="566875"/>
            </a:xfrm>
            <a:custGeom>
              <a:rect b="b" l="l" r="r" t="t"/>
              <a:pathLst>
                <a:path extrusionOk="0" h="22675" w="25444">
                  <a:moveTo>
                    <a:pt x="12686" y="1"/>
                  </a:moveTo>
                  <a:cubicBezTo>
                    <a:pt x="7834" y="1"/>
                    <a:pt x="3336" y="3132"/>
                    <a:pt x="1834" y="8023"/>
                  </a:cubicBezTo>
                  <a:cubicBezTo>
                    <a:pt x="0" y="13845"/>
                    <a:pt x="3108" y="20167"/>
                    <a:pt x="9287" y="22179"/>
                  </a:cubicBezTo>
                  <a:cubicBezTo>
                    <a:pt x="10431" y="22516"/>
                    <a:pt x="11568" y="22675"/>
                    <a:pt x="12674" y="22675"/>
                  </a:cubicBezTo>
                  <a:cubicBezTo>
                    <a:pt x="17709" y="22675"/>
                    <a:pt x="22110" y="19391"/>
                    <a:pt x="23575" y="14666"/>
                  </a:cubicBezTo>
                  <a:cubicBezTo>
                    <a:pt x="25444" y="8713"/>
                    <a:pt x="22110" y="2379"/>
                    <a:pt x="16157" y="546"/>
                  </a:cubicBezTo>
                  <a:cubicBezTo>
                    <a:pt x="15004" y="176"/>
                    <a:pt x="13835" y="1"/>
                    <a:pt x="126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5" name="Google Shape;1165;p24"/>
            <p:cNvSpPr/>
            <p:nvPr/>
          </p:nvSpPr>
          <p:spPr>
            <a:xfrm>
              <a:off x="4381038" y="3360850"/>
              <a:ext cx="165525" cy="86675"/>
            </a:xfrm>
            <a:custGeom>
              <a:rect b="b" l="l" r="r" t="t"/>
              <a:pathLst>
                <a:path extrusionOk="0" h="3467" w="6621">
                  <a:moveTo>
                    <a:pt x="108" y="1"/>
                  </a:moveTo>
                  <a:cubicBezTo>
                    <a:pt x="96" y="1"/>
                    <a:pt x="60" y="13"/>
                    <a:pt x="1" y="36"/>
                  </a:cubicBezTo>
                  <a:cubicBezTo>
                    <a:pt x="155" y="1037"/>
                    <a:pt x="679" y="1953"/>
                    <a:pt x="1465" y="2584"/>
                  </a:cubicBezTo>
                  <a:cubicBezTo>
                    <a:pt x="2176" y="3174"/>
                    <a:pt x="3045" y="3466"/>
                    <a:pt x="3912" y="3466"/>
                  </a:cubicBezTo>
                  <a:cubicBezTo>
                    <a:pt x="4831" y="3466"/>
                    <a:pt x="5749" y="3138"/>
                    <a:pt x="6478" y="2489"/>
                  </a:cubicBezTo>
                  <a:cubicBezTo>
                    <a:pt x="6525" y="2418"/>
                    <a:pt x="6585" y="2346"/>
                    <a:pt x="6621" y="2275"/>
                  </a:cubicBezTo>
                  <a:cubicBezTo>
                    <a:pt x="4430" y="1513"/>
                    <a:pt x="2275" y="751"/>
                    <a:pt x="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6" name="Google Shape;1166;p24"/>
            <p:cNvSpPr/>
            <p:nvPr/>
          </p:nvSpPr>
          <p:spPr>
            <a:xfrm>
              <a:off x="4592088" y="3432000"/>
              <a:ext cx="168200" cy="80075"/>
            </a:xfrm>
            <a:custGeom>
              <a:rect b="b" l="l" r="r" t="t"/>
              <a:pathLst>
                <a:path extrusionOk="0" h="3203" w="6728">
                  <a:moveTo>
                    <a:pt x="0" y="0"/>
                  </a:moveTo>
                  <a:lnTo>
                    <a:pt x="0" y="0"/>
                  </a:lnTo>
                  <a:cubicBezTo>
                    <a:pt x="95" y="1465"/>
                    <a:pt x="1429" y="2822"/>
                    <a:pt x="3072" y="3132"/>
                  </a:cubicBezTo>
                  <a:cubicBezTo>
                    <a:pt x="3315" y="3179"/>
                    <a:pt x="3560" y="3202"/>
                    <a:pt x="3803" y="3202"/>
                  </a:cubicBezTo>
                  <a:cubicBezTo>
                    <a:pt x="4420" y="3202"/>
                    <a:pt x="5030" y="3053"/>
                    <a:pt x="5584" y="2763"/>
                  </a:cubicBezTo>
                  <a:cubicBezTo>
                    <a:pt x="6156" y="2489"/>
                    <a:pt x="6584" y="2155"/>
                    <a:pt x="6727" y="185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7" name="Google Shape;1167;p24"/>
            <p:cNvSpPr/>
            <p:nvPr/>
          </p:nvSpPr>
          <p:spPr>
            <a:xfrm>
              <a:off x="4398013" y="3358050"/>
              <a:ext cx="118775" cy="91075"/>
            </a:xfrm>
            <a:custGeom>
              <a:rect b="b" l="l" r="r" t="t"/>
              <a:pathLst>
                <a:path extrusionOk="0" h="3643" w="4751">
                  <a:moveTo>
                    <a:pt x="2838" y="1"/>
                  </a:moveTo>
                  <a:cubicBezTo>
                    <a:pt x="2810" y="1"/>
                    <a:pt x="2781" y="6"/>
                    <a:pt x="2751" y="17"/>
                  </a:cubicBezTo>
                  <a:cubicBezTo>
                    <a:pt x="2655" y="53"/>
                    <a:pt x="2560" y="113"/>
                    <a:pt x="2489" y="184"/>
                  </a:cubicBezTo>
                  <a:cubicBezTo>
                    <a:pt x="1882" y="708"/>
                    <a:pt x="1286" y="1232"/>
                    <a:pt x="655" y="1732"/>
                  </a:cubicBezTo>
                  <a:cubicBezTo>
                    <a:pt x="381" y="1946"/>
                    <a:pt x="179" y="2244"/>
                    <a:pt x="60" y="2565"/>
                  </a:cubicBezTo>
                  <a:cubicBezTo>
                    <a:pt x="0" y="2649"/>
                    <a:pt x="12" y="2744"/>
                    <a:pt x="72" y="2827"/>
                  </a:cubicBezTo>
                  <a:cubicBezTo>
                    <a:pt x="111" y="2882"/>
                    <a:pt x="176" y="2911"/>
                    <a:pt x="246" y="2911"/>
                  </a:cubicBezTo>
                  <a:cubicBezTo>
                    <a:pt x="283" y="2911"/>
                    <a:pt x="321" y="2903"/>
                    <a:pt x="358" y="2887"/>
                  </a:cubicBezTo>
                  <a:cubicBezTo>
                    <a:pt x="429" y="2863"/>
                    <a:pt x="489" y="2827"/>
                    <a:pt x="560" y="2780"/>
                  </a:cubicBezTo>
                  <a:cubicBezTo>
                    <a:pt x="594" y="2756"/>
                    <a:pt x="635" y="2743"/>
                    <a:pt x="676" y="2743"/>
                  </a:cubicBezTo>
                  <a:cubicBezTo>
                    <a:pt x="737" y="2743"/>
                    <a:pt x="798" y="2770"/>
                    <a:pt x="834" y="2827"/>
                  </a:cubicBezTo>
                  <a:cubicBezTo>
                    <a:pt x="929" y="2923"/>
                    <a:pt x="1012" y="3030"/>
                    <a:pt x="1096" y="3137"/>
                  </a:cubicBezTo>
                  <a:cubicBezTo>
                    <a:pt x="1191" y="3268"/>
                    <a:pt x="1274" y="3411"/>
                    <a:pt x="1370" y="3554"/>
                  </a:cubicBezTo>
                  <a:cubicBezTo>
                    <a:pt x="1417" y="3608"/>
                    <a:pt x="1484" y="3643"/>
                    <a:pt x="1552" y="3643"/>
                  </a:cubicBezTo>
                  <a:cubicBezTo>
                    <a:pt x="1587" y="3643"/>
                    <a:pt x="1623" y="3633"/>
                    <a:pt x="1655" y="3613"/>
                  </a:cubicBezTo>
                  <a:cubicBezTo>
                    <a:pt x="1727" y="3577"/>
                    <a:pt x="1786" y="3542"/>
                    <a:pt x="1846" y="3494"/>
                  </a:cubicBezTo>
                  <a:cubicBezTo>
                    <a:pt x="2679" y="2911"/>
                    <a:pt x="3465" y="2280"/>
                    <a:pt x="4215" y="1601"/>
                  </a:cubicBezTo>
                  <a:cubicBezTo>
                    <a:pt x="4370" y="1458"/>
                    <a:pt x="4513" y="1303"/>
                    <a:pt x="4644" y="1137"/>
                  </a:cubicBezTo>
                  <a:cubicBezTo>
                    <a:pt x="4751" y="1029"/>
                    <a:pt x="4751" y="875"/>
                    <a:pt x="4644" y="768"/>
                  </a:cubicBezTo>
                  <a:cubicBezTo>
                    <a:pt x="4590" y="726"/>
                    <a:pt x="4525" y="705"/>
                    <a:pt x="4459" y="705"/>
                  </a:cubicBezTo>
                  <a:cubicBezTo>
                    <a:pt x="4394" y="705"/>
                    <a:pt x="4328" y="726"/>
                    <a:pt x="4275" y="768"/>
                  </a:cubicBezTo>
                  <a:cubicBezTo>
                    <a:pt x="4227" y="803"/>
                    <a:pt x="4191" y="863"/>
                    <a:pt x="4168" y="922"/>
                  </a:cubicBezTo>
                  <a:cubicBezTo>
                    <a:pt x="4084" y="1196"/>
                    <a:pt x="3846" y="1339"/>
                    <a:pt x="3632" y="1506"/>
                  </a:cubicBezTo>
                  <a:cubicBezTo>
                    <a:pt x="3614" y="1519"/>
                    <a:pt x="3593" y="1526"/>
                    <a:pt x="3572" y="1526"/>
                  </a:cubicBezTo>
                  <a:cubicBezTo>
                    <a:pt x="3537" y="1526"/>
                    <a:pt x="3504" y="1507"/>
                    <a:pt x="3489" y="1470"/>
                  </a:cubicBezTo>
                  <a:cubicBezTo>
                    <a:pt x="3465" y="1434"/>
                    <a:pt x="3465" y="1387"/>
                    <a:pt x="3441" y="1351"/>
                  </a:cubicBezTo>
                  <a:cubicBezTo>
                    <a:pt x="3385" y="1238"/>
                    <a:pt x="3334" y="1185"/>
                    <a:pt x="3255" y="1185"/>
                  </a:cubicBezTo>
                  <a:cubicBezTo>
                    <a:pt x="3217" y="1185"/>
                    <a:pt x="3173" y="1197"/>
                    <a:pt x="3120" y="1220"/>
                  </a:cubicBezTo>
                  <a:cubicBezTo>
                    <a:pt x="3072" y="1232"/>
                    <a:pt x="3036" y="1256"/>
                    <a:pt x="3001" y="1280"/>
                  </a:cubicBezTo>
                  <a:cubicBezTo>
                    <a:pt x="2964" y="1300"/>
                    <a:pt x="2925" y="1310"/>
                    <a:pt x="2886" y="1310"/>
                  </a:cubicBezTo>
                  <a:cubicBezTo>
                    <a:pt x="2836" y="1310"/>
                    <a:pt x="2786" y="1294"/>
                    <a:pt x="2739" y="1268"/>
                  </a:cubicBezTo>
                  <a:cubicBezTo>
                    <a:pt x="2667" y="1244"/>
                    <a:pt x="2632" y="1149"/>
                    <a:pt x="2679" y="1089"/>
                  </a:cubicBezTo>
                  <a:cubicBezTo>
                    <a:pt x="2739" y="1006"/>
                    <a:pt x="2822" y="934"/>
                    <a:pt x="2894" y="851"/>
                  </a:cubicBezTo>
                  <a:cubicBezTo>
                    <a:pt x="2965" y="791"/>
                    <a:pt x="3001" y="696"/>
                    <a:pt x="3001" y="613"/>
                  </a:cubicBezTo>
                  <a:cubicBezTo>
                    <a:pt x="2977" y="470"/>
                    <a:pt x="2989" y="339"/>
                    <a:pt x="3025" y="208"/>
                  </a:cubicBezTo>
                  <a:cubicBezTo>
                    <a:pt x="3044" y="93"/>
                    <a:pt x="2954" y="1"/>
                    <a:pt x="2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8" name="Google Shape;1168;p24"/>
            <p:cNvSpPr/>
            <p:nvPr/>
          </p:nvSpPr>
          <p:spPr>
            <a:xfrm>
              <a:off x="4608463" y="3424550"/>
              <a:ext cx="117000" cy="95575"/>
            </a:xfrm>
            <a:custGeom>
              <a:rect b="b" l="l" r="r" t="t"/>
              <a:pathLst>
                <a:path extrusionOk="0" h="3823" w="4680">
                  <a:moveTo>
                    <a:pt x="3419" y="1"/>
                  </a:moveTo>
                  <a:cubicBezTo>
                    <a:pt x="3359" y="1"/>
                    <a:pt x="3290" y="32"/>
                    <a:pt x="3227" y="96"/>
                  </a:cubicBezTo>
                  <a:cubicBezTo>
                    <a:pt x="3060" y="251"/>
                    <a:pt x="2905" y="417"/>
                    <a:pt x="2739" y="572"/>
                  </a:cubicBezTo>
                  <a:cubicBezTo>
                    <a:pt x="2048" y="1203"/>
                    <a:pt x="1322" y="1798"/>
                    <a:pt x="583" y="2382"/>
                  </a:cubicBezTo>
                  <a:cubicBezTo>
                    <a:pt x="405" y="2513"/>
                    <a:pt x="250" y="2691"/>
                    <a:pt x="83" y="2834"/>
                  </a:cubicBezTo>
                  <a:cubicBezTo>
                    <a:pt x="24" y="2894"/>
                    <a:pt x="0" y="2965"/>
                    <a:pt x="24" y="3049"/>
                  </a:cubicBezTo>
                  <a:cubicBezTo>
                    <a:pt x="55" y="3152"/>
                    <a:pt x="149" y="3220"/>
                    <a:pt x="252" y="3220"/>
                  </a:cubicBezTo>
                  <a:cubicBezTo>
                    <a:pt x="267" y="3220"/>
                    <a:pt x="282" y="3218"/>
                    <a:pt x="298" y="3215"/>
                  </a:cubicBezTo>
                  <a:cubicBezTo>
                    <a:pt x="453" y="3180"/>
                    <a:pt x="619" y="3120"/>
                    <a:pt x="774" y="3061"/>
                  </a:cubicBezTo>
                  <a:cubicBezTo>
                    <a:pt x="798" y="3049"/>
                    <a:pt x="828" y="3043"/>
                    <a:pt x="857" y="3043"/>
                  </a:cubicBezTo>
                  <a:cubicBezTo>
                    <a:pt x="887" y="3043"/>
                    <a:pt x="917" y="3049"/>
                    <a:pt x="941" y="3061"/>
                  </a:cubicBezTo>
                  <a:cubicBezTo>
                    <a:pt x="1036" y="3144"/>
                    <a:pt x="1167" y="3203"/>
                    <a:pt x="1203" y="3299"/>
                  </a:cubicBezTo>
                  <a:cubicBezTo>
                    <a:pt x="1250" y="3442"/>
                    <a:pt x="1357" y="3561"/>
                    <a:pt x="1488" y="3632"/>
                  </a:cubicBezTo>
                  <a:cubicBezTo>
                    <a:pt x="1572" y="3692"/>
                    <a:pt x="1596" y="3823"/>
                    <a:pt x="1726" y="3823"/>
                  </a:cubicBezTo>
                  <a:cubicBezTo>
                    <a:pt x="1846" y="3811"/>
                    <a:pt x="1965" y="3763"/>
                    <a:pt x="2060" y="3692"/>
                  </a:cubicBezTo>
                  <a:cubicBezTo>
                    <a:pt x="2107" y="3668"/>
                    <a:pt x="2155" y="3632"/>
                    <a:pt x="2203" y="3596"/>
                  </a:cubicBezTo>
                  <a:cubicBezTo>
                    <a:pt x="2929" y="3120"/>
                    <a:pt x="3608" y="2596"/>
                    <a:pt x="4286" y="2072"/>
                  </a:cubicBezTo>
                  <a:cubicBezTo>
                    <a:pt x="4393" y="1989"/>
                    <a:pt x="4501" y="1894"/>
                    <a:pt x="4596" y="1798"/>
                  </a:cubicBezTo>
                  <a:cubicBezTo>
                    <a:pt x="4679" y="1715"/>
                    <a:pt x="4679" y="1584"/>
                    <a:pt x="4620" y="1501"/>
                  </a:cubicBezTo>
                  <a:cubicBezTo>
                    <a:pt x="4581" y="1446"/>
                    <a:pt x="4521" y="1417"/>
                    <a:pt x="4461" y="1417"/>
                  </a:cubicBezTo>
                  <a:cubicBezTo>
                    <a:pt x="4430" y="1417"/>
                    <a:pt x="4398" y="1425"/>
                    <a:pt x="4370" y="1441"/>
                  </a:cubicBezTo>
                  <a:cubicBezTo>
                    <a:pt x="4311" y="1477"/>
                    <a:pt x="4245" y="1494"/>
                    <a:pt x="4178" y="1494"/>
                  </a:cubicBezTo>
                  <a:cubicBezTo>
                    <a:pt x="4067" y="1494"/>
                    <a:pt x="3956" y="1447"/>
                    <a:pt x="3882" y="1358"/>
                  </a:cubicBezTo>
                  <a:cubicBezTo>
                    <a:pt x="3842" y="1308"/>
                    <a:pt x="3777" y="1284"/>
                    <a:pt x="3716" y="1284"/>
                  </a:cubicBezTo>
                  <a:cubicBezTo>
                    <a:pt x="3703" y="1284"/>
                    <a:pt x="3691" y="1285"/>
                    <a:pt x="3679" y="1287"/>
                  </a:cubicBezTo>
                  <a:cubicBezTo>
                    <a:pt x="3644" y="1294"/>
                    <a:pt x="3609" y="1297"/>
                    <a:pt x="3575" y="1297"/>
                  </a:cubicBezTo>
                  <a:cubicBezTo>
                    <a:pt x="3407" y="1297"/>
                    <a:pt x="3247" y="1224"/>
                    <a:pt x="3063" y="1224"/>
                  </a:cubicBezTo>
                  <a:cubicBezTo>
                    <a:pt x="3042" y="1224"/>
                    <a:pt x="3022" y="1225"/>
                    <a:pt x="3000" y="1227"/>
                  </a:cubicBezTo>
                  <a:cubicBezTo>
                    <a:pt x="3024" y="1001"/>
                    <a:pt x="3131" y="798"/>
                    <a:pt x="3286" y="655"/>
                  </a:cubicBezTo>
                  <a:cubicBezTo>
                    <a:pt x="3405" y="572"/>
                    <a:pt x="3489" y="477"/>
                    <a:pt x="3560" y="358"/>
                  </a:cubicBezTo>
                  <a:cubicBezTo>
                    <a:pt x="3620" y="251"/>
                    <a:pt x="3596" y="108"/>
                    <a:pt x="3501" y="24"/>
                  </a:cubicBezTo>
                  <a:cubicBezTo>
                    <a:pt x="3477" y="9"/>
                    <a:pt x="3449" y="1"/>
                    <a:pt x="34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69" name="Google Shape;1169;p24"/>
            <p:cNvSpPr/>
            <p:nvPr/>
          </p:nvSpPr>
          <p:spPr>
            <a:xfrm>
              <a:off x="4455463" y="3512625"/>
              <a:ext cx="155700" cy="75125"/>
            </a:xfrm>
            <a:custGeom>
              <a:rect b="b" l="l" r="r" t="t"/>
              <a:pathLst>
                <a:path extrusionOk="0" h="3005" w="6228">
                  <a:moveTo>
                    <a:pt x="203" y="0"/>
                  </a:moveTo>
                  <a:cubicBezTo>
                    <a:pt x="195" y="0"/>
                    <a:pt x="187" y="1"/>
                    <a:pt x="179" y="2"/>
                  </a:cubicBezTo>
                  <a:cubicBezTo>
                    <a:pt x="72" y="14"/>
                    <a:pt x="0" y="109"/>
                    <a:pt x="12" y="228"/>
                  </a:cubicBezTo>
                  <a:cubicBezTo>
                    <a:pt x="24" y="359"/>
                    <a:pt x="48" y="490"/>
                    <a:pt x="84" y="621"/>
                  </a:cubicBezTo>
                  <a:cubicBezTo>
                    <a:pt x="250" y="1133"/>
                    <a:pt x="560" y="1585"/>
                    <a:pt x="977" y="1919"/>
                  </a:cubicBezTo>
                  <a:cubicBezTo>
                    <a:pt x="1465" y="2312"/>
                    <a:pt x="2024" y="2586"/>
                    <a:pt x="2632" y="2728"/>
                  </a:cubicBezTo>
                  <a:cubicBezTo>
                    <a:pt x="2822" y="2788"/>
                    <a:pt x="3001" y="2859"/>
                    <a:pt x="3191" y="2907"/>
                  </a:cubicBezTo>
                  <a:cubicBezTo>
                    <a:pt x="3480" y="2971"/>
                    <a:pt x="3773" y="3004"/>
                    <a:pt x="4065" y="3004"/>
                  </a:cubicBezTo>
                  <a:cubicBezTo>
                    <a:pt x="4314" y="3004"/>
                    <a:pt x="4564" y="2980"/>
                    <a:pt x="4810" y="2931"/>
                  </a:cubicBezTo>
                  <a:cubicBezTo>
                    <a:pt x="5275" y="2836"/>
                    <a:pt x="5703" y="2609"/>
                    <a:pt x="6049" y="2288"/>
                  </a:cubicBezTo>
                  <a:cubicBezTo>
                    <a:pt x="6120" y="2228"/>
                    <a:pt x="6168" y="2157"/>
                    <a:pt x="6215" y="2074"/>
                  </a:cubicBezTo>
                  <a:cubicBezTo>
                    <a:pt x="6227" y="2002"/>
                    <a:pt x="6203" y="1931"/>
                    <a:pt x="6156" y="1871"/>
                  </a:cubicBezTo>
                  <a:cubicBezTo>
                    <a:pt x="6111" y="1844"/>
                    <a:pt x="6060" y="1831"/>
                    <a:pt x="6007" y="1831"/>
                  </a:cubicBezTo>
                  <a:cubicBezTo>
                    <a:pt x="5989" y="1831"/>
                    <a:pt x="5971" y="1832"/>
                    <a:pt x="5953" y="1835"/>
                  </a:cubicBezTo>
                  <a:cubicBezTo>
                    <a:pt x="5894" y="1871"/>
                    <a:pt x="5822" y="1919"/>
                    <a:pt x="5775" y="1978"/>
                  </a:cubicBezTo>
                  <a:cubicBezTo>
                    <a:pt x="5369" y="2361"/>
                    <a:pt x="4817" y="2574"/>
                    <a:pt x="4260" y="2574"/>
                  </a:cubicBezTo>
                  <a:cubicBezTo>
                    <a:pt x="4245" y="2574"/>
                    <a:pt x="4230" y="2574"/>
                    <a:pt x="4215" y="2574"/>
                  </a:cubicBezTo>
                  <a:cubicBezTo>
                    <a:pt x="3679" y="2574"/>
                    <a:pt x="3155" y="2490"/>
                    <a:pt x="2655" y="2312"/>
                  </a:cubicBezTo>
                  <a:cubicBezTo>
                    <a:pt x="2191" y="2169"/>
                    <a:pt x="1750" y="1955"/>
                    <a:pt x="1346" y="1681"/>
                  </a:cubicBezTo>
                  <a:cubicBezTo>
                    <a:pt x="893" y="1347"/>
                    <a:pt x="560" y="871"/>
                    <a:pt x="429" y="311"/>
                  </a:cubicBezTo>
                  <a:cubicBezTo>
                    <a:pt x="429" y="252"/>
                    <a:pt x="405" y="192"/>
                    <a:pt x="393" y="145"/>
                  </a:cubicBezTo>
                  <a:cubicBezTo>
                    <a:pt x="371" y="58"/>
                    <a:pt x="290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0" name="Google Shape;1170;p24"/>
            <p:cNvSpPr/>
            <p:nvPr/>
          </p:nvSpPr>
          <p:spPr>
            <a:xfrm>
              <a:off x="4466463" y="3247025"/>
              <a:ext cx="68200" cy="81850"/>
            </a:xfrm>
            <a:custGeom>
              <a:rect b="b" l="l" r="r" t="t"/>
              <a:pathLst>
                <a:path extrusionOk="0" h="3274" w="2728">
                  <a:moveTo>
                    <a:pt x="184" y="1"/>
                  </a:moveTo>
                  <a:cubicBezTo>
                    <a:pt x="145" y="1"/>
                    <a:pt x="105" y="10"/>
                    <a:pt x="72" y="29"/>
                  </a:cubicBezTo>
                  <a:cubicBezTo>
                    <a:pt x="25" y="77"/>
                    <a:pt x="1" y="148"/>
                    <a:pt x="1" y="220"/>
                  </a:cubicBezTo>
                  <a:cubicBezTo>
                    <a:pt x="60" y="339"/>
                    <a:pt x="144" y="458"/>
                    <a:pt x="227" y="565"/>
                  </a:cubicBezTo>
                  <a:cubicBezTo>
                    <a:pt x="775" y="1244"/>
                    <a:pt x="1322" y="1934"/>
                    <a:pt x="1870" y="2613"/>
                  </a:cubicBezTo>
                  <a:cubicBezTo>
                    <a:pt x="2013" y="2780"/>
                    <a:pt x="2132" y="2946"/>
                    <a:pt x="2275" y="3113"/>
                  </a:cubicBezTo>
                  <a:cubicBezTo>
                    <a:pt x="2323" y="3184"/>
                    <a:pt x="2394" y="3244"/>
                    <a:pt x="2477" y="3268"/>
                  </a:cubicBezTo>
                  <a:cubicBezTo>
                    <a:pt x="2489" y="3272"/>
                    <a:pt x="2501" y="3273"/>
                    <a:pt x="2514" y="3273"/>
                  </a:cubicBezTo>
                  <a:cubicBezTo>
                    <a:pt x="2579" y="3273"/>
                    <a:pt x="2656" y="3230"/>
                    <a:pt x="2715" y="3220"/>
                  </a:cubicBezTo>
                  <a:cubicBezTo>
                    <a:pt x="2727" y="3161"/>
                    <a:pt x="2727" y="3101"/>
                    <a:pt x="2715" y="3054"/>
                  </a:cubicBezTo>
                  <a:cubicBezTo>
                    <a:pt x="2680" y="2982"/>
                    <a:pt x="2644" y="2911"/>
                    <a:pt x="2596" y="2863"/>
                  </a:cubicBezTo>
                  <a:cubicBezTo>
                    <a:pt x="1882" y="1958"/>
                    <a:pt x="1168" y="1053"/>
                    <a:pt x="441" y="160"/>
                  </a:cubicBezTo>
                  <a:cubicBezTo>
                    <a:pt x="406" y="101"/>
                    <a:pt x="346" y="53"/>
                    <a:pt x="275" y="17"/>
                  </a:cubicBezTo>
                  <a:cubicBezTo>
                    <a:pt x="248" y="7"/>
                    <a:pt x="216" y="1"/>
                    <a:pt x="1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1" name="Google Shape;1171;p24"/>
            <p:cNvSpPr/>
            <p:nvPr/>
          </p:nvSpPr>
          <p:spPr>
            <a:xfrm>
              <a:off x="4654288" y="3333475"/>
              <a:ext cx="99750" cy="36325"/>
            </a:xfrm>
            <a:custGeom>
              <a:rect b="b" l="l" r="r" t="t"/>
              <a:pathLst>
                <a:path extrusionOk="0" h="1453" w="3990">
                  <a:moveTo>
                    <a:pt x="3763" y="0"/>
                  </a:moveTo>
                  <a:cubicBezTo>
                    <a:pt x="3644" y="12"/>
                    <a:pt x="3525" y="36"/>
                    <a:pt x="3418" y="84"/>
                  </a:cubicBezTo>
                  <a:cubicBezTo>
                    <a:pt x="2870" y="238"/>
                    <a:pt x="2322" y="405"/>
                    <a:pt x="1763" y="572"/>
                  </a:cubicBezTo>
                  <a:cubicBezTo>
                    <a:pt x="1287" y="715"/>
                    <a:pt x="810" y="858"/>
                    <a:pt x="334" y="1000"/>
                  </a:cubicBezTo>
                  <a:cubicBezTo>
                    <a:pt x="239" y="1036"/>
                    <a:pt x="144" y="1084"/>
                    <a:pt x="60" y="1143"/>
                  </a:cubicBezTo>
                  <a:cubicBezTo>
                    <a:pt x="13" y="1191"/>
                    <a:pt x="1" y="1250"/>
                    <a:pt x="13" y="1310"/>
                  </a:cubicBezTo>
                  <a:cubicBezTo>
                    <a:pt x="13" y="1346"/>
                    <a:pt x="72" y="1393"/>
                    <a:pt x="120" y="1453"/>
                  </a:cubicBezTo>
                  <a:cubicBezTo>
                    <a:pt x="227" y="1441"/>
                    <a:pt x="346" y="1417"/>
                    <a:pt x="465" y="1393"/>
                  </a:cubicBezTo>
                  <a:cubicBezTo>
                    <a:pt x="1036" y="1227"/>
                    <a:pt x="1596" y="1060"/>
                    <a:pt x="2156" y="893"/>
                  </a:cubicBezTo>
                  <a:cubicBezTo>
                    <a:pt x="2644" y="750"/>
                    <a:pt x="3120" y="608"/>
                    <a:pt x="3596" y="465"/>
                  </a:cubicBezTo>
                  <a:cubicBezTo>
                    <a:pt x="3692" y="429"/>
                    <a:pt x="3799" y="393"/>
                    <a:pt x="3894" y="346"/>
                  </a:cubicBezTo>
                  <a:cubicBezTo>
                    <a:pt x="3965" y="286"/>
                    <a:pt x="3989" y="191"/>
                    <a:pt x="3954" y="107"/>
                  </a:cubicBezTo>
                  <a:cubicBezTo>
                    <a:pt x="3906" y="48"/>
                    <a:pt x="3834" y="12"/>
                    <a:pt x="3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72" name="Google Shape;1172;p24"/>
            <p:cNvSpPr/>
            <p:nvPr/>
          </p:nvSpPr>
          <p:spPr>
            <a:xfrm>
              <a:off x="4341763" y="3305800"/>
              <a:ext cx="472700" cy="250900"/>
            </a:xfrm>
            <a:custGeom>
              <a:rect b="b" l="l" r="r" t="t"/>
              <a:pathLst>
                <a:path extrusionOk="0" h="10036" w="18908">
                  <a:moveTo>
                    <a:pt x="1679" y="2203"/>
                  </a:moveTo>
                  <a:cubicBezTo>
                    <a:pt x="3834" y="2953"/>
                    <a:pt x="6001" y="3715"/>
                    <a:pt x="8192" y="4477"/>
                  </a:cubicBezTo>
                  <a:cubicBezTo>
                    <a:pt x="8144" y="4548"/>
                    <a:pt x="8096" y="4620"/>
                    <a:pt x="8037" y="4691"/>
                  </a:cubicBezTo>
                  <a:cubicBezTo>
                    <a:pt x="7306" y="5342"/>
                    <a:pt x="6389" y="5670"/>
                    <a:pt x="5471" y="5670"/>
                  </a:cubicBezTo>
                  <a:cubicBezTo>
                    <a:pt x="4608" y="5670"/>
                    <a:pt x="3745" y="5381"/>
                    <a:pt x="3036" y="4798"/>
                  </a:cubicBezTo>
                  <a:cubicBezTo>
                    <a:pt x="2250" y="4155"/>
                    <a:pt x="1726" y="3239"/>
                    <a:pt x="1572" y="2238"/>
                  </a:cubicBezTo>
                  <a:cubicBezTo>
                    <a:pt x="1631" y="2215"/>
                    <a:pt x="1667" y="2203"/>
                    <a:pt x="1679" y="2203"/>
                  </a:cubicBezTo>
                  <a:close/>
                  <a:moveTo>
                    <a:pt x="10013" y="5048"/>
                  </a:moveTo>
                  <a:lnTo>
                    <a:pt x="16740" y="6906"/>
                  </a:lnTo>
                  <a:cubicBezTo>
                    <a:pt x="16597" y="7191"/>
                    <a:pt x="16169" y="7537"/>
                    <a:pt x="15597" y="7811"/>
                  </a:cubicBezTo>
                  <a:cubicBezTo>
                    <a:pt x="15034" y="8105"/>
                    <a:pt x="14414" y="8255"/>
                    <a:pt x="13788" y="8255"/>
                  </a:cubicBezTo>
                  <a:cubicBezTo>
                    <a:pt x="13554" y="8255"/>
                    <a:pt x="13319" y="8234"/>
                    <a:pt x="13085" y="8192"/>
                  </a:cubicBezTo>
                  <a:cubicBezTo>
                    <a:pt x="11442" y="7870"/>
                    <a:pt x="10108" y="6513"/>
                    <a:pt x="10013" y="5048"/>
                  </a:cubicBezTo>
                  <a:close/>
                  <a:moveTo>
                    <a:pt x="536" y="0"/>
                  </a:moveTo>
                  <a:cubicBezTo>
                    <a:pt x="357" y="214"/>
                    <a:pt x="250" y="488"/>
                    <a:pt x="214" y="762"/>
                  </a:cubicBezTo>
                  <a:cubicBezTo>
                    <a:pt x="0" y="2143"/>
                    <a:pt x="238" y="3453"/>
                    <a:pt x="774" y="4715"/>
                  </a:cubicBezTo>
                  <a:cubicBezTo>
                    <a:pt x="1226" y="5786"/>
                    <a:pt x="2048" y="6465"/>
                    <a:pt x="3143" y="6799"/>
                  </a:cubicBezTo>
                  <a:cubicBezTo>
                    <a:pt x="3658" y="6948"/>
                    <a:pt x="4195" y="7032"/>
                    <a:pt x="4730" y="7032"/>
                  </a:cubicBezTo>
                  <a:cubicBezTo>
                    <a:pt x="4876" y="7032"/>
                    <a:pt x="5022" y="7026"/>
                    <a:pt x="5167" y="7013"/>
                  </a:cubicBezTo>
                  <a:cubicBezTo>
                    <a:pt x="6251" y="6977"/>
                    <a:pt x="7311" y="6810"/>
                    <a:pt x="8346" y="6525"/>
                  </a:cubicBezTo>
                  <a:cubicBezTo>
                    <a:pt x="8430" y="6513"/>
                    <a:pt x="8501" y="6501"/>
                    <a:pt x="8573" y="6489"/>
                  </a:cubicBezTo>
                  <a:cubicBezTo>
                    <a:pt x="8644" y="6560"/>
                    <a:pt x="8704" y="6620"/>
                    <a:pt x="8763" y="6691"/>
                  </a:cubicBezTo>
                  <a:cubicBezTo>
                    <a:pt x="9477" y="7525"/>
                    <a:pt x="10275" y="8275"/>
                    <a:pt x="11144" y="8930"/>
                  </a:cubicBezTo>
                  <a:cubicBezTo>
                    <a:pt x="11740" y="9394"/>
                    <a:pt x="12430" y="9739"/>
                    <a:pt x="13168" y="9930"/>
                  </a:cubicBezTo>
                  <a:cubicBezTo>
                    <a:pt x="13480" y="9999"/>
                    <a:pt x="13788" y="10036"/>
                    <a:pt x="14092" y="10036"/>
                  </a:cubicBezTo>
                  <a:cubicBezTo>
                    <a:pt x="14683" y="10036"/>
                    <a:pt x="15257" y="9895"/>
                    <a:pt x="15800" y="9573"/>
                  </a:cubicBezTo>
                  <a:cubicBezTo>
                    <a:pt x="17062" y="8858"/>
                    <a:pt x="18086" y="7775"/>
                    <a:pt x="18717" y="6477"/>
                  </a:cubicBezTo>
                  <a:cubicBezTo>
                    <a:pt x="18860" y="6239"/>
                    <a:pt x="18907" y="5965"/>
                    <a:pt x="18860" y="5703"/>
                  </a:cubicBezTo>
                  <a:cubicBezTo>
                    <a:pt x="18800" y="5667"/>
                    <a:pt x="18752" y="5632"/>
                    <a:pt x="18693" y="5608"/>
                  </a:cubicBezTo>
                  <a:cubicBezTo>
                    <a:pt x="18169" y="5453"/>
                    <a:pt x="17645" y="5298"/>
                    <a:pt x="17109" y="5179"/>
                  </a:cubicBezTo>
                  <a:cubicBezTo>
                    <a:pt x="16216" y="4965"/>
                    <a:pt x="15312" y="4774"/>
                    <a:pt x="14407" y="4572"/>
                  </a:cubicBezTo>
                  <a:cubicBezTo>
                    <a:pt x="13097" y="4274"/>
                    <a:pt x="11775" y="3977"/>
                    <a:pt x="10466" y="3691"/>
                  </a:cubicBezTo>
                  <a:cubicBezTo>
                    <a:pt x="9823" y="3560"/>
                    <a:pt x="9204" y="3358"/>
                    <a:pt x="8596" y="3108"/>
                  </a:cubicBezTo>
                  <a:cubicBezTo>
                    <a:pt x="7727" y="2750"/>
                    <a:pt x="6858" y="2405"/>
                    <a:pt x="5989" y="2060"/>
                  </a:cubicBezTo>
                  <a:cubicBezTo>
                    <a:pt x="5144" y="1715"/>
                    <a:pt x="4298" y="1357"/>
                    <a:pt x="3453" y="1024"/>
                  </a:cubicBezTo>
                  <a:cubicBezTo>
                    <a:pt x="2584" y="679"/>
                    <a:pt x="1703" y="357"/>
                    <a:pt x="822" y="36"/>
                  </a:cubicBezTo>
                  <a:cubicBezTo>
                    <a:pt x="726" y="12"/>
                    <a:pt x="631" y="0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173" name="Google Shape;1173;p2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Open and close </a:t>
            </a:r>
            <a:endParaRPr>
              <a:highlight>
                <a:schemeClr val="accent2"/>
              </a:highlight>
            </a:endParaRPr>
          </a:p>
        </p:txBody>
      </p:sp>
      <p:sp>
        <p:nvSpPr>
          <p:cNvPr id="1174" name="Google Shape;1174;p24"/>
          <p:cNvSpPr txBox="1"/>
          <p:nvPr/>
        </p:nvSpPr>
        <p:spPr>
          <a:xfrm>
            <a:off x="2285371" y="3915832"/>
            <a:ext cx="4572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 </a:t>
            </a:r>
            <a:r>
              <a:rPr b="1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open</a:t>
            </a: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 and </a:t>
            </a:r>
            <a:r>
              <a:rPr b="1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close</a:t>
            </a: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 the </a:t>
            </a:r>
            <a:r>
              <a:rPr lang="en-US" sz="2000"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bag</a:t>
            </a: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0" i="0" sz="2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175" name="Google Shape;1175;p24"/>
          <p:cNvPicPr preferRelativeResize="0"/>
          <p:nvPr/>
        </p:nvPicPr>
        <p:blipFill rotWithShape="1">
          <a:blip r:embed="rId3">
            <a:alphaModFix/>
          </a:blip>
          <a:srcRect b="0" l="0" r="0" t="12580"/>
          <a:stretch/>
        </p:blipFill>
        <p:spPr>
          <a:xfrm>
            <a:off x="3214175" y="1257973"/>
            <a:ext cx="2765537" cy="24176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9" name="Shape 1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0" name="Google Shape;1180;p25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Erase 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descr="erase in ARASAAC · Global Symbols" id="1181" name="Google Shape;118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00438" y="1500188"/>
            <a:ext cx="2143125" cy="2143125"/>
          </a:xfrm>
          <a:prstGeom prst="rect">
            <a:avLst/>
          </a:prstGeom>
          <a:noFill/>
          <a:ln>
            <a:noFill/>
          </a:ln>
        </p:spPr>
      </p:pic>
      <p:sp>
        <p:nvSpPr>
          <p:cNvPr id="1182" name="Google Shape;1182;p25"/>
          <p:cNvSpPr txBox="1"/>
          <p:nvPr/>
        </p:nvSpPr>
        <p:spPr>
          <a:xfrm>
            <a:off x="2285371" y="3915832"/>
            <a:ext cx="4572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 </a:t>
            </a:r>
            <a:r>
              <a:rPr b="1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erase</a:t>
            </a: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 with an eraser.</a:t>
            </a:r>
            <a:endParaRPr b="0" i="0" sz="2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86" name="Shape 1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87" name="Google Shape;1187;p26"/>
          <p:cNvGrpSpPr/>
          <p:nvPr/>
        </p:nvGrpSpPr>
        <p:grpSpPr>
          <a:xfrm flipH="1" rot="-689572">
            <a:off x="7477450" y="431786"/>
            <a:ext cx="926681" cy="926681"/>
            <a:chOff x="1224675" y="3078684"/>
            <a:chExt cx="735900" cy="735900"/>
          </a:xfrm>
        </p:grpSpPr>
        <p:sp>
          <p:nvSpPr>
            <p:cNvPr id="1188" name="Google Shape;1188;p26"/>
            <p:cNvSpPr/>
            <p:nvPr/>
          </p:nvSpPr>
          <p:spPr>
            <a:xfrm>
              <a:off x="122467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89" name="Google Shape;1189;p26"/>
            <p:cNvSpPr/>
            <p:nvPr/>
          </p:nvSpPr>
          <p:spPr>
            <a:xfrm>
              <a:off x="1266963" y="3140000"/>
              <a:ext cx="631650" cy="607225"/>
            </a:xfrm>
            <a:custGeom>
              <a:rect b="b" l="l" r="r" t="t"/>
              <a:pathLst>
                <a:path extrusionOk="0" h="24289" w="25266">
                  <a:moveTo>
                    <a:pt x="13193" y="0"/>
                  </a:moveTo>
                  <a:cubicBezTo>
                    <a:pt x="9752" y="36"/>
                    <a:pt x="6597" y="1381"/>
                    <a:pt x="4299" y="3786"/>
                  </a:cubicBezTo>
                  <a:cubicBezTo>
                    <a:pt x="941" y="7287"/>
                    <a:pt x="1" y="12442"/>
                    <a:pt x="1894" y="16907"/>
                  </a:cubicBezTo>
                  <a:cubicBezTo>
                    <a:pt x="3787" y="21360"/>
                    <a:pt x="8156" y="24265"/>
                    <a:pt x="13002" y="24289"/>
                  </a:cubicBezTo>
                  <a:lnTo>
                    <a:pt x="13050" y="24289"/>
                  </a:lnTo>
                  <a:cubicBezTo>
                    <a:pt x="19777" y="24289"/>
                    <a:pt x="25135" y="18955"/>
                    <a:pt x="25266" y="12145"/>
                  </a:cubicBezTo>
                  <a:lnTo>
                    <a:pt x="25266" y="12121"/>
                  </a:lnTo>
                  <a:cubicBezTo>
                    <a:pt x="25182" y="5358"/>
                    <a:pt x="20003" y="131"/>
                    <a:pt x="13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0" name="Google Shape;1190;p26"/>
            <p:cNvSpPr/>
            <p:nvPr/>
          </p:nvSpPr>
          <p:spPr>
            <a:xfrm>
              <a:off x="1311313" y="3162325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431" y="0"/>
                  </a:moveTo>
                  <a:cubicBezTo>
                    <a:pt x="4620" y="72"/>
                    <a:pt x="12" y="5537"/>
                    <a:pt x="60" y="11275"/>
                  </a:cubicBezTo>
                  <a:cubicBezTo>
                    <a:pt x="1" y="17457"/>
                    <a:pt x="5002" y="22491"/>
                    <a:pt x="11163" y="22491"/>
                  </a:cubicBezTo>
                  <a:cubicBezTo>
                    <a:pt x="11185" y="22491"/>
                    <a:pt x="11206" y="22491"/>
                    <a:pt x="11228" y="22491"/>
                  </a:cubicBezTo>
                  <a:cubicBezTo>
                    <a:pt x="11243" y="22491"/>
                    <a:pt x="11258" y="22491"/>
                    <a:pt x="11273" y="22491"/>
                  </a:cubicBezTo>
                  <a:cubicBezTo>
                    <a:pt x="17408" y="22491"/>
                    <a:pt x="22468" y="17642"/>
                    <a:pt x="22587" y="11240"/>
                  </a:cubicBezTo>
                  <a:cubicBezTo>
                    <a:pt x="22515" y="5001"/>
                    <a:pt x="17693" y="131"/>
                    <a:pt x="11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1" name="Google Shape;1191;p26"/>
            <p:cNvSpPr/>
            <p:nvPr/>
          </p:nvSpPr>
          <p:spPr>
            <a:xfrm>
              <a:off x="1421738" y="3399000"/>
              <a:ext cx="342925" cy="177975"/>
            </a:xfrm>
            <a:custGeom>
              <a:rect b="b" l="l" r="r" t="t"/>
              <a:pathLst>
                <a:path extrusionOk="0" h="7119" w="13717">
                  <a:moveTo>
                    <a:pt x="6860" y="0"/>
                  </a:moveTo>
                  <a:cubicBezTo>
                    <a:pt x="6695" y="0"/>
                    <a:pt x="6531" y="19"/>
                    <a:pt x="6371" y="58"/>
                  </a:cubicBezTo>
                  <a:cubicBezTo>
                    <a:pt x="5954" y="165"/>
                    <a:pt x="5537" y="308"/>
                    <a:pt x="5144" y="487"/>
                  </a:cubicBezTo>
                  <a:cubicBezTo>
                    <a:pt x="3763" y="1154"/>
                    <a:pt x="2525" y="2094"/>
                    <a:pt x="1525" y="3249"/>
                  </a:cubicBezTo>
                  <a:cubicBezTo>
                    <a:pt x="1144" y="3678"/>
                    <a:pt x="810" y="4142"/>
                    <a:pt x="525" y="4642"/>
                  </a:cubicBezTo>
                  <a:cubicBezTo>
                    <a:pt x="310" y="4987"/>
                    <a:pt x="156" y="5357"/>
                    <a:pt x="60" y="5761"/>
                  </a:cubicBezTo>
                  <a:cubicBezTo>
                    <a:pt x="25" y="5976"/>
                    <a:pt x="1" y="6202"/>
                    <a:pt x="1" y="6428"/>
                  </a:cubicBezTo>
                  <a:cubicBezTo>
                    <a:pt x="1" y="6630"/>
                    <a:pt x="120" y="6809"/>
                    <a:pt x="298" y="6892"/>
                  </a:cubicBezTo>
                  <a:cubicBezTo>
                    <a:pt x="382" y="6940"/>
                    <a:pt x="465" y="6976"/>
                    <a:pt x="548" y="7000"/>
                  </a:cubicBezTo>
                  <a:cubicBezTo>
                    <a:pt x="762" y="7085"/>
                    <a:pt x="981" y="7117"/>
                    <a:pt x="1202" y="7117"/>
                  </a:cubicBezTo>
                  <a:cubicBezTo>
                    <a:pt x="1413" y="7117"/>
                    <a:pt x="1625" y="7088"/>
                    <a:pt x="1834" y="7047"/>
                  </a:cubicBezTo>
                  <a:cubicBezTo>
                    <a:pt x="2346" y="6940"/>
                    <a:pt x="2834" y="6738"/>
                    <a:pt x="3275" y="6440"/>
                  </a:cubicBezTo>
                  <a:cubicBezTo>
                    <a:pt x="3787" y="6142"/>
                    <a:pt x="4275" y="5833"/>
                    <a:pt x="4763" y="5511"/>
                  </a:cubicBezTo>
                  <a:cubicBezTo>
                    <a:pt x="5192" y="5237"/>
                    <a:pt x="5644" y="4999"/>
                    <a:pt x="6132" y="4821"/>
                  </a:cubicBezTo>
                  <a:cubicBezTo>
                    <a:pt x="6335" y="4749"/>
                    <a:pt x="6561" y="4702"/>
                    <a:pt x="6787" y="4702"/>
                  </a:cubicBezTo>
                  <a:cubicBezTo>
                    <a:pt x="6815" y="4701"/>
                    <a:pt x="6843" y="4700"/>
                    <a:pt x="6870" y="4700"/>
                  </a:cubicBezTo>
                  <a:cubicBezTo>
                    <a:pt x="7174" y="4700"/>
                    <a:pt x="7468" y="4760"/>
                    <a:pt x="7752" y="4880"/>
                  </a:cubicBezTo>
                  <a:cubicBezTo>
                    <a:pt x="8216" y="5083"/>
                    <a:pt x="8669" y="5321"/>
                    <a:pt x="9085" y="5607"/>
                  </a:cubicBezTo>
                  <a:cubicBezTo>
                    <a:pt x="9716" y="6035"/>
                    <a:pt x="10383" y="6428"/>
                    <a:pt x="11062" y="6773"/>
                  </a:cubicBezTo>
                  <a:cubicBezTo>
                    <a:pt x="11490" y="6988"/>
                    <a:pt x="11967" y="7107"/>
                    <a:pt x="12455" y="7119"/>
                  </a:cubicBezTo>
                  <a:cubicBezTo>
                    <a:pt x="12598" y="7107"/>
                    <a:pt x="12752" y="7107"/>
                    <a:pt x="12895" y="7083"/>
                  </a:cubicBezTo>
                  <a:cubicBezTo>
                    <a:pt x="13002" y="7059"/>
                    <a:pt x="13098" y="7035"/>
                    <a:pt x="13193" y="6988"/>
                  </a:cubicBezTo>
                  <a:cubicBezTo>
                    <a:pt x="13610" y="6833"/>
                    <a:pt x="13717" y="6666"/>
                    <a:pt x="13717" y="6202"/>
                  </a:cubicBezTo>
                  <a:cubicBezTo>
                    <a:pt x="13693" y="5845"/>
                    <a:pt x="13610" y="5487"/>
                    <a:pt x="13455" y="5166"/>
                  </a:cubicBezTo>
                  <a:cubicBezTo>
                    <a:pt x="13217" y="4630"/>
                    <a:pt x="12907" y="4130"/>
                    <a:pt x="12538" y="3678"/>
                  </a:cubicBezTo>
                  <a:cubicBezTo>
                    <a:pt x="11693" y="2618"/>
                    <a:pt x="10669" y="1713"/>
                    <a:pt x="9526" y="999"/>
                  </a:cubicBezTo>
                  <a:cubicBezTo>
                    <a:pt x="8919" y="618"/>
                    <a:pt x="8252" y="308"/>
                    <a:pt x="7561" y="118"/>
                  </a:cubicBezTo>
                  <a:cubicBezTo>
                    <a:pt x="7336" y="40"/>
                    <a:pt x="7098" y="0"/>
                    <a:pt x="68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2" name="Google Shape;1192;p26"/>
            <p:cNvSpPr/>
            <p:nvPr/>
          </p:nvSpPr>
          <p:spPr>
            <a:xfrm>
              <a:off x="1520563" y="3448325"/>
              <a:ext cx="144400" cy="103275"/>
            </a:xfrm>
            <a:custGeom>
              <a:rect b="b" l="l" r="r" t="t"/>
              <a:pathLst>
                <a:path extrusionOk="0" h="4131" w="5776">
                  <a:moveTo>
                    <a:pt x="2063" y="0"/>
                  </a:moveTo>
                  <a:cubicBezTo>
                    <a:pt x="1923" y="0"/>
                    <a:pt x="1770" y="50"/>
                    <a:pt x="1584" y="145"/>
                  </a:cubicBezTo>
                  <a:cubicBezTo>
                    <a:pt x="1525" y="181"/>
                    <a:pt x="1453" y="216"/>
                    <a:pt x="1406" y="276"/>
                  </a:cubicBezTo>
                  <a:cubicBezTo>
                    <a:pt x="1084" y="526"/>
                    <a:pt x="822" y="847"/>
                    <a:pt x="632" y="1193"/>
                  </a:cubicBezTo>
                  <a:cubicBezTo>
                    <a:pt x="251" y="1919"/>
                    <a:pt x="108" y="2693"/>
                    <a:pt x="24" y="3479"/>
                  </a:cubicBezTo>
                  <a:cubicBezTo>
                    <a:pt x="13" y="3574"/>
                    <a:pt x="13" y="3669"/>
                    <a:pt x="13" y="3753"/>
                  </a:cubicBezTo>
                  <a:cubicBezTo>
                    <a:pt x="1" y="3895"/>
                    <a:pt x="24" y="4026"/>
                    <a:pt x="167" y="4098"/>
                  </a:cubicBezTo>
                  <a:cubicBezTo>
                    <a:pt x="206" y="4112"/>
                    <a:pt x="245" y="4119"/>
                    <a:pt x="283" y="4119"/>
                  </a:cubicBezTo>
                  <a:cubicBezTo>
                    <a:pt x="377" y="4119"/>
                    <a:pt x="465" y="4079"/>
                    <a:pt x="525" y="4003"/>
                  </a:cubicBezTo>
                  <a:cubicBezTo>
                    <a:pt x="644" y="3884"/>
                    <a:pt x="775" y="3776"/>
                    <a:pt x="917" y="3693"/>
                  </a:cubicBezTo>
                  <a:cubicBezTo>
                    <a:pt x="1429" y="3336"/>
                    <a:pt x="2025" y="3181"/>
                    <a:pt x="2620" y="3038"/>
                  </a:cubicBezTo>
                  <a:cubicBezTo>
                    <a:pt x="2714" y="3018"/>
                    <a:pt x="2809" y="3009"/>
                    <a:pt x="2903" y="3009"/>
                  </a:cubicBezTo>
                  <a:cubicBezTo>
                    <a:pt x="3035" y="3009"/>
                    <a:pt x="3167" y="3027"/>
                    <a:pt x="3299" y="3062"/>
                  </a:cubicBezTo>
                  <a:cubicBezTo>
                    <a:pt x="3608" y="3157"/>
                    <a:pt x="3930" y="3241"/>
                    <a:pt x="4239" y="3360"/>
                  </a:cubicBezTo>
                  <a:cubicBezTo>
                    <a:pt x="4620" y="3491"/>
                    <a:pt x="4966" y="3705"/>
                    <a:pt x="5263" y="3991"/>
                  </a:cubicBezTo>
                  <a:cubicBezTo>
                    <a:pt x="5299" y="4038"/>
                    <a:pt x="5347" y="4074"/>
                    <a:pt x="5394" y="4110"/>
                  </a:cubicBezTo>
                  <a:cubicBezTo>
                    <a:pt x="5431" y="4124"/>
                    <a:pt x="5468" y="4131"/>
                    <a:pt x="5505" y="4131"/>
                  </a:cubicBezTo>
                  <a:cubicBezTo>
                    <a:pt x="5621" y="4131"/>
                    <a:pt x="5727" y="4061"/>
                    <a:pt x="5763" y="3943"/>
                  </a:cubicBezTo>
                  <a:cubicBezTo>
                    <a:pt x="5775" y="3848"/>
                    <a:pt x="5775" y="3765"/>
                    <a:pt x="5775" y="3669"/>
                  </a:cubicBezTo>
                  <a:cubicBezTo>
                    <a:pt x="5751" y="2872"/>
                    <a:pt x="5573" y="2086"/>
                    <a:pt x="5251" y="1371"/>
                  </a:cubicBezTo>
                  <a:cubicBezTo>
                    <a:pt x="5085" y="1014"/>
                    <a:pt x="4858" y="693"/>
                    <a:pt x="4573" y="419"/>
                  </a:cubicBezTo>
                  <a:cubicBezTo>
                    <a:pt x="4442" y="276"/>
                    <a:pt x="4275" y="169"/>
                    <a:pt x="4096" y="97"/>
                  </a:cubicBezTo>
                  <a:cubicBezTo>
                    <a:pt x="3951" y="38"/>
                    <a:pt x="3829" y="7"/>
                    <a:pt x="3719" y="7"/>
                  </a:cubicBezTo>
                  <a:cubicBezTo>
                    <a:pt x="3520" y="7"/>
                    <a:pt x="3359" y="105"/>
                    <a:pt x="3168" y="312"/>
                  </a:cubicBezTo>
                  <a:cubicBezTo>
                    <a:pt x="3072" y="407"/>
                    <a:pt x="3037" y="538"/>
                    <a:pt x="2906" y="609"/>
                  </a:cubicBezTo>
                  <a:cubicBezTo>
                    <a:pt x="2775" y="562"/>
                    <a:pt x="2739" y="431"/>
                    <a:pt x="2656" y="347"/>
                  </a:cubicBezTo>
                  <a:cubicBezTo>
                    <a:pt x="2449" y="112"/>
                    <a:pt x="2271" y="0"/>
                    <a:pt x="20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3" name="Google Shape;1193;p26"/>
            <p:cNvSpPr/>
            <p:nvPr/>
          </p:nvSpPr>
          <p:spPr>
            <a:xfrm>
              <a:off x="1436913" y="3317150"/>
              <a:ext cx="48250" cy="88075"/>
            </a:xfrm>
            <a:custGeom>
              <a:rect b="b" l="l" r="r" t="t"/>
              <a:pathLst>
                <a:path extrusionOk="0" h="3523" w="1930">
                  <a:moveTo>
                    <a:pt x="858" y="1"/>
                  </a:moveTo>
                  <a:cubicBezTo>
                    <a:pt x="775" y="1"/>
                    <a:pt x="690" y="19"/>
                    <a:pt x="608" y="58"/>
                  </a:cubicBezTo>
                  <a:cubicBezTo>
                    <a:pt x="394" y="129"/>
                    <a:pt x="227" y="284"/>
                    <a:pt x="144" y="499"/>
                  </a:cubicBezTo>
                  <a:cubicBezTo>
                    <a:pt x="72" y="677"/>
                    <a:pt x="25" y="868"/>
                    <a:pt x="25" y="1070"/>
                  </a:cubicBezTo>
                  <a:cubicBezTo>
                    <a:pt x="1" y="1808"/>
                    <a:pt x="215" y="2535"/>
                    <a:pt x="632" y="3142"/>
                  </a:cubicBezTo>
                  <a:cubicBezTo>
                    <a:pt x="805" y="3414"/>
                    <a:pt x="984" y="3523"/>
                    <a:pt x="1154" y="3523"/>
                  </a:cubicBezTo>
                  <a:cubicBezTo>
                    <a:pt x="1370" y="3523"/>
                    <a:pt x="1569" y="3346"/>
                    <a:pt x="1715" y="3106"/>
                  </a:cubicBezTo>
                  <a:cubicBezTo>
                    <a:pt x="1811" y="2939"/>
                    <a:pt x="1870" y="2749"/>
                    <a:pt x="1906" y="2570"/>
                  </a:cubicBezTo>
                  <a:cubicBezTo>
                    <a:pt x="1930" y="2451"/>
                    <a:pt x="1930" y="2332"/>
                    <a:pt x="1930" y="2213"/>
                  </a:cubicBezTo>
                  <a:cubicBezTo>
                    <a:pt x="1906" y="1594"/>
                    <a:pt x="1739" y="999"/>
                    <a:pt x="1442" y="451"/>
                  </a:cubicBezTo>
                  <a:cubicBezTo>
                    <a:pt x="1406" y="368"/>
                    <a:pt x="1346" y="296"/>
                    <a:pt x="1299" y="225"/>
                  </a:cubicBezTo>
                  <a:cubicBezTo>
                    <a:pt x="1194" y="80"/>
                    <a:pt x="1030" y="1"/>
                    <a:pt x="8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4" name="Google Shape;1194;p26"/>
            <p:cNvSpPr/>
            <p:nvPr/>
          </p:nvSpPr>
          <p:spPr>
            <a:xfrm>
              <a:off x="1700063" y="3317100"/>
              <a:ext cx="48825" cy="87975"/>
            </a:xfrm>
            <a:custGeom>
              <a:rect b="b" l="l" r="r" t="t"/>
              <a:pathLst>
                <a:path extrusionOk="0" h="3519" w="1953">
                  <a:moveTo>
                    <a:pt x="1150" y="0"/>
                  </a:moveTo>
                  <a:cubicBezTo>
                    <a:pt x="931" y="0"/>
                    <a:pt x="716" y="122"/>
                    <a:pt x="572" y="370"/>
                  </a:cubicBezTo>
                  <a:cubicBezTo>
                    <a:pt x="191" y="1001"/>
                    <a:pt x="0" y="1739"/>
                    <a:pt x="36" y="2477"/>
                  </a:cubicBezTo>
                  <a:cubicBezTo>
                    <a:pt x="48" y="2727"/>
                    <a:pt x="131" y="2977"/>
                    <a:pt x="286" y="3179"/>
                  </a:cubicBezTo>
                  <a:cubicBezTo>
                    <a:pt x="447" y="3406"/>
                    <a:pt x="619" y="3519"/>
                    <a:pt x="792" y="3519"/>
                  </a:cubicBezTo>
                  <a:cubicBezTo>
                    <a:pt x="965" y="3519"/>
                    <a:pt x="1137" y="3406"/>
                    <a:pt x="1298" y="3179"/>
                  </a:cubicBezTo>
                  <a:cubicBezTo>
                    <a:pt x="1322" y="3156"/>
                    <a:pt x="1334" y="3132"/>
                    <a:pt x="1346" y="3108"/>
                  </a:cubicBezTo>
                  <a:cubicBezTo>
                    <a:pt x="1691" y="2572"/>
                    <a:pt x="1893" y="1953"/>
                    <a:pt x="1941" y="1322"/>
                  </a:cubicBezTo>
                  <a:cubicBezTo>
                    <a:pt x="1953" y="941"/>
                    <a:pt x="1929" y="620"/>
                    <a:pt x="1738" y="346"/>
                  </a:cubicBezTo>
                  <a:cubicBezTo>
                    <a:pt x="1580" y="116"/>
                    <a:pt x="1363" y="0"/>
                    <a:pt x="1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5" name="Google Shape;1195;p26"/>
            <p:cNvSpPr/>
            <p:nvPr/>
          </p:nvSpPr>
          <p:spPr>
            <a:xfrm>
              <a:off x="1404788" y="3237625"/>
              <a:ext cx="83350" cy="66100"/>
            </a:xfrm>
            <a:custGeom>
              <a:rect b="b" l="l" r="r" t="t"/>
              <a:pathLst>
                <a:path extrusionOk="0" h="2644" w="3334">
                  <a:moveTo>
                    <a:pt x="3143" y="1"/>
                  </a:moveTo>
                  <a:cubicBezTo>
                    <a:pt x="3072" y="12"/>
                    <a:pt x="3012" y="48"/>
                    <a:pt x="2953" y="96"/>
                  </a:cubicBezTo>
                  <a:cubicBezTo>
                    <a:pt x="2929" y="131"/>
                    <a:pt x="2929" y="179"/>
                    <a:pt x="2929" y="227"/>
                  </a:cubicBezTo>
                  <a:cubicBezTo>
                    <a:pt x="2893" y="501"/>
                    <a:pt x="2774" y="751"/>
                    <a:pt x="2584" y="953"/>
                  </a:cubicBezTo>
                  <a:cubicBezTo>
                    <a:pt x="2143" y="1501"/>
                    <a:pt x="1548" y="1906"/>
                    <a:pt x="869" y="2120"/>
                  </a:cubicBezTo>
                  <a:cubicBezTo>
                    <a:pt x="703" y="2167"/>
                    <a:pt x="524" y="2203"/>
                    <a:pt x="345" y="2215"/>
                  </a:cubicBezTo>
                  <a:cubicBezTo>
                    <a:pt x="274" y="2215"/>
                    <a:pt x="203" y="2227"/>
                    <a:pt x="131" y="2251"/>
                  </a:cubicBezTo>
                  <a:cubicBezTo>
                    <a:pt x="60" y="2287"/>
                    <a:pt x="24" y="2346"/>
                    <a:pt x="0" y="2417"/>
                  </a:cubicBezTo>
                  <a:cubicBezTo>
                    <a:pt x="12" y="2489"/>
                    <a:pt x="60" y="2560"/>
                    <a:pt x="119" y="2596"/>
                  </a:cubicBezTo>
                  <a:cubicBezTo>
                    <a:pt x="191" y="2620"/>
                    <a:pt x="274" y="2644"/>
                    <a:pt x="345" y="2644"/>
                  </a:cubicBezTo>
                  <a:cubicBezTo>
                    <a:pt x="441" y="2644"/>
                    <a:pt x="500" y="2644"/>
                    <a:pt x="560" y="2632"/>
                  </a:cubicBezTo>
                  <a:cubicBezTo>
                    <a:pt x="1619" y="2429"/>
                    <a:pt x="2548" y="1798"/>
                    <a:pt x="3131" y="893"/>
                  </a:cubicBezTo>
                  <a:cubicBezTo>
                    <a:pt x="3251" y="715"/>
                    <a:pt x="3322" y="512"/>
                    <a:pt x="3334" y="298"/>
                  </a:cubicBezTo>
                  <a:cubicBezTo>
                    <a:pt x="3334" y="227"/>
                    <a:pt x="3322" y="155"/>
                    <a:pt x="3286" y="84"/>
                  </a:cubicBezTo>
                  <a:cubicBezTo>
                    <a:pt x="3251" y="36"/>
                    <a:pt x="3203" y="1"/>
                    <a:pt x="3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6" name="Google Shape;1196;p26"/>
            <p:cNvSpPr/>
            <p:nvPr/>
          </p:nvSpPr>
          <p:spPr>
            <a:xfrm>
              <a:off x="1698263" y="3237600"/>
              <a:ext cx="83375" cy="66725"/>
            </a:xfrm>
            <a:custGeom>
              <a:rect b="b" l="l" r="r" t="t"/>
              <a:pathLst>
                <a:path extrusionOk="0" h="2669" w="3335">
                  <a:moveTo>
                    <a:pt x="192" y="0"/>
                  </a:moveTo>
                  <a:cubicBezTo>
                    <a:pt x="184" y="0"/>
                    <a:pt x="176" y="1"/>
                    <a:pt x="167" y="2"/>
                  </a:cubicBezTo>
                  <a:cubicBezTo>
                    <a:pt x="72" y="13"/>
                    <a:pt x="1" y="85"/>
                    <a:pt x="13" y="180"/>
                  </a:cubicBezTo>
                  <a:cubicBezTo>
                    <a:pt x="1" y="335"/>
                    <a:pt x="24" y="478"/>
                    <a:pt x="72" y="621"/>
                  </a:cubicBezTo>
                  <a:cubicBezTo>
                    <a:pt x="144" y="811"/>
                    <a:pt x="251" y="990"/>
                    <a:pt x="382" y="1156"/>
                  </a:cubicBezTo>
                  <a:cubicBezTo>
                    <a:pt x="882" y="1799"/>
                    <a:pt x="1572" y="2276"/>
                    <a:pt x="2346" y="2526"/>
                  </a:cubicBezTo>
                  <a:cubicBezTo>
                    <a:pt x="2537" y="2585"/>
                    <a:pt x="2739" y="2633"/>
                    <a:pt x="2953" y="2669"/>
                  </a:cubicBezTo>
                  <a:lnTo>
                    <a:pt x="2953" y="2645"/>
                  </a:lnTo>
                  <a:lnTo>
                    <a:pt x="3049" y="2645"/>
                  </a:lnTo>
                  <a:cubicBezTo>
                    <a:pt x="3215" y="2621"/>
                    <a:pt x="3334" y="2514"/>
                    <a:pt x="3323" y="2407"/>
                  </a:cubicBezTo>
                  <a:cubicBezTo>
                    <a:pt x="3311" y="2299"/>
                    <a:pt x="3215" y="2228"/>
                    <a:pt x="3061" y="2228"/>
                  </a:cubicBezTo>
                  <a:cubicBezTo>
                    <a:pt x="2834" y="2228"/>
                    <a:pt x="2608" y="2192"/>
                    <a:pt x="2394" y="2121"/>
                  </a:cubicBezTo>
                  <a:cubicBezTo>
                    <a:pt x="1775" y="1895"/>
                    <a:pt x="1215" y="1514"/>
                    <a:pt x="786" y="1014"/>
                  </a:cubicBezTo>
                  <a:cubicBezTo>
                    <a:pt x="572" y="799"/>
                    <a:pt x="429" y="525"/>
                    <a:pt x="394" y="228"/>
                  </a:cubicBezTo>
                  <a:cubicBezTo>
                    <a:pt x="382" y="192"/>
                    <a:pt x="382" y="168"/>
                    <a:pt x="370" y="132"/>
                  </a:cubicBezTo>
                  <a:cubicBezTo>
                    <a:pt x="348" y="56"/>
                    <a:pt x="276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7" name="Google Shape;1197;p26"/>
            <p:cNvSpPr/>
            <p:nvPr/>
          </p:nvSpPr>
          <p:spPr>
            <a:xfrm>
              <a:off x="1562838" y="3609700"/>
              <a:ext cx="61050" cy="11100"/>
            </a:xfrm>
            <a:custGeom>
              <a:rect b="b" l="l" r="r" t="t"/>
              <a:pathLst>
                <a:path extrusionOk="0" h="444" w="2442">
                  <a:moveTo>
                    <a:pt x="155" y="0"/>
                  </a:moveTo>
                  <a:cubicBezTo>
                    <a:pt x="72" y="0"/>
                    <a:pt x="12" y="60"/>
                    <a:pt x="0" y="131"/>
                  </a:cubicBezTo>
                  <a:cubicBezTo>
                    <a:pt x="12" y="203"/>
                    <a:pt x="48" y="274"/>
                    <a:pt x="96" y="322"/>
                  </a:cubicBezTo>
                  <a:cubicBezTo>
                    <a:pt x="155" y="357"/>
                    <a:pt x="238" y="381"/>
                    <a:pt x="310" y="381"/>
                  </a:cubicBezTo>
                  <a:cubicBezTo>
                    <a:pt x="474" y="421"/>
                    <a:pt x="645" y="438"/>
                    <a:pt x="817" y="438"/>
                  </a:cubicBezTo>
                  <a:cubicBezTo>
                    <a:pt x="958" y="438"/>
                    <a:pt x="1099" y="427"/>
                    <a:pt x="1239" y="405"/>
                  </a:cubicBezTo>
                  <a:cubicBezTo>
                    <a:pt x="1346" y="433"/>
                    <a:pt x="1452" y="443"/>
                    <a:pt x="1557" y="443"/>
                  </a:cubicBezTo>
                  <a:cubicBezTo>
                    <a:pt x="1766" y="443"/>
                    <a:pt x="1973" y="401"/>
                    <a:pt x="2179" y="369"/>
                  </a:cubicBezTo>
                  <a:cubicBezTo>
                    <a:pt x="2263" y="346"/>
                    <a:pt x="2334" y="298"/>
                    <a:pt x="2393" y="227"/>
                  </a:cubicBezTo>
                  <a:cubicBezTo>
                    <a:pt x="2441" y="191"/>
                    <a:pt x="2405" y="60"/>
                    <a:pt x="2346" y="36"/>
                  </a:cubicBezTo>
                  <a:cubicBezTo>
                    <a:pt x="2310" y="24"/>
                    <a:pt x="2263" y="12"/>
                    <a:pt x="2215" y="0"/>
                  </a:cubicBezTo>
                  <a:cubicBezTo>
                    <a:pt x="1846" y="12"/>
                    <a:pt x="1477" y="24"/>
                    <a:pt x="1096" y="24"/>
                  </a:cubicBezTo>
                  <a:cubicBezTo>
                    <a:pt x="786" y="24"/>
                    <a:pt x="465" y="0"/>
                    <a:pt x="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198" name="Google Shape;1198;p26"/>
            <p:cNvSpPr/>
            <p:nvPr/>
          </p:nvSpPr>
          <p:spPr>
            <a:xfrm>
              <a:off x="1410138" y="3387650"/>
              <a:ext cx="364950" cy="199500"/>
            </a:xfrm>
            <a:custGeom>
              <a:rect b="b" l="l" r="r" t="t"/>
              <a:pathLst>
                <a:path extrusionOk="0" h="7980" w="14598">
                  <a:moveTo>
                    <a:pt x="7324" y="454"/>
                  </a:moveTo>
                  <a:cubicBezTo>
                    <a:pt x="7562" y="454"/>
                    <a:pt x="7800" y="494"/>
                    <a:pt x="8025" y="572"/>
                  </a:cubicBezTo>
                  <a:cubicBezTo>
                    <a:pt x="8716" y="774"/>
                    <a:pt x="9371" y="1072"/>
                    <a:pt x="9990" y="1453"/>
                  </a:cubicBezTo>
                  <a:cubicBezTo>
                    <a:pt x="11133" y="2167"/>
                    <a:pt x="12157" y="3072"/>
                    <a:pt x="13002" y="4132"/>
                  </a:cubicBezTo>
                  <a:cubicBezTo>
                    <a:pt x="13371" y="4584"/>
                    <a:pt x="13681" y="5084"/>
                    <a:pt x="13919" y="5620"/>
                  </a:cubicBezTo>
                  <a:cubicBezTo>
                    <a:pt x="14074" y="5941"/>
                    <a:pt x="14157" y="6299"/>
                    <a:pt x="14181" y="6668"/>
                  </a:cubicBezTo>
                  <a:cubicBezTo>
                    <a:pt x="14181" y="7120"/>
                    <a:pt x="14074" y="7287"/>
                    <a:pt x="13657" y="7442"/>
                  </a:cubicBezTo>
                  <a:cubicBezTo>
                    <a:pt x="13562" y="7489"/>
                    <a:pt x="13466" y="7513"/>
                    <a:pt x="13359" y="7537"/>
                  </a:cubicBezTo>
                  <a:cubicBezTo>
                    <a:pt x="13216" y="7561"/>
                    <a:pt x="13062" y="7561"/>
                    <a:pt x="12919" y="7573"/>
                  </a:cubicBezTo>
                  <a:cubicBezTo>
                    <a:pt x="12431" y="7561"/>
                    <a:pt x="11954" y="7442"/>
                    <a:pt x="11526" y="7227"/>
                  </a:cubicBezTo>
                  <a:cubicBezTo>
                    <a:pt x="10835" y="6882"/>
                    <a:pt x="10180" y="6489"/>
                    <a:pt x="9549" y="6061"/>
                  </a:cubicBezTo>
                  <a:cubicBezTo>
                    <a:pt x="9133" y="5775"/>
                    <a:pt x="8680" y="5537"/>
                    <a:pt x="8216" y="5334"/>
                  </a:cubicBezTo>
                  <a:cubicBezTo>
                    <a:pt x="7932" y="5214"/>
                    <a:pt x="7628" y="5154"/>
                    <a:pt x="7332" y="5154"/>
                  </a:cubicBezTo>
                  <a:cubicBezTo>
                    <a:pt x="7305" y="5154"/>
                    <a:pt x="7278" y="5155"/>
                    <a:pt x="7251" y="5156"/>
                  </a:cubicBezTo>
                  <a:cubicBezTo>
                    <a:pt x="7025" y="5168"/>
                    <a:pt x="6799" y="5203"/>
                    <a:pt x="6596" y="5275"/>
                  </a:cubicBezTo>
                  <a:cubicBezTo>
                    <a:pt x="6108" y="5453"/>
                    <a:pt x="5656" y="5691"/>
                    <a:pt x="5227" y="5965"/>
                  </a:cubicBezTo>
                  <a:cubicBezTo>
                    <a:pt x="4739" y="6287"/>
                    <a:pt x="4239" y="6596"/>
                    <a:pt x="3739" y="6894"/>
                  </a:cubicBezTo>
                  <a:cubicBezTo>
                    <a:pt x="3298" y="7192"/>
                    <a:pt x="2810" y="7394"/>
                    <a:pt x="2298" y="7513"/>
                  </a:cubicBezTo>
                  <a:cubicBezTo>
                    <a:pt x="2095" y="7547"/>
                    <a:pt x="1889" y="7573"/>
                    <a:pt x="1684" y="7573"/>
                  </a:cubicBezTo>
                  <a:cubicBezTo>
                    <a:pt x="1457" y="7573"/>
                    <a:pt x="1231" y="7541"/>
                    <a:pt x="1012" y="7454"/>
                  </a:cubicBezTo>
                  <a:cubicBezTo>
                    <a:pt x="929" y="7430"/>
                    <a:pt x="846" y="7394"/>
                    <a:pt x="762" y="7346"/>
                  </a:cubicBezTo>
                  <a:cubicBezTo>
                    <a:pt x="584" y="7263"/>
                    <a:pt x="465" y="7084"/>
                    <a:pt x="465" y="6882"/>
                  </a:cubicBezTo>
                  <a:cubicBezTo>
                    <a:pt x="465" y="6656"/>
                    <a:pt x="489" y="6430"/>
                    <a:pt x="524" y="6215"/>
                  </a:cubicBezTo>
                  <a:cubicBezTo>
                    <a:pt x="620" y="5811"/>
                    <a:pt x="774" y="5441"/>
                    <a:pt x="989" y="5096"/>
                  </a:cubicBezTo>
                  <a:cubicBezTo>
                    <a:pt x="1262" y="4596"/>
                    <a:pt x="1608" y="4132"/>
                    <a:pt x="1989" y="3715"/>
                  </a:cubicBezTo>
                  <a:cubicBezTo>
                    <a:pt x="2989" y="2548"/>
                    <a:pt x="4227" y="1608"/>
                    <a:pt x="5608" y="941"/>
                  </a:cubicBezTo>
                  <a:cubicBezTo>
                    <a:pt x="6001" y="762"/>
                    <a:pt x="6418" y="619"/>
                    <a:pt x="6835" y="512"/>
                  </a:cubicBezTo>
                  <a:cubicBezTo>
                    <a:pt x="6995" y="473"/>
                    <a:pt x="7159" y="454"/>
                    <a:pt x="7324" y="454"/>
                  </a:cubicBezTo>
                  <a:close/>
                  <a:moveTo>
                    <a:pt x="7299" y="0"/>
                  </a:moveTo>
                  <a:cubicBezTo>
                    <a:pt x="7049" y="24"/>
                    <a:pt x="6799" y="72"/>
                    <a:pt x="6549" y="143"/>
                  </a:cubicBezTo>
                  <a:cubicBezTo>
                    <a:pt x="5894" y="346"/>
                    <a:pt x="5263" y="631"/>
                    <a:pt x="4656" y="977"/>
                  </a:cubicBezTo>
                  <a:cubicBezTo>
                    <a:pt x="3406" y="1715"/>
                    <a:pt x="2286" y="2667"/>
                    <a:pt x="1370" y="3798"/>
                  </a:cubicBezTo>
                  <a:cubicBezTo>
                    <a:pt x="1001" y="4251"/>
                    <a:pt x="679" y="4751"/>
                    <a:pt x="417" y="5275"/>
                  </a:cubicBezTo>
                  <a:cubicBezTo>
                    <a:pt x="227" y="5644"/>
                    <a:pt x="108" y="6049"/>
                    <a:pt x="36" y="6465"/>
                  </a:cubicBezTo>
                  <a:cubicBezTo>
                    <a:pt x="0" y="6727"/>
                    <a:pt x="36" y="7001"/>
                    <a:pt x="119" y="7263"/>
                  </a:cubicBezTo>
                  <a:cubicBezTo>
                    <a:pt x="167" y="7442"/>
                    <a:pt x="298" y="7585"/>
                    <a:pt x="465" y="7656"/>
                  </a:cubicBezTo>
                  <a:cubicBezTo>
                    <a:pt x="855" y="7823"/>
                    <a:pt x="1244" y="7980"/>
                    <a:pt x="1673" y="7980"/>
                  </a:cubicBezTo>
                  <a:cubicBezTo>
                    <a:pt x="1703" y="7980"/>
                    <a:pt x="1733" y="7979"/>
                    <a:pt x="1763" y="7977"/>
                  </a:cubicBezTo>
                  <a:cubicBezTo>
                    <a:pt x="2215" y="7977"/>
                    <a:pt x="2656" y="7882"/>
                    <a:pt x="3072" y="7704"/>
                  </a:cubicBezTo>
                  <a:cubicBezTo>
                    <a:pt x="3418" y="7537"/>
                    <a:pt x="3751" y="7370"/>
                    <a:pt x="4072" y="7180"/>
                  </a:cubicBezTo>
                  <a:cubicBezTo>
                    <a:pt x="4525" y="6918"/>
                    <a:pt x="4965" y="6632"/>
                    <a:pt x="5406" y="6346"/>
                  </a:cubicBezTo>
                  <a:cubicBezTo>
                    <a:pt x="5787" y="6096"/>
                    <a:pt x="6180" y="5882"/>
                    <a:pt x="6596" y="5715"/>
                  </a:cubicBezTo>
                  <a:cubicBezTo>
                    <a:pt x="6829" y="5614"/>
                    <a:pt x="7076" y="5563"/>
                    <a:pt x="7321" y="5563"/>
                  </a:cubicBezTo>
                  <a:cubicBezTo>
                    <a:pt x="7567" y="5563"/>
                    <a:pt x="7811" y="5614"/>
                    <a:pt x="8037" y="5715"/>
                  </a:cubicBezTo>
                  <a:cubicBezTo>
                    <a:pt x="8501" y="5906"/>
                    <a:pt x="8930" y="6144"/>
                    <a:pt x="9347" y="6418"/>
                  </a:cubicBezTo>
                  <a:cubicBezTo>
                    <a:pt x="10049" y="6870"/>
                    <a:pt x="10752" y="7346"/>
                    <a:pt x="11526" y="7680"/>
                  </a:cubicBezTo>
                  <a:cubicBezTo>
                    <a:pt x="11931" y="7873"/>
                    <a:pt x="12372" y="7969"/>
                    <a:pt x="12815" y="7969"/>
                  </a:cubicBezTo>
                  <a:cubicBezTo>
                    <a:pt x="13192" y="7969"/>
                    <a:pt x="13570" y="7900"/>
                    <a:pt x="13931" y="7763"/>
                  </a:cubicBezTo>
                  <a:cubicBezTo>
                    <a:pt x="14300" y="7656"/>
                    <a:pt x="14562" y="7323"/>
                    <a:pt x="14574" y="6942"/>
                  </a:cubicBezTo>
                  <a:cubicBezTo>
                    <a:pt x="14597" y="6715"/>
                    <a:pt x="14586" y="6489"/>
                    <a:pt x="14550" y="6275"/>
                  </a:cubicBezTo>
                  <a:cubicBezTo>
                    <a:pt x="14478" y="5977"/>
                    <a:pt x="14383" y="5691"/>
                    <a:pt x="14276" y="5418"/>
                  </a:cubicBezTo>
                  <a:cubicBezTo>
                    <a:pt x="14062" y="4918"/>
                    <a:pt x="13776" y="4453"/>
                    <a:pt x="13443" y="4025"/>
                  </a:cubicBezTo>
                  <a:cubicBezTo>
                    <a:pt x="12097" y="2322"/>
                    <a:pt x="10466" y="1000"/>
                    <a:pt x="8406" y="238"/>
                  </a:cubicBezTo>
                  <a:cubicBezTo>
                    <a:pt x="8049" y="107"/>
                    <a:pt x="7680" y="24"/>
                    <a:pt x="7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199" name="Google Shape;1199;p26"/>
          <p:cNvGrpSpPr/>
          <p:nvPr/>
        </p:nvGrpSpPr>
        <p:grpSpPr>
          <a:xfrm flipH="1">
            <a:off x="8088048" y="995862"/>
            <a:ext cx="716472" cy="716546"/>
            <a:chOff x="1224675" y="1263025"/>
            <a:chExt cx="735900" cy="735900"/>
          </a:xfrm>
        </p:grpSpPr>
        <p:sp>
          <p:nvSpPr>
            <p:cNvPr id="1200" name="Google Shape;1200;p26"/>
            <p:cNvSpPr/>
            <p:nvPr/>
          </p:nvSpPr>
          <p:spPr>
            <a:xfrm>
              <a:off x="1224675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1" name="Google Shape;1201;p26"/>
            <p:cNvSpPr/>
            <p:nvPr/>
          </p:nvSpPr>
          <p:spPr>
            <a:xfrm>
              <a:off x="1285413" y="1327375"/>
              <a:ext cx="620050" cy="607600"/>
            </a:xfrm>
            <a:custGeom>
              <a:rect b="b" l="l" r="r" t="t"/>
              <a:pathLst>
                <a:path extrusionOk="0" h="24304" w="24802">
                  <a:moveTo>
                    <a:pt x="12392" y="1"/>
                  </a:moveTo>
                  <a:cubicBezTo>
                    <a:pt x="11610" y="1"/>
                    <a:pt x="10829" y="75"/>
                    <a:pt x="10061" y="223"/>
                  </a:cubicBezTo>
                  <a:cubicBezTo>
                    <a:pt x="9788" y="282"/>
                    <a:pt x="9514" y="342"/>
                    <a:pt x="9240" y="425"/>
                  </a:cubicBezTo>
                  <a:cubicBezTo>
                    <a:pt x="4870" y="1616"/>
                    <a:pt x="1513" y="5116"/>
                    <a:pt x="513" y="9545"/>
                  </a:cubicBezTo>
                  <a:cubicBezTo>
                    <a:pt x="1" y="11748"/>
                    <a:pt x="132" y="14058"/>
                    <a:pt x="894" y="16201"/>
                  </a:cubicBezTo>
                  <a:cubicBezTo>
                    <a:pt x="1953" y="19189"/>
                    <a:pt x="3882" y="21439"/>
                    <a:pt x="6656" y="22904"/>
                  </a:cubicBezTo>
                  <a:cubicBezTo>
                    <a:pt x="8391" y="23830"/>
                    <a:pt x="10316" y="24304"/>
                    <a:pt x="12255" y="24304"/>
                  </a:cubicBezTo>
                  <a:cubicBezTo>
                    <a:pt x="13058" y="24304"/>
                    <a:pt x="13863" y="24223"/>
                    <a:pt x="14657" y="24059"/>
                  </a:cubicBezTo>
                  <a:lnTo>
                    <a:pt x="14872" y="24011"/>
                  </a:lnTo>
                  <a:cubicBezTo>
                    <a:pt x="15503" y="23892"/>
                    <a:pt x="16134" y="23702"/>
                    <a:pt x="16741" y="23464"/>
                  </a:cubicBezTo>
                  <a:cubicBezTo>
                    <a:pt x="19539" y="22344"/>
                    <a:pt x="21658" y="20439"/>
                    <a:pt x="23063" y="17844"/>
                  </a:cubicBezTo>
                  <a:cubicBezTo>
                    <a:pt x="24373" y="15403"/>
                    <a:pt x="24801" y="12712"/>
                    <a:pt x="24313" y="9843"/>
                  </a:cubicBezTo>
                  <a:cubicBezTo>
                    <a:pt x="24194" y="9140"/>
                    <a:pt x="23992" y="8438"/>
                    <a:pt x="23718" y="7771"/>
                  </a:cubicBezTo>
                  <a:cubicBezTo>
                    <a:pt x="22837" y="5414"/>
                    <a:pt x="21230" y="3402"/>
                    <a:pt x="19122" y="2020"/>
                  </a:cubicBezTo>
                  <a:cubicBezTo>
                    <a:pt x="17753" y="1104"/>
                    <a:pt x="16217" y="485"/>
                    <a:pt x="14586" y="199"/>
                  </a:cubicBezTo>
                  <a:cubicBezTo>
                    <a:pt x="13860" y="66"/>
                    <a:pt x="13125" y="1"/>
                    <a:pt x="12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2" name="Google Shape;1202;p26"/>
            <p:cNvSpPr/>
            <p:nvPr/>
          </p:nvSpPr>
          <p:spPr>
            <a:xfrm>
              <a:off x="1308338" y="1349775"/>
              <a:ext cx="574200" cy="562675"/>
            </a:xfrm>
            <a:custGeom>
              <a:rect b="b" l="l" r="r" t="t"/>
              <a:pathLst>
                <a:path extrusionOk="0" h="22507" w="22968">
                  <a:moveTo>
                    <a:pt x="11486" y="0"/>
                  </a:moveTo>
                  <a:cubicBezTo>
                    <a:pt x="6294" y="0"/>
                    <a:pt x="1647" y="3598"/>
                    <a:pt x="477" y="8840"/>
                  </a:cubicBezTo>
                  <a:cubicBezTo>
                    <a:pt x="0" y="10888"/>
                    <a:pt x="120" y="13031"/>
                    <a:pt x="834" y="15007"/>
                  </a:cubicBezTo>
                  <a:cubicBezTo>
                    <a:pt x="1798" y="17757"/>
                    <a:pt x="3584" y="19841"/>
                    <a:pt x="6156" y="21210"/>
                  </a:cubicBezTo>
                  <a:cubicBezTo>
                    <a:pt x="7757" y="22065"/>
                    <a:pt x="9534" y="22507"/>
                    <a:pt x="11326" y="22507"/>
                  </a:cubicBezTo>
                  <a:cubicBezTo>
                    <a:pt x="12081" y="22507"/>
                    <a:pt x="12838" y="22429"/>
                    <a:pt x="13586" y="22270"/>
                  </a:cubicBezTo>
                  <a:cubicBezTo>
                    <a:pt x="14228" y="22151"/>
                    <a:pt x="14871" y="21972"/>
                    <a:pt x="15491" y="21722"/>
                  </a:cubicBezTo>
                  <a:cubicBezTo>
                    <a:pt x="18062" y="20686"/>
                    <a:pt x="20039" y="18960"/>
                    <a:pt x="21360" y="16519"/>
                  </a:cubicBezTo>
                  <a:cubicBezTo>
                    <a:pt x="22610" y="14186"/>
                    <a:pt x="22968" y="11697"/>
                    <a:pt x="22515" y="9102"/>
                  </a:cubicBezTo>
                  <a:cubicBezTo>
                    <a:pt x="22396" y="8447"/>
                    <a:pt x="22206" y="7816"/>
                    <a:pt x="21968" y="7197"/>
                  </a:cubicBezTo>
                  <a:cubicBezTo>
                    <a:pt x="21146" y="5018"/>
                    <a:pt x="19658" y="3148"/>
                    <a:pt x="17705" y="1863"/>
                  </a:cubicBezTo>
                  <a:cubicBezTo>
                    <a:pt x="16443" y="1017"/>
                    <a:pt x="15014" y="446"/>
                    <a:pt x="13514" y="184"/>
                  </a:cubicBezTo>
                  <a:cubicBezTo>
                    <a:pt x="12833" y="60"/>
                    <a:pt x="12155" y="0"/>
                    <a:pt x="114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3" name="Google Shape;1203;p26"/>
            <p:cNvSpPr/>
            <p:nvPr/>
          </p:nvSpPr>
          <p:spPr>
            <a:xfrm>
              <a:off x="1459238" y="1561000"/>
              <a:ext cx="47950" cy="91375"/>
            </a:xfrm>
            <a:custGeom>
              <a:rect b="b" l="l" r="r" t="t"/>
              <a:pathLst>
                <a:path extrusionOk="0" h="3655" w="1918">
                  <a:moveTo>
                    <a:pt x="653" y="0"/>
                  </a:moveTo>
                  <a:cubicBezTo>
                    <a:pt x="456" y="0"/>
                    <a:pt x="260" y="98"/>
                    <a:pt x="144" y="284"/>
                  </a:cubicBezTo>
                  <a:cubicBezTo>
                    <a:pt x="37" y="486"/>
                    <a:pt x="1" y="712"/>
                    <a:pt x="37" y="938"/>
                  </a:cubicBezTo>
                  <a:cubicBezTo>
                    <a:pt x="60" y="1141"/>
                    <a:pt x="96" y="1355"/>
                    <a:pt x="144" y="1557"/>
                  </a:cubicBezTo>
                  <a:cubicBezTo>
                    <a:pt x="263" y="2093"/>
                    <a:pt x="453" y="2617"/>
                    <a:pt x="703" y="3105"/>
                  </a:cubicBezTo>
                  <a:cubicBezTo>
                    <a:pt x="799" y="3296"/>
                    <a:pt x="942" y="3462"/>
                    <a:pt x="1108" y="3582"/>
                  </a:cubicBezTo>
                  <a:cubicBezTo>
                    <a:pt x="1186" y="3631"/>
                    <a:pt x="1273" y="3654"/>
                    <a:pt x="1359" y="3654"/>
                  </a:cubicBezTo>
                  <a:cubicBezTo>
                    <a:pt x="1524" y="3654"/>
                    <a:pt x="1685" y="3567"/>
                    <a:pt x="1763" y="3403"/>
                  </a:cubicBezTo>
                  <a:cubicBezTo>
                    <a:pt x="1823" y="3272"/>
                    <a:pt x="1870" y="3129"/>
                    <a:pt x="1882" y="2974"/>
                  </a:cubicBezTo>
                  <a:cubicBezTo>
                    <a:pt x="1918" y="2558"/>
                    <a:pt x="1894" y="2141"/>
                    <a:pt x="1811" y="1736"/>
                  </a:cubicBezTo>
                  <a:cubicBezTo>
                    <a:pt x="1751" y="1534"/>
                    <a:pt x="1668" y="1236"/>
                    <a:pt x="1549" y="962"/>
                  </a:cubicBezTo>
                  <a:cubicBezTo>
                    <a:pt x="1442" y="665"/>
                    <a:pt x="1275" y="403"/>
                    <a:pt x="1061" y="164"/>
                  </a:cubicBezTo>
                  <a:cubicBezTo>
                    <a:pt x="944" y="53"/>
                    <a:pt x="798" y="0"/>
                    <a:pt x="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4" name="Google Shape;1204;p26"/>
            <p:cNvSpPr/>
            <p:nvPr/>
          </p:nvSpPr>
          <p:spPr>
            <a:xfrm>
              <a:off x="1675038" y="1517375"/>
              <a:ext cx="42900" cy="92775"/>
            </a:xfrm>
            <a:custGeom>
              <a:rect b="b" l="l" r="r" t="t"/>
              <a:pathLst>
                <a:path extrusionOk="0" h="3711" w="1716">
                  <a:moveTo>
                    <a:pt x="781" y="0"/>
                  </a:moveTo>
                  <a:cubicBezTo>
                    <a:pt x="724" y="0"/>
                    <a:pt x="665" y="9"/>
                    <a:pt x="608" y="28"/>
                  </a:cubicBezTo>
                  <a:cubicBezTo>
                    <a:pt x="406" y="64"/>
                    <a:pt x="251" y="207"/>
                    <a:pt x="191" y="397"/>
                  </a:cubicBezTo>
                  <a:cubicBezTo>
                    <a:pt x="156" y="516"/>
                    <a:pt x="120" y="659"/>
                    <a:pt x="108" y="790"/>
                  </a:cubicBezTo>
                  <a:cubicBezTo>
                    <a:pt x="1" y="1576"/>
                    <a:pt x="132" y="2386"/>
                    <a:pt x="465" y="3112"/>
                  </a:cubicBezTo>
                  <a:cubicBezTo>
                    <a:pt x="525" y="3231"/>
                    <a:pt x="584" y="3350"/>
                    <a:pt x="668" y="3457"/>
                  </a:cubicBezTo>
                  <a:cubicBezTo>
                    <a:pt x="764" y="3618"/>
                    <a:pt x="928" y="3711"/>
                    <a:pt x="1107" y="3711"/>
                  </a:cubicBezTo>
                  <a:cubicBezTo>
                    <a:pt x="1127" y="3711"/>
                    <a:pt x="1147" y="3710"/>
                    <a:pt x="1168" y="3707"/>
                  </a:cubicBezTo>
                  <a:cubicBezTo>
                    <a:pt x="1382" y="3683"/>
                    <a:pt x="1549" y="3517"/>
                    <a:pt x="1596" y="3302"/>
                  </a:cubicBezTo>
                  <a:cubicBezTo>
                    <a:pt x="1644" y="3124"/>
                    <a:pt x="1668" y="2945"/>
                    <a:pt x="1692" y="2767"/>
                  </a:cubicBezTo>
                  <a:cubicBezTo>
                    <a:pt x="1715" y="2267"/>
                    <a:pt x="1680" y="1755"/>
                    <a:pt x="1573" y="1255"/>
                  </a:cubicBezTo>
                  <a:cubicBezTo>
                    <a:pt x="1537" y="1064"/>
                    <a:pt x="1513" y="862"/>
                    <a:pt x="1454" y="683"/>
                  </a:cubicBezTo>
                  <a:cubicBezTo>
                    <a:pt x="1418" y="540"/>
                    <a:pt x="1346" y="397"/>
                    <a:pt x="1263" y="278"/>
                  </a:cubicBezTo>
                  <a:cubicBezTo>
                    <a:pt x="1162" y="104"/>
                    <a:pt x="976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5" name="Google Shape;1205;p26"/>
            <p:cNvSpPr/>
            <p:nvPr/>
          </p:nvSpPr>
          <p:spPr>
            <a:xfrm>
              <a:off x="1513113" y="1752325"/>
              <a:ext cx="32475" cy="83075"/>
            </a:xfrm>
            <a:custGeom>
              <a:rect b="b" l="l" r="r" t="t"/>
              <a:pathLst>
                <a:path extrusionOk="0" h="3323" w="1299">
                  <a:moveTo>
                    <a:pt x="25" y="0"/>
                  </a:moveTo>
                  <a:lnTo>
                    <a:pt x="1" y="3322"/>
                  </a:lnTo>
                  <a:lnTo>
                    <a:pt x="1" y="3322"/>
                  </a:lnTo>
                  <a:lnTo>
                    <a:pt x="572" y="3203"/>
                  </a:lnTo>
                  <a:lnTo>
                    <a:pt x="1299" y="35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6" name="Google Shape;1206;p26"/>
            <p:cNvSpPr/>
            <p:nvPr/>
          </p:nvSpPr>
          <p:spPr>
            <a:xfrm>
              <a:off x="1433938" y="1716200"/>
              <a:ext cx="195300" cy="167875"/>
            </a:xfrm>
            <a:custGeom>
              <a:rect b="b" l="l" r="r" t="t"/>
              <a:pathLst>
                <a:path extrusionOk="0" h="6715" w="7812">
                  <a:moveTo>
                    <a:pt x="648" y="0"/>
                  </a:moveTo>
                  <a:cubicBezTo>
                    <a:pt x="588" y="0"/>
                    <a:pt x="525" y="25"/>
                    <a:pt x="489" y="76"/>
                  </a:cubicBezTo>
                  <a:cubicBezTo>
                    <a:pt x="453" y="124"/>
                    <a:pt x="418" y="171"/>
                    <a:pt x="406" y="231"/>
                  </a:cubicBezTo>
                  <a:cubicBezTo>
                    <a:pt x="346" y="386"/>
                    <a:pt x="287" y="541"/>
                    <a:pt x="251" y="707"/>
                  </a:cubicBezTo>
                  <a:cubicBezTo>
                    <a:pt x="13" y="1672"/>
                    <a:pt x="1" y="2672"/>
                    <a:pt x="227" y="3648"/>
                  </a:cubicBezTo>
                  <a:cubicBezTo>
                    <a:pt x="394" y="4374"/>
                    <a:pt x="739" y="5053"/>
                    <a:pt x="1239" y="5625"/>
                  </a:cubicBezTo>
                  <a:cubicBezTo>
                    <a:pt x="1846" y="6334"/>
                    <a:pt x="2719" y="6715"/>
                    <a:pt x="3610" y="6715"/>
                  </a:cubicBezTo>
                  <a:cubicBezTo>
                    <a:pt x="4064" y="6715"/>
                    <a:pt x="4523" y="6616"/>
                    <a:pt x="4954" y="6410"/>
                  </a:cubicBezTo>
                  <a:cubicBezTo>
                    <a:pt x="5775" y="6029"/>
                    <a:pt x="6466" y="5410"/>
                    <a:pt x="6930" y="4624"/>
                  </a:cubicBezTo>
                  <a:cubicBezTo>
                    <a:pt x="7335" y="3981"/>
                    <a:pt x="7621" y="3255"/>
                    <a:pt x="7752" y="2505"/>
                  </a:cubicBezTo>
                  <a:cubicBezTo>
                    <a:pt x="7776" y="2350"/>
                    <a:pt x="7800" y="2207"/>
                    <a:pt x="7811" y="2053"/>
                  </a:cubicBezTo>
                  <a:cubicBezTo>
                    <a:pt x="7811" y="1934"/>
                    <a:pt x="7740" y="1815"/>
                    <a:pt x="7609" y="1791"/>
                  </a:cubicBezTo>
                  <a:cubicBezTo>
                    <a:pt x="7569" y="1771"/>
                    <a:pt x="7527" y="1761"/>
                    <a:pt x="7485" y="1761"/>
                  </a:cubicBezTo>
                  <a:cubicBezTo>
                    <a:pt x="7426" y="1761"/>
                    <a:pt x="7367" y="1780"/>
                    <a:pt x="7311" y="1815"/>
                  </a:cubicBezTo>
                  <a:cubicBezTo>
                    <a:pt x="7172" y="1898"/>
                    <a:pt x="7012" y="1945"/>
                    <a:pt x="6852" y="1945"/>
                  </a:cubicBezTo>
                  <a:cubicBezTo>
                    <a:pt x="6806" y="1945"/>
                    <a:pt x="6761" y="1942"/>
                    <a:pt x="6716" y="1934"/>
                  </a:cubicBezTo>
                  <a:cubicBezTo>
                    <a:pt x="6609" y="1922"/>
                    <a:pt x="6502" y="1922"/>
                    <a:pt x="6395" y="1922"/>
                  </a:cubicBezTo>
                  <a:cubicBezTo>
                    <a:pt x="5692" y="1886"/>
                    <a:pt x="5002" y="1743"/>
                    <a:pt x="4311" y="1636"/>
                  </a:cubicBezTo>
                  <a:cubicBezTo>
                    <a:pt x="4252" y="1629"/>
                    <a:pt x="4197" y="1609"/>
                    <a:pt x="4138" y="1609"/>
                  </a:cubicBezTo>
                  <a:cubicBezTo>
                    <a:pt x="4089" y="1609"/>
                    <a:pt x="4037" y="1623"/>
                    <a:pt x="3978" y="1672"/>
                  </a:cubicBezTo>
                  <a:cubicBezTo>
                    <a:pt x="4109" y="1850"/>
                    <a:pt x="4073" y="2076"/>
                    <a:pt x="4037" y="2303"/>
                  </a:cubicBezTo>
                  <a:cubicBezTo>
                    <a:pt x="3954" y="2862"/>
                    <a:pt x="3835" y="3422"/>
                    <a:pt x="3692" y="3970"/>
                  </a:cubicBezTo>
                  <a:cubicBezTo>
                    <a:pt x="3644" y="4148"/>
                    <a:pt x="3585" y="4315"/>
                    <a:pt x="3513" y="4482"/>
                  </a:cubicBezTo>
                  <a:cubicBezTo>
                    <a:pt x="3476" y="4575"/>
                    <a:pt x="3424" y="4624"/>
                    <a:pt x="3369" y="4624"/>
                  </a:cubicBezTo>
                  <a:cubicBezTo>
                    <a:pt x="3354" y="4624"/>
                    <a:pt x="3338" y="4620"/>
                    <a:pt x="3323" y="4613"/>
                  </a:cubicBezTo>
                  <a:cubicBezTo>
                    <a:pt x="3251" y="4589"/>
                    <a:pt x="3216" y="4505"/>
                    <a:pt x="3228" y="4434"/>
                  </a:cubicBezTo>
                  <a:cubicBezTo>
                    <a:pt x="3239" y="4374"/>
                    <a:pt x="3239" y="4315"/>
                    <a:pt x="3239" y="4255"/>
                  </a:cubicBezTo>
                  <a:cubicBezTo>
                    <a:pt x="3299" y="3577"/>
                    <a:pt x="3370" y="2910"/>
                    <a:pt x="3442" y="2243"/>
                  </a:cubicBezTo>
                  <a:cubicBezTo>
                    <a:pt x="3442" y="2005"/>
                    <a:pt x="3513" y="1767"/>
                    <a:pt x="3656" y="1576"/>
                  </a:cubicBezTo>
                  <a:cubicBezTo>
                    <a:pt x="3561" y="1505"/>
                    <a:pt x="3454" y="1469"/>
                    <a:pt x="3347" y="1469"/>
                  </a:cubicBezTo>
                  <a:cubicBezTo>
                    <a:pt x="2954" y="1410"/>
                    <a:pt x="2585" y="1291"/>
                    <a:pt x="2227" y="1112"/>
                  </a:cubicBezTo>
                  <a:cubicBezTo>
                    <a:pt x="1870" y="945"/>
                    <a:pt x="1537" y="755"/>
                    <a:pt x="1192" y="576"/>
                  </a:cubicBezTo>
                  <a:cubicBezTo>
                    <a:pt x="1001" y="481"/>
                    <a:pt x="834" y="374"/>
                    <a:pt x="811" y="124"/>
                  </a:cubicBezTo>
                  <a:cubicBezTo>
                    <a:pt x="804" y="43"/>
                    <a:pt x="728" y="0"/>
                    <a:pt x="6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07" name="Google Shape;1207;p26"/>
            <p:cNvSpPr/>
            <p:nvPr/>
          </p:nvSpPr>
          <p:spPr>
            <a:xfrm>
              <a:off x="1386313" y="1552600"/>
              <a:ext cx="417950" cy="214925"/>
            </a:xfrm>
            <a:custGeom>
              <a:rect b="b" l="l" r="r" t="t"/>
              <a:pathLst>
                <a:path extrusionOk="0" h="8597" w="16718">
                  <a:moveTo>
                    <a:pt x="16372" y="0"/>
                  </a:moveTo>
                  <a:cubicBezTo>
                    <a:pt x="16301" y="24"/>
                    <a:pt x="16241" y="72"/>
                    <a:pt x="16217" y="143"/>
                  </a:cubicBezTo>
                  <a:cubicBezTo>
                    <a:pt x="16205" y="262"/>
                    <a:pt x="16217" y="381"/>
                    <a:pt x="16229" y="500"/>
                  </a:cubicBezTo>
                  <a:cubicBezTo>
                    <a:pt x="16324" y="1322"/>
                    <a:pt x="16205" y="2155"/>
                    <a:pt x="15896" y="2917"/>
                  </a:cubicBezTo>
                  <a:cubicBezTo>
                    <a:pt x="15705" y="3394"/>
                    <a:pt x="15467" y="3846"/>
                    <a:pt x="15181" y="4275"/>
                  </a:cubicBezTo>
                  <a:cubicBezTo>
                    <a:pt x="13550" y="6608"/>
                    <a:pt x="11288" y="7882"/>
                    <a:pt x="8478" y="8156"/>
                  </a:cubicBezTo>
                  <a:cubicBezTo>
                    <a:pt x="8218" y="8179"/>
                    <a:pt x="7958" y="8191"/>
                    <a:pt x="7699" y="8191"/>
                  </a:cubicBezTo>
                  <a:cubicBezTo>
                    <a:pt x="6367" y="8191"/>
                    <a:pt x="5053" y="7885"/>
                    <a:pt x="3847" y="7287"/>
                  </a:cubicBezTo>
                  <a:cubicBezTo>
                    <a:pt x="3108" y="6942"/>
                    <a:pt x="2442" y="6477"/>
                    <a:pt x="1858" y="5918"/>
                  </a:cubicBezTo>
                  <a:cubicBezTo>
                    <a:pt x="1168" y="5287"/>
                    <a:pt x="668" y="4465"/>
                    <a:pt x="430" y="3560"/>
                  </a:cubicBezTo>
                  <a:cubicBezTo>
                    <a:pt x="418" y="3477"/>
                    <a:pt x="382" y="3394"/>
                    <a:pt x="322" y="3322"/>
                  </a:cubicBezTo>
                  <a:cubicBezTo>
                    <a:pt x="283" y="3283"/>
                    <a:pt x="227" y="3260"/>
                    <a:pt x="169" y="3260"/>
                  </a:cubicBezTo>
                  <a:cubicBezTo>
                    <a:pt x="156" y="3260"/>
                    <a:pt x="144" y="3261"/>
                    <a:pt x="132" y="3263"/>
                  </a:cubicBezTo>
                  <a:cubicBezTo>
                    <a:pt x="72" y="3287"/>
                    <a:pt x="13" y="3334"/>
                    <a:pt x="1" y="3406"/>
                  </a:cubicBezTo>
                  <a:cubicBezTo>
                    <a:pt x="1" y="3560"/>
                    <a:pt x="25" y="3703"/>
                    <a:pt x="72" y="3858"/>
                  </a:cubicBezTo>
                  <a:cubicBezTo>
                    <a:pt x="203" y="4287"/>
                    <a:pt x="394" y="4691"/>
                    <a:pt x="632" y="5072"/>
                  </a:cubicBezTo>
                  <a:cubicBezTo>
                    <a:pt x="1215" y="5977"/>
                    <a:pt x="2001" y="6727"/>
                    <a:pt x="2930" y="7263"/>
                  </a:cubicBezTo>
                  <a:cubicBezTo>
                    <a:pt x="4442" y="8159"/>
                    <a:pt x="6037" y="8597"/>
                    <a:pt x="7757" y="8597"/>
                  </a:cubicBezTo>
                  <a:cubicBezTo>
                    <a:pt x="8392" y="8597"/>
                    <a:pt x="9045" y="8537"/>
                    <a:pt x="9716" y="8418"/>
                  </a:cubicBezTo>
                  <a:cubicBezTo>
                    <a:pt x="9978" y="8347"/>
                    <a:pt x="10359" y="8251"/>
                    <a:pt x="10728" y="8120"/>
                  </a:cubicBezTo>
                  <a:cubicBezTo>
                    <a:pt x="12538" y="7525"/>
                    <a:pt x="14122" y="6394"/>
                    <a:pt x="15265" y="4870"/>
                  </a:cubicBezTo>
                  <a:cubicBezTo>
                    <a:pt x="15943" y="4001"/>
                    <a:pt x="16408" y="2989"/>
                    <a:pt x="16610" y="1905"/>
                  </a:cubicBezTo>
                  <a:cubicBezTo>
                    <a:pt x="16705" y="1405"/>
                    <a:pt x="16717" y="881"/>
                    <a:pt x="16634" y="381"/>
                  </a:cubicBezTo>
                  <a:cubicBezTo>
                    <a:pt x="16622" y="274"/>
                    <a:pt x="16598" y="179"/>
                    <a:pt x="16551" y="84"/>
                  </a:cubicBezTo>
                  <a:cubicBezTo>
                    <a:pt x="16503" y="24"/>
                    <a:pt x="16432" y="0"/>
                    <a:pt x="16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08" name="Google Shape;1208;p26"/>
          <p:cNvGrpSpPr/>
          <p:nvPr/>
        </p:nvGrpSpPr>
        <p:grpSpPr>
          <a:xfrm rot="591477">
            <a:off x="8216070" y="3922788"/>
            <a:ext cx="735874" cy="735874"/>
            <a:chOff x="2214083" y="1263025"/>
            <a:chExt cx="735900" cy="735900"/>
          </a:xfrm>
        </p:grpSpPr>
        <p:sp>
          <p:nvSpPr>
            <p:cNvPr id="1209" name="Google Shape;1209;p26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0" name="Google Shape;1210;p26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1" name="Google Shape;1211;p26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2" name="Google Shape;1212;p26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3" name="Google Shape;1213;p26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4" name="Google Shape;1214;p26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5" name="Google Shape;1215;p26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6" name="Google Shape;1216;p26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17" name="Google Shape;1217;p26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Draw </a:t>
            </a:r>
            <a:endParaRPr>
              <a:highlight>
                <a:schemeClr val="accent2"/>
              </a:highlight>
            </a:endParaRPr>
          </a:p>
        </p:txBody>
      </p:sp>
      <p:pic>
        <p:nvPicPr>
          <p:cNvPr id="1218" name="Google Shape;1218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52775" y="1849438"/>
            <a:ext cx="2838450" cy="1609725"/>
          </a:xfrm>
          <a:prstGeom prst="rect">
            <a:avLst/>
          </a:prstGeom>
          <a:noFill/>
          <a:ln>
            <a:noFill/>
          </a:ln>
        </p:spPr>
      </p:pic>
      <p:sp>
        <p:nvSpPr>
          <p:cNvPr id="1219" name="Google Shape;1219;p26"/>
          <p:cNvSpPr txBox="1"/>
          <p:nvPr/>
        </p:nvSpPr>
        <p:spPr>
          <a:xfrm>
            <a:off x="2285371" y="3915832"/>
            <a:ext cx="4572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 like to </a:t>
            </a:r>
            <a:r>
              <a:rPr b="1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draw</a:t>
            </a: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0" i="0" sz="2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p2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Stick </a:t>
            </a:r>
            <a:endParaRPr>
              <a:highlight>
                <a:schemeClr val="accent2"/>
              </a:highlight>
            </a:endParaRPr>
          </a:p>
        </p:txBody>
      </p:sp>
      <p:grpSp>
        <p:nvGrpSpPr>
          <p:cNvPr id="1225" name="Google Shape;1225;p27"/>
          <p:cNvGrpSpPr/>
          <p:nvPr/>
        </p:nvGrpSpPr>
        <p:grpSpPr>
          <a:xfrm>
            <a:off x="147109" y="3686125"/>
            <a:ext cx="880357" cy="880284"/>
            <a:chOff x="3203492" y="2185314"/>
            <a:chExt cx="735900" cy="735900"/>
          </a:xfrm>
        </p:grpSpPr>
        <p:sp>
          <p:nvSpPr>
            <p:cNvPr id="1226" name="Google Shape;1226;p27"/>
            <p:cNvSpPr/>
            <p:nvPr/>
          </p:nvSpPr>
          <p:spPr>
            <a:xfrm>
              <a:off x="3203492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7" name="Google Shape;1227;p27"/>
            <p:cNvSpPr/>
            <p:nvPr/>
          </p:nvSpPr>
          <p:spPr>
            <a:xfrm>
              <a:off x="3268988" y="2248225"/>
              <a:ext cx="637925" cy="606650"/>
            </a:xfrm>
            <a:custGeom>
              <a:rect b="b" l="l" r="r" t="t"/>
              <a:pathLst>
                <a:path extrusionOk="0" h="24266" w="25517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8" name="Google Shape;1228;p27"/>
            <p:cNvSpPr/>
            <p:nvPr/>
          </p:nvSpPr>
          <p:spPr>
            <a:xfrm>
              <a:off x="3291913" y="2270850"/>
              <a:ext cx="564375" cy="561700"/>
            </a:xfrm>
            <a:custGeom>
              <a:rect b="b" l="l" r="r" t="t"/>
              <a:pathLst>
                <a:path extrusionOk="0" h="22468" w="22575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9" name="Google Shape;1229;p27"/>
            <p:cNvSpPr/>
            <p:nvPr/>
          </p:nvSpPr>
          <p:spPr>
            <a:xfrm>
              <a:off x="3333288" y="2469175"/>
              <a:ext cx="109875" cy="109450"/>
            </a:xfrm>
            <a:custGeom>
              <a:rect b="b" l="l" r="r" t="t"/>
              <a:pathLst>
                <a:path extrusionOk="0" h="4378" w="4395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0" name="Google Shape;1230;p27"/>
            <p:cNvSpPr/>
            <p:nvPr/>
          </p:nvSpPr>
          <p:spPr>
            <a:xfrm>
              <a:off x="3705663" y="2469100"/>
              <a:ext cx="106000" cy="109400"/>
            </a:xfrm>
            <a:custGeom>
              <a:rect b="b" l="l" r="r" t="t"/>
              <a:pathLst>
                <a:path extrusionOk="0" h="4376" w="424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1" name="Google Shape;1231;p27"/>
            <p:cNvSpPr/>
            <p:nvPr/>
          </p:nvSpPr>
          <p:spPr>
            <a:xfrm>
              <a:off x="3355013" y="2520450"/>
              <a:ext cx="434600" cy="212425"/>
            </a:xfrm>
            <a:custGeom>
              <a:rect b="b" l="l" r="r" t="t"/>
              <a:pathLst>
                <a:path extrusionOk="0" h="8497" w="17384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2" name="Google Shape;1232;p27"/>
            <p:cNvSpPr/>
            <p:nvPr/>
          </p:nvSpPr>
          <p:spPr>
            <a:xfrm>
              <a:off x="3498488" y="2468075"/>
              <a:ext cx="28000" cy="60125"/>
            </a:xfrm>
            <a:custGeom>
              <a:rect b="b" l="l" r="r" t="t"/>
              <a:pathLst>
                <a:path extrusionOk="0" h="2405" w="112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3" name="Google Shape;1233;p27"/>
            <p:cNvSpPr/>
            <p:nvPr/>
          </p:nvSpPr>
          <p:spPr>
            <a:xfrm>
              <a:off x="3619638" y="2468200"/>
              <a:ext cx="28300" cy="60150"/>
            </a:xfrm>
            <a:custGeom>
              <a:rect b="b" l="l" r="r" t="t"/>
              <a:pathLst>
                <a:path extrusionOk="0" h="2406" w="1132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34" name="Google Shape;1234;p27"/>
          <p:cNvGrpSpPr/>
          <p:nvPr/>
        </p:nvGrpSpPr>
        <p:grpSpPr>
          <a:xfrm rot="345972">
            <a:off x="7441973" y="320690"/>
            <a:ext cx="1033502" cy="1033502"/>
            <a:chOff x="2214083" y="1263025"/>
            <a:chExt cx="735900" cy="735900"/>
          </a:xfrm>
        </p:grpSpPr>
        <p:sp>
          <p:nvSpPr>
            <p:cNvPr id="1235" name="Google Shape;1235;p27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6" name="Google Shape;1236;p27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7" name="Google Shape;1237;p27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8" name="Google Shape;1238;p27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9" name="Google Shape;1239;p27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0" name="Google Shape;1240;p27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1" name="Google Shape;1241;p27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2" name="Google Shape;1242;p27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43" name="Google Shape;1243;p27"/>
          <p:cNvGrpSpPr/>
          <p:nvPr/>
        </p:nvGrpSpPr>
        <p:grpSpPr>
          <a:xfrm>
            <a:off x="634327" y="4293960"/>
            <a:ext cx="645016" cy="644943"/>
            <a:chOff x="4192900" y="3078684"/>
            <a:chExt cx="735900" cy="735900"/>
          </a:xfrm>
        </p:grpSpPr>
        <p:sp>
          <p:nvSpPr>
            <p:cNvPr id="1244" name="Google Shape;1244;p27"/>
            <p:cNvSpPr/>
            <p:nvPr/>
          </p:nvSpPr>
          <p:spPr>
            <a:xfrm>
              <a:off x="4192900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5" name="Google Shape;1245;p27"/>
            <p:cNvSpPr/>
            <p:nvPr/>
          </p:nvSpPr>
          <p:spPr>
            <a:xfrm>
              <a:off x="4219413" y="3137450"/>
              <a:ext cx="688200" cy="612250"/>
            </a:xfrm>
            <a:custGeom>
              <a:rect b="b" l="l" r="r" t="t"/>
              <a:pathLst>
                <a:path extrusionOk="0" h="24490" w="27528">
                  <a:moveTo>
                    <a:pt x="13748" y="0"/>
                  </a:moveTo>
                  <a:cubicBezTo>
                    <a:pt x="8508" y="0"/>
                    <a:pt x="3654" y="3377"/>
                    <a:pt x="2025" y="8651"/>
                  </a:cubicBezTo>
                  <a:cubicBezTo>
                    <a:pt x="1" y="15092"/>
                    <a:pt x="3537" y="21819"/>
                    <a:pt x="10061" y="23950"/>
                  </a:cubicBezTo>
                  <a:lnTo>
                    <a:pt x="10085" y="23962"/>
                  </a:lnTo>
                  <a:lnTo>
                    <a:pt x="10097" y="23962"/>
                  </a:lnTo>
                  <a:cubicBezTo>
                    <a:pt x="11317" y="24319"/>
                    <a:pt x="12542" y="24490"/>
                    <a:pt x="13741" y="24490"/>
                  </a:cubicBezTo>
                  <a:cubicBezTo>
                    <a:pt x="19057" y="24490"/>
                    <a:pt x="23862" y="21137"/>
                    <a:pt x="25504" y="15842"/>
                  </a:cubicBezTo>
                  <a:cubicBezTo>
                    <a:pt x="27528" y="9401"/>
                    <a:pt x="23920" y="2555"/>
                    <a:pt x="17467" y="579"/>
                  </a:cubicBezTo>
                  <a:cubicBezTo>
                    <a:pt x="16231" y="187"/>
                    <a:pt x="14978" y="0"/>
                    <a:pt x="137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6" name="Google Shape;1246;p27"/>
            <p:cNvSpPr/>
            <p:nvPr/>
          </p:nvSpPr>
          <p:spPr>
            <a:xfrm>
              <a:off x="4245913" y="3160000"/>
              <a:ext cx="636100" cy="566875"/>
            </a:xfrm>
            <a:custGeom>
              <a:rect b="b" l="l" r="r" t="t"/>
              <a:pathLst>
                <a:path extrusionOk="0" h="22675" w="25444">
                  <a:moveTo>
                    <a:pt x="12686" y="1"/>
                  </a:moveTo>
                  <a:cubicBezTo>
                    <a:pt x="7834" y="1"/>
                    <a:pt x="3336" y="3132"/>
                    <a:pt x="1834" y="8023"/>
                  </a:cubicBezTo>
                  <a:cubicBezTo>
                    <a:pt x="0" y="13845"/>
                    <a:pt x="3108" y="20167"/>
                    <a:pt x="9287" y="22179"/>
                  </a:cubicBezTo>
                  <a:cubicBezTo>
                    <a:pt x="10431" y="22516"/>
                    <a:pt x="11568" y="22675"/>
                    <a:pt x="12674" y="22675"/>
                  </a:cubicBezTo>
                  <a:cubicBezTo>
                    <a:pt x="17709" y="22675"/>
                    <a:pt x="22110" y="19391"/>
                    <a:pt x="23575" y="14666"/>
                  </a:cubicBezTo>
                  <a:cubicBezTo>
                    <a:pt x="25444" y="8713"/>
                    <a:pt x="22110" y="2379"/>
                    <a:pt x="16157" y="546"/>
                  </a:cubicBezTo>
                  <a:cubicBezTo>
                    <a:pt x="15004" y="176"/>
                    <a:pt x="13835" y="1"/>
                    <a:pt x="126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7" name="Google Shape;1247;p27"/>
            <p:cNvSpPr/>
            <p:nvPr/>
          </p:nvSpPr>
          <p:spPr>
            <a:xfrm>
              <a:off x="4381038" y="3360850"/>
              <a:ext cx="165525" cy="86675"/>
            </a:xfrm>
            <a:custGeom>
              <a:rect b="b" l="l" r="r" t="t"/>
              <a:pathLst>
                <a:path extrusionOk="0" h="3467" w="6621">
                  <a:moveTo>
                    <a:pt x="108" y="1"/>
                  </a:moveTo>
                  <a:cubicBezTo>
                    <a:pt x="96" y="1"/>
                    <a:pt x="60" y="13"/>
                    <a:pt x="1" y="36"/>
                  </a:cubicBezTo>
                  <a:cubicBezTo>
                    <a:pt x="155" y="1037"/>
                    <a:pt x="679" y="1953"/>
                    <a:pt x="1465" y="2584"/>
                  </a:cubicBezTo>
                  <a:cubicBezTo>
                    <a:pt x="2176" y="3174"/>
                    <a:pt x="3045" y="3466"/>
                    <a:pt x="3912" y="3466"/>
                  </a:cubicBezTo>
                  <a:cubicBezTo>
                    <a:pt x="4831" y="3466"/>
                    <a:pt x="5749" y="3138"/>
                    <a:pt x="6478" y="2489"/>
                  </a:cubicBezTo>
                  <a:cubicBezTo>
                    <a:pt x="6525" y="2418"/>
                    <a:pt x="6585" y="2346"/>
                    <a:pt x="6621" y="2275"/>
                  </a:cubicBezTo>
                  <a:cubicBezTo>
                    <a:pt x="4430" y="1513"/>
                    <a:pt x="2275" y="751"/>
                    <a:pt x="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8" name="Google Shape;1248;p27"/>
            <p:cNvSpPr/>
            <p:nvPr/>
          </p:nvSpPr>
          <p:spPr>
            <a:xfrm>
              <a:off x="4592088" y="3432000"/>
              <a:ext cx="168200" cy="80075"/>
            </a:xfrm>
            <a:custGeom>
              <a:rect b="b" l="l" r="r" t="t"/>
              <a:pathLst>
                <a:path extrusionOk="0" h="3203" w="6728">
                  <a:moveTo>
                    <a:pt x="0" y="0"/>
                  </a:moveTo>
                  <a:lnTo>
                    <a:pt x="0" y="0"/>
                  </a:lnTo>
                  <a:cubicBezTo>
                    <a:pt x="95" y="1465"/>
                    <a:pt x="1429" y="2822"/>
                    <a:pt x="3072" y="3132"/>
                  </a:cubicBezTo>
                  <a:cubicBezTo>
                    <a:pt x="3315" y="3179"/>
                    <a:pt x="3560" y="3202"/>
                    <a:pt x="3803" y="3202"/>
                  </a:cubicBezTo>
                  <a:cubicBezTo>
                    <a:pt x="4420" y="3202"/>
                    <a:pt x="5030" y="3053"/>
                    <a:pt x="5584" y="2763"/>
                  </a:cubicBezTo>
                  <a:cubicBezTo>
                    <a:pt x="6156" y="2489"/>
                    <a:pt x="6584" y="2155"/>
                    <a:pt x="6727" y="185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9" name="Google Shape;1249;p27"/>
            <p:cNvSpPr/>
            <p:nvPr/>
          </p:nvSpPr>
          <p:spPr>
            <a:xfrm>
              <a:off x="4398013" y="3358050"/>
              <a:ext cx="118775" cy="91075"/>
            </a:xfrm>
            <a:custGeom>
              <a:rect b="b" l="l" r="r" t="t"/>
              <a:pathLst>
                <a:path extrusionOk="0" h="3643" w="4751">
                  <a:moveTo>
                    <a:pt x="2838" y="1"/>
                  </a:moveTo>
                  <a:cubicBezTo>
                    <a:pt x="2810" y="1"/>
                    <a:pt x="2781" y="6"/>
                    <a:pt x="2751" y="17"/>
                  </a:cubicBezTo>
                  <a:cubicBezTo>
                    <a:pt x="2655" y="53"/>
                    <a:pt x="2560" y="113"/>
                    <a:pt x="2489" y="184"/>
                  </a:cubicBezTo>
                  <a:cubicBezTo>
                    <a:pt x="1882" y="708"/>
                    <a:pt x="1286" y="1232"/>
                    <a:pt x="655" y="1732"/>
                  </a:cubicBezTo>
                  <a:cubicBezTo>
                    <a:pt x="381" y="1946"/>
                    <a:pt x="179" y="2244"/>
                    <a:pt x="60" y="2565"/>
                  </a:cubicBezTo>
                  <a:cubicBezTo>
                    <a:pt x="0" y="2649"/>
                    <a:pt x="12" y="2744"/>
                    <a:pt x="72" y="2827"/>
                  </a:cubicBezTo>
                  <a:cubicBezTo>
                    <a:pt x="111" y="2882"/>
                    <a:pt x="176" y="2911"/>
                    <a:pt x="246" y="2911"/>
                  </a:cubicBezTo>
                  <a:cubicBezTo>
                    <a:pt x="283" y="2911"/>
                    <a:pt x="321" y="2903"/>
                    <a:pt x="358" y="2887"/>
                  </a:cubicBezTo>
                  <a:cubicBezTo>
                    <a:pt x="429" y="2863"/>
                    <a:pt x="489" y="2827"/>
                    <a:pt x="560" y="2780"/>
                  </a:cubicBezTo>
                  <a:cubicBezTo>
                    <a:pt x="594" y="2756"/>
                    <a:pt x="635" y="2743"/>
                    <a:pt x="676" y="2743"/>
                  </a:cubicBezTo>
                  <a:cubicBezTo>
                    <a:pt x="737" y="2743"/>
                    <a:pt x="798" y="2770"/>
                    <a:pt x="834" y="2827"/>
                  </a:cubicBezTo>
                  <a:cubicBezTo>
                    <a:pt x="929" y="2923"/>
                    <a:pt x="1012" y="3030"/>
                    <a:pt x="1096" y="3137"/>
                  </a:cubicBezTo>
                  <a:cubicBezTo>
                    <a:pt x="1191" y="3268"/>
                    <a:pt x="1274" y="3411"/>
                    <a:pt x="1370" y="3554"/>
                  </a:cubicBezTo>
                  <a:cubicBezTo>
                    <a:pt x="1417" y="3608"/>
                    <a:pt x="1484" y="3643"/>
                    <a:pt x="1552" y="3643"/>
                  </a:cubicBezTo>
                  <a:cubicBezTo>
                    <a:pt x="1587" y="3643"/>
                    <a:pt x="1623" y="3633"/>
                    <a:pt x="1655" y="3613"/>
                  </a:cubicBezTo>
                  <a:cubicBezTo>
                    <a:pt x="1727" y="3577"/>
                    <a:pt x="1786" y="3542"/>
                    <a:pt x="1846" y="3494"/>
                  </a:cubicBezTo>
                  <a:cubicBezTo>
                    <a:pt x="2679" y="2911"/>
                    <a:pt x="3465" y="2280"/>
                    <a:pt x="4215" y="1601"/>
                  </a:cubicBezTo>
                  <a:cubicBezTo>
                    <a:pt x="4370" y="1458"/>
                    <a:pt x="4513" y="1303"/>
                    <a:pt x="4644" y="1137"/>
                  </a:cubicBezTo>
                  <a:cubicBezTo>
                    <a:pt x="4751" y="1029"/>
                    <a:pt x="4751" y="875"/>
                    <a:pt x="4644" y="768"/>
                  </a:cubicBezTo>
                  <a:cubicBezTo>
                    <a:pt x="4590" y="726"/>
                    <a:pt x="4525" y="705"/>
                    <a:pt x="4459" y="705"/>
                  </a:cubicBezTo>
                  <a:cubicBezTo>
                    <a:pt x="4394" y="705"/>
                    <a:pt x="4328" y="726"/>
                    <a:pt x="4275" y="768"/>
                  </a:cubicBezTo>
                  <a:cubicBezTo>
                    <a:pt x="4227" y="803"/>
                    <a:pt x="4191" y="863"/>
                    <a:pt x="4168" y="922"/>
                  </a:cubicBezTo>
                  <a:cubicBezTo>
                    <a:pt x="4084" y="1196"/>
                    <a:pt x="3846" y="1339"/>
                    <a:pt x="3632" y="1506"/>
                  </a:cubicBezTo>
                  <a:cubicBezTo>
                    <a:pt x="3614" y="1519"/>
                    <a:pt x="3593" y="1526"/>
                    <a:pt x="3572" y="1526"/>
                  </a:cubicBezTo>
                  <a:cubicBezTo>
                    <a:pt x="3537" y="1526"/>
                    <a:pt x="3504" y="1507"/>
                    <a:pt x="3489" y="1470"/>
                  </a:cubicBezTo>
                  <a:cubicBezTo>
                    <a:pt x="3465" y="1434"/>
                    <a:pt x="3465" y="1387"/>
                    <a:pt x="3441" y="1351"/>
                  </a:cubicBezTo>
                  <a:cubicBezTo>
                    <a:pt x="3385" y="1238"/>
                    <a:pt x="3334" y="1185"/>
                    <a:pt x="3255" y="1185"/>
                  </a:cubicBezTo>
                  <a:cubicBezTo>
                    <a:pt x="3217" y="1185"/>
                    <a:pt x="3173" y="1197"/>
                    <a:pt x="3120" y="1220"/>
                  </a:cubicBezTo>
                  <a:cubicBezTo>
                    <a:pt x="3072" y="1232"/>
                    <a:pt x="3036" y="1256"/>
                    <a:pt x="3001" y="1280"/>
                  </a:cubicBezTo>
                  <a:cubicBezTo>
                    <a:pt x="2964" y="1300"/>
                    <a:pt x="2925" y="1310"/>
                    <a:pt x="2886" y="1310"/>
                  </a:cubicBezTo>
                  <a:cubicBezTo>
                    <a:pt x="2836" y="1310"/>
                    <a:pt x="2786" y="1294"/>
                    <a:pt x="2739" y="1268"/>
                  </a:cubicBezTo>
                  <a:cubicBezTo>
                    <a:pt x="2667" y="1244"/>
                    <a:pt x="2632" y="1149"/>
                    <a:pt x="2679" y="1089"/>
                  </a:cubicBezTo>
                  <a:cubicBezTo>
                    <a:pt x="2739" y="1006"/>
                    <a:pt x="2822" y="934"/>
                    <a:pt x="2894" y="851"/>
                  </a:cubicBezTo>
                  <a:cubicBezTo>
                    <a:pt x="2965" y="791"/>
                    <a:pt x="3001" y="696"/>
                    <a:pt x="3001" y="613"/>
                  </a:cubicBezTo>
                  <a:cubicBezTo>
                    <a:pt x="2977" y="470"/>
                    <a:pt x="2989" y="339"/>
                    <a:pt x="3025" y="208"/>
                  </a:cubicBezTo>
                  <a:cubicBezTo>
                    <a:pt x="3044" y="93"/>
                    <a:pt x="2954" y="1"/>
                    <a:pt x="2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0" name="Google Shape;1250;p27"/>
            <p:cNvSpPr/>
            <p:nvPr/>
          </p:nvSpPr>
          <p:spPr>
            <a:xfrm>
              <a:off x="4608463" y="3424550"/>
              <a:ext cx="117000" cy="95575"/>
            </a:xfrm>
            <a:custGeom>
              <a:rect b="b" l="l" r="r" t="t"/>
              <a:pathLst>
                <a:path extrusionOk="0" h="3823" w="4680">
                  <a:moveTo>
                    <a:pt x="3419" y="1"/>
                  </a:moveTo>
                  <a:cubicBezTo>
                    <a:pt x="3359" y="1"/>
                    <a:pt x="3290" y="32"/>
                    <a:pt x="3227" y="96"/>
                  </a:cubicBezTo>
                  <a:cubicBezTo>
                    <a:pt x="3060" y="251"/>
                    <a:pt x="2905" y="417"/>
                    <a:pt x="2739" y="572"/>
                  </a:cubicBezTo>
                  <a:cubicBezTo>
                    <a:pt x="2048" y="1203"/>
                    <a:pt x="1322" y="1798"/>
                    <a:pt x="583" y="2382"/>
                  </a:cubicBezTo>
                  <a:cubicBezTo>
                    <a:pt x="405" y="2513"/>
                    <a:pt x="250" y="2691"/>
                    <a:pt x="83" y="2834"/>
                  </a:cubicBezTo>
                  <a:cubicBezTo>
                    <a:pt x="24" y="2894"/>
                    <a:pt x="0" y="2965"/>
                    <a:pt x="24" y="3049"/>
                  </a:cubicBezTo>
                  <a:cubicBezTo>
                    <a:pt x="55" y="3152"/>
                    <a:pt x="149" y="3220"/>
                    <a:pt x="252" y="3220"/>
                  </a:cubicBezTo>
                  <a:cubicBezTo>
                    <a:pt x="267" y="3220"/>
                    <a:pt x="282" y="3218"/>
                    <a:pt x="298" y="3215"/>
                  </a:cubicBezTo>
                  <a:cubicBezTo>
                    <a:pt x="453" y="3180"/>
                    <a:pt x="619" y="3120"/>
                    <a:pt x="774" y="3061"/>
                  </a:cubicBezTo>
                  <a:cubicBezTo>
                    <a:pt x="798" y="3049"/>
                    <a:pt x="828" y="3043"/>
                    <a:pt x="857" y="3043"/>
                  </a:cubicBezTo>
                  <a:cubicBezTo>
                    <a:pt x="887" y="3043"/>
                    <a:pt x="917" y="3049"/>
                    <a:pt x="941" y="3061"/>
                  </a:cubicBezTo>
                  <a:cubicBezTo>
                    <a:pt x="1036" y="3144"/>
                    <a:pt x="1167" y="3203"/>
                    <a:pt x="1203" y="3299"/>
                  </a:cubicBezTo>
                  <a:cubicBezTo>
                    <a:pt x="1250" y="3442"/>
                    <a:pt x="1357" y="3561"/>
                    <a:pt x="1488" y="3632"/>
                  </a:cubicBezTo>
                  <a:cubicBezTo>
                    <a:pt x="1572" y="3692"/>
                    <a:pt x="1596" y="3823"/>
                    <a:pt x="1726" y="3823"/>
                  </a:cubicBezTo>
                  <a:cubicBezTo>
                    <a:pt x="1846" y="3811"/>
                    <a:pt x="1965" y="3763"/>
                    <a:pt x="2060" y="3692"/>
                  </a:cubicBezTo>
                  <a:cubicBezTo>
                    <a:pt x="2107" y="3668"/>
                    <a:pt x="2155" y="3632"/>
                    <a:pt x="2203" y="3596"/>
                  </a:cubicBezTo>
                  <a:cubicBezTo>
                    <a:pt x="2929" y="3120"/>
                    <a:pt x="3608" y="2596"/>
                    <a:pt x="4286" y="2072"/>
                  </a:cubicBezTo>
                  <a:cubicBezTo>
                    <a:pt x="4393" y="1989"/>
                    <a:pt x="4501" y="1894"/>
                    <a:pt x="4596" y="1798"/>
                  </a:cubicBezTo>
                  <a:cubicBezTo>
                    <a:pt x="4679" y="1715"/>
                    <a:pt x="4679" y="1584"/>
                    <a:pt x="4620" y="1501"/>
                  </a:cubicBezTo>
                  <a:cubicBezTo>
                    <a:pt x="4581" y="1446"/>
                    <a:pt x="4521" y="1417"/>
                    <a:pt x="4461" y="1417"/>
                  </a:cubicBezTo>
                  <a:cubicBezTo>
                    <a:pt x="4430" y="1417"/>
                    <a:pt x="4398" y="1425"/>
                    <a:pt x="4370" y="1441"/>
                  </a:cubicBezTo>
                  <a:cubicBezTo>
                    <a:pt x="4311" y="1477"/>
                    <a:pt x="4245" y="1494"/>
                    <a:pt x="4178" y="1494"/>
                  </a:cubicBezTo>
                  <a:cubicBezTo>
                    <a:pt x="4067" y="1494"/>
                    <a:pt x="3956" y="1447"/>
                    <a:pt x="3882" y="1358"/>
                  </a:cubicBezTo>
                  <a:cubicBezTo>
                    <a:pt x="3842" y="1308"/>
                    <a:pt x="3777" y="1284"/>
                    <a:pt x="3716" y="1284"/>
                  </a:cubicBezTo>
                  <a:cubicBezTo>
                    <a:pt x="3703" y="1284"/>
                    <a:pt x="3691" y="1285"/>
                    <a:pt x="3679" y="1287"/>
                  </a:cubicBezTo>
                  <a:cubicBezTo>
                    <a:pt x="3644" y="1294"/>
                    <a:pt x="3609" y="1297"/>
                    <a:pt x="3575" y="1297"/>
                  </a:cubicBezTo>
                  <a:cubicBezTo>
                    <a:pt x="3407" y="1297"/>
                    <a:pt x="3247" y="1224"/>
                    <a:pt x="3063" y="1224"/>
                  </a:cubicBezTo>
                  <a:cubicBezTo>
                    <a:pt x="3042" y="1224"/>
                    <a:pt x="3022" y="1225"/>
                    <a:pt x="3000" y="1227"/>
                  </a:cubicBezTo>
                  <a:cubicBezTo>
                    <a:pt x="3024" y="1001"/>
                    <a:pt x="3131" y="798"/>
                    <a:pt x="3286" y="655"/>
                  </a:cubicBezTo>
                  <a:cubicBezTo>
                    <a:pt x="3405" y="572"/>
                    <a:pt x="3489" y="477"/>
                    <a:pt x="3560" y="358"/>
                  </a:cubicBezTo>
                  <a:cubicBezTo>
                    <a:pt x="3620" y="251"/>
                    <a:pt x="3596" y="108"/>
                    <a:pt x="3501" y="24"/>
                  </a:cubicBezTo>
                  <a:cubicBezTo>
                    <a:pt x="3477" y="9"/>
                    <a:pt x="3449" y="1"/>
                    <a:pt x="34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1" name="Google Shape;1251;p27"/>
            <p:cNvSpPr/>
            <p:nvPr/>
          </p:nvSpPr>
          <p:spPr>
            <a:xfrm>
              <a:off x="4455463" y="3512625"/>
              <a:ext cx="155700" cy="75125"/>
            </a:xfrm>
            <a:custGeom>
              <a:rect b="b" l="l" r="r" t="t"/>
              <a:pathLst>
                <a:path extrusionOk="0" h="3005" w="6228">
                  <a:moveTo>
                    <a:pt x="203" y="0"/>
                  </a:moveTo>
                  <a:cubicBezTo>
                    <a:pt x="195" y="0"/>
                    <a:pt x="187" y="1"/>
                    <a:pt x="179" y="2"/>
                  </a:cubicBezTo>
                  <a:cubicBezTo>
                    <a:pt x="72" y="14"/>
                    <a:pt x="0" y="109"/>
                    <a:pt x="12" y="228"/>
                  </a:cubicBezTo>
                  <a:cubicBezTo>
                    <a:pt x="24" y="359"/>
                    <a:pt x="48" y="490"/>
                    <a:pt x="84" y="621"/>
                  </a:cubicBezTo>
                  <a:cubicBezTo>
                    <a:pt x="250" y="1133"/>
                    <a:pt x="560" y="1585"/>
                    <a:pt x="977" y="1919"/>
                  </a:cubicBezTo>
                  <a:cubicBezTo>
                    <a:pt x="1465" y="2312"/>
                    <a:pt x="2024" y="2586"/>
                    <a:pt x="2632" y="2728"/>
                  </a:cubicBezTo>
                  <a:cubicBezTo>
                    <a:pt x="2822" y="2788"/>
                    <a:pt x="3001" y="2859"/>
                    <a:pt x="3191" y="2907"/>
                  </a:cubicBezTo>
                  <a:cubicBezTo>
                    <a:pt x="3480" y="2971"/>
                    <a:pt x="3773" y="3004"/>
                    <a:pt x="4065" y="3004"/>
                  </a:cubicBezTo>
                  <a:cubicBezTo>
                    <a:pt x="4314" y="3004"/>
                    <a:pt x="4564" y="2980"/>
                    <a:pt x="4810" y="2931"/>
                  </a:cubicBezTo>
                  <a:cubicBezTo>
                    <a:pt x="5275" y="2836"/>
                    <a:pt x="5703" y="2609"/>
                    <a:pt x="6049" y="2288"/>
                  </a:cubicBezTo>
                  <a:cubicBezTo>
                    <a:pt x="6120" y="2228"/>
                    <a:pt x="6168" y="2157"/>
                    <a:pt x="6215" y="2074"/>
                  </a:cubicBezTo>
                  <a:cubicBezTo>
                    <a:pt x="6227" y="2002"/>
                    <a:pt x="6203" y="1931"/>
                    <a:pt x="6156" y="1871"/>
                  </a:cubicBezTo>
                  <a:cubicBezTo>
                    <a:pt x="6111" y="1844"/>
                    <a:pt x="6060" y="1831"/>
                    <a:pt x="6007" y="1831"/>
                  </a:cubicBezTo>
                  <a:cubicBezTo>
                    <a:pt x="5989" y="1831"/>
                    <a:pt x="5971" y="1832"/>
                    <a:pt x="5953" y="1835"/>
                  </a:cubicBezTo>
                  <a:cubicBezTo>
                    <a:pt x="5894" y="1871"/>
                    <a:pt x="5822" y="1919"/>
                    <a:pt x="5775" y="1978"/>
                  </a:cubicBezTo>
                  <a:cubicBezTo>
                    <a:pt x="5369" y="2361"/>
                    <a:pt x="4817" y="2574"/>
                    <a:pt x="4260" y="2574"/>
                  </a:cubicBezTo>
                  <a:cubicBezTo>
                    <a:pt x="4245" y="2574"/>
                    <a:pt x="4230" y="2574"/>
                    <a:pt x="4215" y="2574"/>
                  </a:cubicBezTo>
                  <a:cubicBezTo>
                    <a:pt x="3679" y="2574"/>
                    <a:pt x="3155" y="2490"/>
                    <a:pt x="2655" y="2312"/>
                  </a:cubicBezTo>
                  <a:cubicBezTo>
                    <a:pt x="2191" y="2169"/>
                    <a:pt x="1750" y="1955"/>
                    <a:pt x="1346" y="1681"/>
                  </a:cubicBezTo>
                  <a:cubicBezTo>
                    <a:pt x="893" y="1347"/>
                    <a:pt x="560" y="871"/>
                    <a:pt x="429" y="311"/>
                  </a:cubicBezTo>
                  <a:cubicBezTo>
                    <a:pt x="429" y="252"/>
                    <a:pt x="405" y="192"/>
                    <a:pt x="393" y="145"/>
                  </a:cubicBezTo>
                  <a:cubicBezTo>
                    <a:pt x="371" y="58"/>
                    <a:pt x="290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2" name="Google Shape;1252;p27"/>
            <p:cNvSpPr/>
            <p:nvPr/>
          </p:nvSpPr>
          <p:spPr>
            <a:xfrm>
              <a:off x="4466463" y="3247025"/>
              <a:ext cx="68200" cy="81850"/>
            </a:xfrm>
            <a:custGeom>
              <a:rect b="b" l="l" r="r" t="t"/>
              <a:pathLst>
                <a:path extrusionOk="0" h="3274" w="2728">
                  <a:moveTo>
                    <a:pt x="184" y="1"/>
                  </a:moveTo>
                  <a:cubicBezTo>
                    <a:pt x="145" y="1"/>
                    <a:pt x="105" y="10"/>
                    <a:pt x="72" y="29"/>
                  </a:cubicBezTo>
                  <a:cubicBezTo>
                    <a:pt x="25" y="77"/>
                    <a:pt x="1" y="148"/>
                    <a:pt x="1" y="220"/>
                  </a:cubicBezTo>
                  <a:cubicBezTo>
                    <a:pt x="60" y="339"/>
                    <a:pt x="144" y="458"/>
                    <a:pt x="227" y="565"/>
                  </a:cubicBezTo>
                  <a:cubicBezTo>
                    <a:pt x="775" y="1244"/>
                    <a:pt x="1322" y="1934"/>
                    <a:pt x="1870" y="2613"/>
                  </a:cubicBezTo>
                  <a:cubicBezTo>
                    <a:pt x="2013" y="2780"/>
                    <a:pt x="2132" y="2946"/>
                    <a:pt x="2275" y="3113"/>
                  </a:cubicBezTo>
                  <a:cubicBezTo>
                    <a:pt x="2323" y="3184"/>
                    <a:pt x="2394" y="3244"/>
                    <a:pt x="2477" y="3268"/>
                  </a:cubicBezTo>
                  <a:cubicBezTo>
                    <a:pt x="2489" y="3272"/>
                    <a:pt x="2501" y="3273"/>
                    <a:pt x="2514" y="3273"/>
                  </a:cubicBezTo>
                  <a:cubicBezTo>
                    <a:pt x="2579" y="3273"/>
                    <a:pt x="2656" y="3230"/>
                    <a:pt x="2715" y="3220"/>
                  </a:cubicBezTo>
                  <a:cubicBezTo>
                    <a:pt x="2727" y="3161"/>
                    <a:pt x="2727" y="3101"/>
                    <a:pt x="2715" y="3054"/>
                  </a:cubicBezTo>
                  <a:cubicBezTo>
                    <a:pt x="2680" y="2982"/>
                    <a:pt x="2644" y="2911"/>
                    <a:pt x="2596" y="2863"/>
                  </a:cubicBezTo>
                  <a:cubicBezTo>
                    <a:pt x="1882" y="1958"/>
                    <a:pt x="1168" y="1053"/>
                    <a:pt x="441" y="160"/>
                  </a:cubicBezTo>
                  <a:cubicBezTo>
                    <a:pt x="406" y="101"/>
                    <a:pt x="346" y="53"/>
                    <a:pt x="275" y="17"/>
                  </a:cubicBezTo>
                  <a:cubicBezTo>
                    <a:pt x="248" y="7"/>
                    <a:pt x="216" y="1"/>
                    <a:pt x="1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3" name="Google Shape;1253;p27"/>
            <p:cNvSpPr/>
            <p:nvPr/>
          </p:nvSpPr>
          <p:spPr>
            <a:xfrm>
              <a:off x="4654288" y="3333475"/>
              <a:ext cx="99750" cy="36325"/>
            </a:xfrm>
            <a:custGeom>
              <a:rect b="b" l="l" r="r" t="t"/>
              <a:pathLst>
                <a:path extrusionOk="0" h="1453" w="3990">
                  <a:moveTo>
                    <a:pt x="3763" y="0"/>
                  </a:moveTo>
                  <a:cubicBezTo>
                    <a:pt x="3644" y="12"/>
                    <a:pt x="3525" y="36"/>
                    <a:pt x="3418" y="84"/>
                  </a:cubicBezTo>
                  <a:cubicBezTo>
                    <a:pt x="2870" y="238"/>
                    <a:pt x="2322" y="405"/>
                    <a:pt x="1763" y="572"/>
                  </a:cubicBezTo>
                  <a:cubicBezTo>
                    <a:pt x="1287" y="715"/>
                    <a:pt x="810" y="858"/>
                    <a:pt x="334" y="1000"/>
                  </a:cubicBezTo>
                  <a:cubicBezTo>
                    <a:pt x="239" y="1036"/>
                    <a:pt x="144" y="1084"/>
                    <a:pt x="60" y="1143"/>
                  </a:cubicBezTo>
                  <a:cubicBezTo>
                    <a:pt x="13" y="1191"/>
                    <a:pt x="1" y="1250"/>
                    <a:pt x="13" y="1310"/>
                  </a:cubicBezTo>
                  <a:cubicBezTo>
                    <a:pt x="13" y="1346"/>
                    <a:pt x="72" y="1393"/>
                    <a:pt x="120" y="1453"/>
                  </a:cubicBezTo>
                  <a:cubicBezTo>
                    <a:pt x="227" y="1441"/>
                    <a:pt x="346" y="1417"/>
                    <a:pt x="465" y="1393"/>
                  </a:cubicBezTo>
                  <a:cubicBezTo>
                    <a:pt x="1036" y="1227"/>
                    <a:pt x="1596" y="1060"/>
                    <a:pt x="2156" y="893"/>
                  </a:cubicBezTo>
                  <a:cubicBezTo>
                    <a:pt x="2644" y="750"/>
                    <a:pt x="3120" y="608"/>
                    <a:pt x="3596" y="465"/>
                  </a:cubicBezTo>
                  <a:cubicBezTo>
                    <a:pt x="3692" y="429"/>
                    <a:pt x="3799" y="393"/>
                    <a:pt x="3894" y="346"/>
                  </a:cubicBezTo>
                  <a:cubicBezTo>
                    <a:pt x="3965" y="286"/>
                    <a:pt x="3989" y="191"/>
                    <a:pt x="3954" y="107"/>
                  </a:cubicBezTo>
                  <a:cubicBezTo>
                    <a:pt x="3906" y="48"/>
                    <a:pt x="3834" y="12"/>
                    <a:pt x="3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4" name="Google Shape;1254;p27"/>
            <p:cNvSpPr/>
            <p:nvPr/>
          </p:nvSpPr>
          <p:spPr>
            <a:xfrm>
              <a:off x="4341763" y="3305800"/>
              <a:ext cx="472700" cy="250900"/>
            </a:xfrm>
            <a:custGeom>
              <a:rect b="b" l="l" r="r" t="t"/>
              <a:pathLst>
                <a:path extrusionOk="0" h="10036" w="18908">
                  <a:moveTo>
                    <a:pt x="1679" y="2203"/>
                  </a:moveTo>
                  <a:cubicBezTo>
                    <a:pt x="3834" y="2953"/>
                    <a:pt x="6001" y="3715"/>
                    <a:pt x="8192" y="4477"/>
                  </a:cubicBezTo>
                  <a:cubicBezTo>
                    <a:pt x="8144" y="4548"/>
                    <a:pt x="8096" y="4620"/>
                    <a:pt x="8037" y="4691"/>
                  </a:cubicBezTo>
                  <a:cubicBezTo>
                    <a:pt x="7306" y="5342"/>
                    <a:pt x="6389" y="5670"/>
                    <a:pt x="5471" y="5670"/>
                  </a:cubicBezTo>
                  <a:cubicBezTo>
                    <a:pt x="4608" y="5670"/>
                    <a:pt x="3745" y="5381"/>
                    <a:pt x="3036" y="4798"/>
                  </a:cubicBezTo>
                  <a:cubicBezTo>
                    <a:pt x="2250" y="4155"/>
                    <a:pt x="1726" y="3239"/>
                    <a:pt x="1572" y="2238"/>
                  </a:cubicBezTo>
                  <a:cubicBezTo>
                    <a:pt x="1631" y="2215"/>
                    <a:pt x="1667" y="2203"/>
                    <a:pt x="1679" y="2203"/>
                  </a:cubicBezTo>
                  <a:close/>
                  <a:moveTo>
                    <a:pt x="10013" y="5048"/>
                  </a:moveTo>
                  <a:lnTo>
                    <a:pt x="16740" y="6906"/>
                  </a:lnTo>
                  <a:cubicBezTo>
                    <a:pt x="16597" y="7191"/>
                    <a:pt x="16169" y="7537"/>
                    <a:pt x="15597" y="7811"/>
                  </a:cubicBezTo>
                  <a:cubicBezTo>
                    <a:pt x="15034" y="8105"/>
                    <a:pt x="14414" y="8255"/>
                    <a:pt x="13788" y="8255"/>
                  </a:cubicBezTo>
                  <a:cubicBezTo>
                    <a:pt x="13554" y="8255"/>
                    <a:pt x="13319" y="8234"/>
                    <a:pt x="13085" y="8192"/>
                  </a:cubicBezTo>
                  <a:cubicBezTo>
                    <a:pt x="11442" y="7870"/>
                    <a:pt x="10108" y="6513"/>
                    <a:pt x="10013" y="5048"/>
                  </a:cubicBezTo>
                  <a:close/>
                  <a:moveTo>
                    <a:pt x="536" y="0"/>
                  </a:moveTo>
                  <a:cubicBezTo>
                    <a:pt x="357" y="214"/>
                    <a:pt x="250" y="488"/>
                    <a:pt x="214" y="762"/>
                  </a:cubicBezTo>
                  <a:cubicBezTo>
                    <a:pt x="0" y="2143"/>
                    <a:pt x="238" y="3453"/>
                    <a:pt x="774" y="4715"/>
                  </a:cubicBezTo>
                  <a:cubicBezTo>
                    <a:pt x="1226" y="5786"/>
                    <a:pt x="2048" y="6465"/>
                    <a:pt x="3143" y="6799"/>
                  </a:cubicBezTo>
                  <a:cubicBezTo>
                    <a:pt x="3658" y="6948"/>
                    <a:pt x="4195" y="7032"/>
                    <a:pt x="4730" y="7032"/>
                  </a:cubicBezTo>
                  <a:cubicBezTo>
                    <a:pt x="4876" y="7032"/>
                    <a:pt x="5022" y="7026"/>
                    <a:pt x="5167" y="7013"/>
                  </a:cubicBezTo>
                  <a:cubicBezTo>
                    <a:pt x="6251" y="6977"/>
                    <a:pt x="7311" y="6810"/>
                    <a:pt x="8346" y="6525"/>
                  </a:cubicBezTo>
                  <a:cubicBezTo>
                    <a:pt x="8430" y="6513"/>
                    <a:pt x="8501" y="6501"/>
                    <a:pt x="8573" y="6489"/>
                  </a:cubicBezTo>
                  <a:cubicBezTo>
                    <a:pt x="8644" y="6560"/>
                    <a:pt x="8704" y="6620"/>
                    <a:pt x="8763" y="6691"/>
                  </a:cubicBezTo>
                  <a:cubicBezTo>
                    <a:pt x="9477" y="7525"/>
                    <a:pt x="10275" y="8275"/>
                    <a:pt x="11144" y="8930"/>
                  </a:cubicBezTo>
                  <a:cubicBezTo>
                    <a:pt x="11740" y="9394"/>
                    <a:pt x="12430" y="9739"/>
                    <a:pt x="13168" y="9930"/>
                  </a:cubicBezTo>
                  <a:cubicBezTo>
                    <a:pt x="13480" y="9999"/>
                    <a:pt x="13788" y="10036"/>
                    <a:pt x="14092" y="10036"/>
                  </a:cubicBezTo>
                  <a:cubicBezTo>
                    <a:pt x="14683" y="10036"/>
                    <a:pt x="15257" y="9895"/>
                    <a:pt x="15800" y="9573"/>
                  </a:cubicBezTo>
                  <a:cubicBezTo>
                    <a:pt x="17062" y="8858"/>
                    <a:pt x="18086" y="7775"/>
                    <a:pt x="18717" y="6477"/>
                  </a:cubicBezTo>
                  <a:cubicBezTo>
                    <a:pt x="18860" y="6239"/>
                    <a:pt x="18907" y="5965"/>
                    <a:pt x="18860" y="5703"/>
                  </a:cubicBezTo>
                  <a:cubicBezTo>
                    <a:pt x="18800" y="5667"/>
                    <a:pt x="18752" y="5632"/>
                    <a:pt x="18693" y="5608"/>
                  </a:cubicBezTo>
                  <a:cubicBezTo>
                    <a:pt x="18169" y="5453"/>
                    <a:pt x="17645" y="5298"/>
                    <a:pt x="17109" y="5179"/>
                  </a:cubicBezTo>
                  <a:cubicBezTo>
                    <a:pt x="16216" y="4965"/>
                    <a:pt x="15312" y="4774"/>
                    <a:pt x="14407" y="4572"/>
                  </a:cubicBezTo>
                  <a:cubicBezTo>
                    <a:pt x="13097" y="4274"/>
                    <a:pt x="11775" y="3977"/>
                    <a:pt x="10466" y="3691"/>
                  </a:cubicBezTo>
                  <a:cubicBezTo>
                    <a:pt x="9823" y="3560"/>
                    <a:pt x="9204" y="3358"/>
                    <a:pt x="8596" y="3108"/>
                  </a:cubicBezTo>
                  <a:cubicBezTo>
                    <a:pt x="7727" y="2750"/>
                    <a:pt x="6858" y="2405"/>
                    <a:pt x="5989" y="2060"/>
                  </a:cubicBezTo>
                  <a:cubicBezTo>
                    <a:pt x="5144" y="1715"/>
                    <a:pt x="4298" y="1357"/>
                    <a:pt x="3453" y="1024"/>
                  </a:cubicBezTo>
                  <a:cubicBezTo>
                    <a:pt x="2584" y="679"/>
                    <a:pt x="1703" y="357"/>
                    <a:pt x="822" y="36"/>
                  </a:cubicBezTo>
                  <a:cubicBezTo>
                    <a:pt x="726" y="12"/>
                    <a:pt x="631" y="0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55" name="Google Shape;1255;p27"/>
          <p:cNvGrpSpPr/>
          <p:nvPr/>
        </p:nvGrpSpPr>
        <p:grpSpPr>
          <a:xfrm>
            <a:off x="8109925" y="885964"/>
            <a:ext cx="735900" cy="735900"/>
            <a:chOff x="7161125" y="2185314"/>
            <a:chExt cx="735900" cy="735900"/>
          </a:xfrm>
        </p:grpSpPr>
        <p:sp>
          <p:nvSpPr>
            <p:cNvPr id="1256" name="Google Shape;1256;p27"/>
            <p:cNvSpPr/>
            <p:nvPr/>
          </p:nvSpPr>
          <p:spPr>
            <a:xfrm>
              <a:off x="7161125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7" name="Google Shape;1257;p27"/>
            <p:cNvSpPr/>
            <p:nvPr/>
          </p:nvSpPr>
          <p:spPr>
            <a:xfrm>
              <a:off x="7161738" y="2244875"/>
              <a:ext cx="675000" cy="610300"/>
            </a:xfrm>
            <a:custGeom>
              <a:rect b="b" l="l" r="r" t="t"/>
              <a:pathLst>
                <a:path extrusionOk="0" h="24412" w="27000">
                  <a:moveTo>
                    <a:pt x="14796" y="0"/>
                  </a:moveTo>
                  <a:cubicBezTo>
                    <a:pt x="13291" y="0"/>
                    <a:pt x="11747" y="284"/>
                    <a:pt x="10228" y="896"/>
                  </a:cubicBezTo>
                  <a:cubicBezTo>
                    <a:pt x="2204" y="4123"/>
                    <a:pt x="1" y="14457"/>
                    <a:pt x="6014" y="20684"/>
                  </a:cubicBezTo>
                  <a:cubicBezTo>
                    <a:pt x="8276" y="23042"/>
                    <a:pt x="11383" y="24363"/>
                    <a:pt x="14765" y="24411"/>
                  </a:cubicBezTo>
                  <a:lnTo>
                    <a:pt x="14788" y="24411"/>
                  </a:lnTo>
                  <a:cubicBezTo>
                    <a:pt x="21599" y="24304"/>
                    <a:pt x="26945" y="18958"/>
                    <a:pt x="26980" y="12255"/>
                  </a:cubicBezTo>
                  <a:cubicBezTo>
                    <a:pt x="27000" y="5235"/>
                    <a:pt x="21255" y="0"/>
                    <a:pt x="14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8" name="Google Shape;1258;p27"/>
            <p:cNvSpPr/>
            <p:nvPr/>
          </p:nvSpPr>
          <p:spPr>
            <a:xfrm>
              <a:off x="7249263" y="2270525"/>
              <a:ext cx="565850" cy="562025"/>
            </a:xfrm>
            <a:custGeom>
              <a:rect b="b" l="l" r="r" t="t"/>
              <a:pathLst>
                <a:path extrusionOk="0" h="22481" w="22634">
                  <a:moveTo>
                    <a:pt x="11482" y="1"/>
                  </a:moveTo>
                  <a:cubicBezTo>
                    <a:pt x="11453" y="1"/>
                    <a:pt x="11424" y="1"/>
                    <a:pt x="11395" y="1"/>
                  </a:cubicBezTo>
                  <a:cubicBezTo>
                    <a:pt x="4572" y="1"/>
                    <a:pt x="0" y="5597"/>
                    <a:pt x="60" y="11288"/>
                  </a:cubicBezTo>
                  <a:cubicBezTo>
                    <a:pt x="12" y="17099"/>
                    <a:pt x="4644" y="22397"/>
                    <a:pt x="11264" y="22480"/>
                  </a:cubicBezTo>
                  <a:cubicBezTo>
                    <a:pt x="17610" y="22385"/>
                    <a:pt x="22551" y="17420"/>
                    <a:pt x="22575" y="11217"/>
                  </a:cubicBezTo>
                  <a:cubicBezTo>
                    <a:pt x="22634" y="5043"/>
                    <a:pt x="17656" y="1"/>
                    <a:pt x="114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9" name="Google Shape;1259;p27"/>
            <p:cNvSpPr/>
            <p:nvPr/>
          </p:nvSpPr>
          <p:spPr>
            <a:xfrm>
              <a:off x="7412363" y="2568675"/>
              <a:ext cx="286975" cy="165650"/>
            </a:xfrm>
            <a:custGeom>
              <a:rect b="b" l="l" r="r" t="t"/>
              <a:pathLst>
                <a:path extrusionOk="0" h="6626" w="11479">
                  <a:moveTo>
                    <a:pt x="11189" y="1"/>
                  </a:moveTo>
                  <a:cubicBezTo>
                    <a:pt x="11107" y="1"/>
                    <a:pt x="11027" y="16"/>
                    <a:pt x="10955" y="53"/>
                  </a:cubicBezTo>
                  <a:cubicBezTo>
                    <a:pt x="9681" y="434"/>
                    <a:pt x="8431" y="922"/>
                    <a:pt x="7240" y="1505"/>
                  </a:cubicBezTo>
                  <a:cubicBezTo>
                    <a:pt x="5430" y="2398"/>
                    <a:pt x="3751" y="3494"/>
                    <a:pt x="2120" y="4672"/>
                  </a:cubicBezTo>
                  <a:cubicBezTo>
                    <a:pt x="1477" y="5137"/>
                    <a:pt x="846" y="5637"/>
                    <a:pt x="251" y="6161"/>
                  </a:cubicBezTo>
                  <a:cubicBezTo>
                    <a:pt x="168" y="6220"/>
                    <a:pt x="96" y="6304"/>
                    <a:pt x="49" y="6387"/>
                  </a:cubicBezTo>
                  <a:cubicBezTo>
                    <a:pt x="1" y="6494"/>
                    <a:pt x="72" y="6613"/>
                    <a:pt x="180" y="6625"/>
                  </a:cubicBezTo>
                  <a:cubicBezTo>
                    <a:pt x="322" y="6625"/>
                    <a:pt x="394" y="6518"/>
                    <a:pt x="489" y="6447"/>
                  </a:cubicBezTo>
                  <a:cubicBezTo>
                    <a:pt x="1061" y="6006"/>
                    <a:pt x="1620" y="5565"/>
                    <a:pt x="2204" y="5137"/>
                  </a:cubicBezTo>
                  <a:cubicBezTo>
                    <a:pt x="3513" y="4137"/>
                    <a:pt x="4906" y="3244"/>
                    <a:pt x="6347" y="2446"/>
                  </a:cubicBezTo>
                  <a:cubicBezTo>
                    <a:pt x="7835" y="1613"/>
                    <a:pt x="9407" y="946"/>
                    <a:pt x="11050" y="470"/>
                  </a:cubicBezTo>
                  <a:cubicBezTo>
                    <a:pt x="11157" y="446"/>
                    <a:pt x="11252" y="398"/>
                    <a:pt x="11348" y="351"/>
                  </a:cubicBezTo>
                  <a:cubicBezTo>
                    <a:pt x="11479" y="243"/>
                    <a:pt x="11431" y="41"/>
                    <a:pt x="11264" y="5"/>
                  </a:cubicBezTo>
                  <a:cubicBezTo>
                    <a:pt x="11239" y="2"/>
                    <a:pt x="11214" y="1"/>
                    <a:pt x="11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0" name="Google Shape;1260;p27"/>
            <p:cNvSpPr/>
            <p:nvPr/>
          </p:nvSpPr>
          <p:spPr>
            <a:xfrm>
              <a:off x="7397788" y="2450225"/>
              <a:ext cx="49725" cy="78125"/>
            </a:xfrm>
            <a:custGeom>
              <a:rect b="b" l="l" r="r" t="t"/>
              <a:pathLst>
                <a:path extrusionOk="0" h="3125" w="1989">
                  <a:moveTo>
                    <a:pt x="600" y="0"/>
                  </a:moveTo>
                  <a:cubicBezTo>
                    <a:pt x="554" y="0"/>
                    <a:pt x="509" y="5"/>
                    <a:pt x="465" y="16"/>
                  </a:cubicBezTo>
                  <a:cubicBezTo>
                    <a:pt x="310" y="28"/>
                    <a:pt x="179" y="147"/>
                    <a:pt x="155" y="302"/>
                  </a:cubicBezTo>
                  <a:cubicBezTo>
                    <a:pt x="60" y="659"/>
                    <a:pt x="1" y="1028"/>
                    <a:pt x="1" y="1409"/>
                  </a:cubicBezTo>
                  <a:cubicBezTo>
                    <a:pt x="1" y="1660"/>
                    <a:pt x="24" y="1921"/>
                    <a:pt x="96" y="2160"/>
                  </a:cubicBezTo>
                  <a:cubicBezTo>
                    <a:pt x="143" y="2410"/>
                    <a:pt x="251" y="2648"/>
                    <a:pt x="417" y="2850"/>
                  </a:cubicBezTo>
                  <a:cubicBezTo>
                    <a:pt x="536" y="3005"/>
                    <a:pt x="715" y="3100"/>
                    <a:pt x="905" y="3124"/>
                  </a:cubicBezTo>
                  <a:cubicBezTo>
                    <a:pt x="916" y="3124"/>
                    <a:pt x="926" y="3125"/>
                    <a:pt x="936" y="3125"/>
                  </a:cubicBezTo>
                  <a:cubicBezTo>
                    <a:pt x="1187" y="3125"/>
                    <a:pt x="1422" y="2984"/>
                    <a:pt x="1525" y="2755"/>
                  </a:cubicBezTo>
                  <a:cubicBezTo>
                    <a:pt x="1798" y="2219"/>
                    <a:pt x="1953" y="1636"/>
                    <a:pt x="1977" y="1040"/>
                  </a:cubicBezTo>
                  <a:cubicBezTo>
                    <a:pt x="1989" y="838"/>
                    <a:pt x="1882" y="647"/>
                    <a:pt x="1715" y="540"/>
                  </a:cubicBezTo>
                  <a:cubicBezTo>
                    <a:pt x="1453" y="374"/>
                    <a:pt x="1179" y="219"/>
                    <a:pt x="905" y="76"/>
                  </a:cubicBezTo>
                  <a:cubicBezTo>
                    <a:pt x="807" y="27"/>
                    <a:pt x="702" y="0"/>
                    <a:pt x="6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1" name="Google Shape;1261;p27"/>
            <p:cNvSpPr/>
            <p:nvPr/>
          </p:nvSpPr>
          <p:spPr>
            <a:xfrm>
              <a:off x="7565663" y="2382725"/>
              <a:ext cx="150650" cy="47900"/>
            </a:xfrm>
            <a:custGeom>
              <a:rect b="b" l="l" r="r" t="t"/>
              <a:pathLst>
                <a:path extrusionOk="0" h="1916" w="6026">
                  <a:moveTo>
                    <a:pt x="3082" y="0"/>
                  </a:moveTo>
                  <a:cubicBezTo>
                    <a:pt x="2876" y="0"/>
                    <a:pt x="2662" y="17"/>
                    <a:pt x="2441" y="49"/>
                  </a:cubicBezTo>
                  <a:cubicBezTo>
                    <a:pt x="1608" y="192"/>
                    <a:pt x="834" y="561"/>
                    <a:pt x="203" y="1121"/>
                  </a:cubicBezTo>
                  <a:cubicBezTo>
                    <a:pt x="155" y="1169"/>
                    <a:pt x="96" y="1216"/>
                    <a:pt x="60" y="1288"/>
                  </a:cubicBezTo>
                  <a:cubicBezTo>
                    <a:pt x="1" y="1359"/>
                    <a:pt x="13" y="1466"/>
                    <a:pt x="72" y="1526"/>
                  </a:cubicBezTo>
                  <a:cubicBezTo>
                    <a:pt x="107" y="1574"/>
                    <a:pt x="158" y="1599"/>
                    <a:pt x="211" y="1599"/>
                  </a:cubicBezTo>
                  <a:cubicBezTo>
                    <a:pt x="249" y="1599"/>
                    <a:pt x="287" y="1586"/>
                    <a:pt x="322" y="1562"/>
                  </a:cubicBezTo>
                  <a:cubicBezTo>
                    <a:pt x="441" y="1478"/>
                    <a:pt x="548" y="1383"/>
                    <a:pt x="667" y="1288"/>
                  </a:cubicBezTo>
                  <a:cubicBezTo>
                    <a:pt x="1358" y="728"/>
                    <a:pt x="2215" y="430"/>
                    <a:pt x="3096" y="419"/>
                  </a:cubicBezTo>
                  <a:cubicBezTo>
                    <a:pt x="3110" y="418"/>
                    <a:pt x="3124" y="418"/>
                    <a:pt x="3137" y="418"/>
                  </a:cubicBezTo>
                  <a:cubicBezTo>
                    <a:pt x="3944" y="418"/>
                    <a:pt x="4713" y="762"/>
                    <a:pt x="5263" y="1371"/>
                  </a:cubicBezTo>
                  <a:cubicBezTo>
                    <a:pt x="5370" y="1490"/>
                    <a:pt x="5478" y="1621"/>
                    <a:pt x="5573" y="1740"/>
                  </a:cubicBezTo>
                  <a:cubicBezTo>
                    <a:pt x="5609" y="1788"/>
                    <a:pt x="5656" y="1835"/>
                    <a:pt x="5692" y="1871"/>
                  </a:cubicBezTo>
                  <a:cubicBezTo>
                    <a:pt x="5728" y="1901"/>
                    <a:pt x="5772" y="1916"/>
                    <a:pt x="5817" y="1916"/>
                  </a:cubicBezTo>
                  <a:cubicBezTo>
                    <a:pt x="5862" y="1916"/>
                    <a:pt x="5906" y="1901"/>
                    <a:pt x="5942" y="1871"/>
                  </a:cubicBezTo>
                  <a:cubicBezTo>
                    <a:pt x="6001" y="1824"/>
                    <a:pt x="6025" y="1740"/>
                    <a:pt x="6001" y="1669"/>
                  </a:cubicBezTo>
                  <a:cubicBezTo>
                    <a:pt x="5978" y="1609"/>
                    <a:pt x="5942" y="1538"/>
                    <a:pt x="5894" y="1478"/>
                  </a:cubicBezTo>
                  <a:cubicBezTo>
                    <a:pt x="5158" y="500"/>
                    <a:pt x="4226" y="0"/>
                    <a:pt x="3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2" name="Google Shape;1262;p27"/>
            <p:cNvSpPr/>
            <p:nvPr/>
          </p:nvSpPr>
          <p:spPr>
            <a:xfrm>
              <a:off x="7374563" y="2383900"/>
              <a:ext cx="110175" cy="72400"/>
            </a:xfrm>
            <a:custGeom>
              <a:rect b="b" l="l" r="r" t="t"/>
              <a:pathLst>
                <a:path extrusionOk="0" h="2896" w="4407">
                  <a:moveTo>
                    <a:pt x="215" y="0"/>
                  </a:moveTo>
                  <a:cubicBezTo>
                    <a:pt x="207" y="0"/>
                    <a:pt x="199" y="1"/>
                    <a:pt x="191" y="2"/>
                  </a:cubicBezTo>
                  <a:cubicBezTo>
                    <a:pt x="132" y="2"/>
                    <a:pt x="72" y="38"/>
                    <a:pt x="48" y="86"/>
                  </a:cubicBezTo>
                  <a:cubicBezTo>
                    <a:pt x="25" y="133"/>
                    <a:pt x="13" y="169"/>
                    <a:pt x="1" y="217"/>
                  </a:cubicBezTo>
                  <a:cubicBezTo>
                    <a:pt x="1" y="395"/>
                    <a:pt x="48" y="574"/>
                    <a:pt x="156" y="729"/>
                  </a:cubicBezTo>
                  <a:cubicBezTo>
                    <a:pt x="322" y="979"/>
                    <a:pt x="537" y="1193"/>
                    <a:pt x="775" y="1372"/>
                  </a:cubicBezTo>
                  <a:cubicBezTo>
                    <a:pt x="1715" y="2074"/>
                    <a:pt x="2787" y="2586"/>
                    <a:pt x="3930" y="2860"/>
                  </a:cubicBezTo>
                  <a:cubicBezTo>
                    <a:pt x="4025" y="2884"/>
                    <a:pt x="4132" y="2896"/>
                    <a:pt x="4239" y="2896"/>
                  </a:cubicBezTo>
                  <a:cubicBezTo>
                    <a:pt x="4311" y="2884"/>
                    <a:pt x="4370" y="2824"/>
                    <a:pt x="4382" y="2753"/>
                  </a:cubicBezTo>
                  <a:cubicBezTo>
                    <a:pt x="4406" y="2669"/>
                    <a:pt x="4370" y="2598"/>
                    <a:pt x="4311" y="2550"/>
                  </a:cubicBezTo>
                  <a:cubicBezTo>
                    <a:pt x="4216" y="2503"/>
                    <a:pt x="4120" y="2467"/>
                    <a:pt x="4013" y="2455"/>
                  </a:cubicBezTo>
                  <a:cubicBezTo>
                    <a:pt x="3692" y="2372"/>
                    <a:pt x="3370" y="2277"/>
                    <a:pt x="3073" y="2157"/>
                  </a:cubicBezTo>
                  <a:cubicBezTo>
                    <a:pt x="2346" y="1896"/>
                    <a:pt x="1668" y="1526"/>
                    <a:pt x="1061" y="1062"/>
                  </a:cubicBezTo>
                  <a:cubicBezTo>
                    <a:pt x="763" y="824"/>
                    <a:pt x="441" y="586"/>
                    <a:pt x="382" y="145"/>
                  </a:cubicBezTo>
                  <a:cubicBezTo>
                    <a:pt x="382" y="122"/>
                    <a:pt x="370" y="98"/>
                    <a:pt x="346" y="74"/>
                  </a:cubicBezTo>
                  <a:cubicBezTo>
                    <a:pt x="315" y="33"/>
                    <a:pt x="266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1263" name="Google Shape;1263;p27"/>
          <p:cNvPicPr preferRelativeResize="0"/>
          <p:nvPr/>
        </p:nvPicPr>
        <p:blipFill rotWithShape="1">
          <a:blip r:embed="rId3">
            <a:alphaModFix/>
          </a:blip>
          <a:srcRect b="13792" l="5473" r="4484" t="4741"/>
          <a:stretch/>
        </p:blipFill>
        <p:spPr>
          <a:xfrm>
            <a:off x="3268226" y="1116899"/>
            <a:ext cx="2816195" cy="2753859"/>
          </a:xfrm>
          <a:prstGeom prst="rect">
            <a:avLst/>
          </a:prstGeom>
          <a:noFill/>
          <a:ln>
            <a:noFill/>
          </a:ln>
        </p:spPr>
      </p:pic>
      <p:sp>
        <p:nvSpPr>
          <p:cNvPr id="1264" name="Google Shape;1264;p27"/>
          <p:cNvSpPr txBox="1"/>
          <p:nvPr/>
        </p:nvSpPr>
        <p:spPr>
          <a:xfrm>
            <a:off x="2438400" y="4019550"/>
            <a:ext cx="4572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I </a:t>
            </a:r>
            <a:r>
              <a:rPr b="1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stick</a:t>
            </a: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 a sticker to the wall.</a:t>
            </a:r>
            <a:endParaRPr b="0" i="0" sz="2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8" name="Shape 1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" name="Google Shape;1269;p28"/>
          <p:cNvSpPr/>
          <p:nvPr/>
        </p:nvSpPr>
        <p:spPr>
          <a:xfrm>
            <a:off x="1352976" y="1778399"/>
            <a:ext cx="1586700" cy="1586700"/>
          </a:xfrm>
          <a:prstGeom prst="ellipse">
            <a:avLst/>
          </a:prstGeom>
          <a:solidFill>
            <a:schemeClr val="accent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0" name="Google Shape;1270;p28"/>
          <p:cNvSpPr txBox="1"/>
          <p:nvPr>
            <p:ph type="title"/>
          </p:nvPr>
        </p:nvSpPr>
        <p:spPr>
          <a:xfrm>
            <a:off x="2926514" y="1891749"/>
            <a:ext cx="4563300" cy="15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Adjectives</a:t>
            </a:r>
            <a:endParaRPr/>
          </a:p>
        </p:txBody>
      </p:sp>
      <p:sp>
        <p:nvSpPr>
          <p:cNvPr id="1271" name="Google Shape;1271;p28"/>
          <p:cNvSpPr txBox="1"/>
          <p:nvPr>
            <p:ph idx="2" type="title"/>
          </p:nvPr>
        </p:nvSpPr>
        <p:spPr>
          <a:xfrm>
            <a:off x="1428150" y="2020700"/>
            <a:ext cx="1436400" cy="1102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None/>
            </a:pPr>
            <a:r>
              <a:rPr lang="en-US"/>
              <a:t>03</a:t>
            </a:r>
            <a:endParaRPr/>
          </a:p>
        </p:txBody>
      </p:sp>
      <p:grpSp>
        <p:nvGrpSpPr>
          <p:cNvPr id="1272" name="Google Shape;1272;p28"/>
          <p:cNvGrpSpPr/>
          <p:nvPr/>
        </p:nvGrpSpPr>
        <p:grpSpPr>
          <a:xfrm>
            <a:off x="1045440" y="1274353"/>
            <a:ext cx="892500" cy="892500"/>
            <a:chOff x="4192900" y="3078684"/>
            <a:chExt cx="735900" cy="735900"/>
          </a:xfrm>
        </p:grpSpPr>
        <p:sp>
          <p:nvSpPr>
            <p:cNvPr id="1273" name="Google Shape;1273;p28"/>
            <p:cNvSpPr/>
            <p:nvPr/>
          </p:nvSpPr>
          <p:spPr>
            <a:xfrm>
              <a:off x="4192900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4" name="Google Shape;1274;p28"/>
            <p:cNvSpPr/>
            <p:nvPr/>
          </p:nvSpPr>
          <p:spPr>
            <a:xfrm>
              <a:off x="4219413" y="3137450"/>
              <a:ext cx="688200" cy="612250"/>
            </a:xfrm>
            <a:custGeom>
              <a:rect b="b" l="l" r="r" t="t"/>
              <a:pathLst>
                <a:path extrusionOk="0" h="24490" w="27528">
                  <a:moveTo>
                    <a:pt x="13748" y="0"/>
                  </a:moveTo>
                  <a:cubicBezTo>
                    <a:pt x="8508" y="0"/>
                    <a:pt x="3654" y="3377"/>
                    <a:pt x="2025" y="8651"/>
                  </a:cubicBezTo>
                  <a:cubicBezTo>
                    <a:pt x="1" y="15092"/>
                    <a:pt x="3537" y="21819"/>
                    <a:pt x="10061" y="23950"/>
                  </a:cubicBezTo>
                  <a:lnTo>
                    <a:pt x="10085" y="23962"/>
                  </a:lnTo>
                  <a:lnTo>
                    <a:pt x="10097" y="23962"/>
                  </a:lnTo>
                  <a:cubicBezTo>
                    <a:pt x="11317" y="24319"/>
                    <a:pt x="12542" y="24490"/>
                    <a:pt x="13741" y="24490"/>
                  </a:cubicBezTo>
                  <a:cubicBezTo>
                    <a:pt x="19057" y="24490"/>
                    <a:pt x="23862" y="21137"/>
                    <a:pt x="25504" y="15842"/>
                  </a:cubicBezTo>
                  <a:cubicBezTo>
                    <a:pt x="27528" y="9401"/>
                    <a:pt x="23920" y="2555"/>
                    <a:pt x="17467" y="579"/>
                  </a:cubicBezTo>
                  <a:cubicBezTo>
                    <a:pt x="16231" y="187"/>
                    <a:pt x="14978" y="0"/>
                    <a:pt x="137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5" name="Google Shape;1275;p28"/>
            <p:cNvSpPr/>
            <p:nvPr/>
          </p:nvSpPr>
          <p:spPr>
            <a:xfrm>
              <a:off x="4245913" y="3160000"/>
              <a:ext cx="636100" cy="566875"/>
            </a:xfrm>
            <a:custGeom>
              <a:rect b="b" l="l" r="r" t="t"/>
              <a:pathLst>
                <a:path extrusionOk="0" h="22675" w="25444">
                  <a:moveTo>
                    <a:pt x="12686" y="1"/>
                  </a:moveTo>
                  <a:cubicBezTo>
                    <a:pt x="7834" y="1"/>
                    <a:pt x="3336" y="3132"/>
                    <a:pt x="1834" y="8023"/>
                  </a:cubicBezTo>
                  <a:cubicBezTo>
                    <a:pt x="0" y="13845"/>
                    <a:pt x="3108" y="20167"/>
                    <a:pt x="9287" y="22179"/>
                  </a:cubicBezTo>
                  <a:cubicBezTo>
                    <a:pt x="10431" y="22516"/>
                    <a:pt x="11568" y="22675"/>
                    <a:pt x="12674" y="22675"/>
                  </a:cubicBezTo>
                  <a:cubicBezTo>
                    <a:pt x="17709" y="22675"/>
                    <a:pt x="22110" y="19391"/>
                    <a:pt x="23575" y="14666"/>
                  </a:cubicBezTo>
                  <a:cubicBezTo>
                    <a:pt x="25444" y="8713"/>
                    <a:pt x="22110" y="2379"/>
                    <a:pt x="16157" y="546"/>
                  </a:cubicBezTo>
                  <a:cubicBezTo>
                    <a:pt x="15004" y="176"/>
                    <a:pt x="13835" y="1"/>
                    <a:pt x="126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6" name="Google Shape;1276;p28"/>
            <p:cNvSpPr/>
            <p:nvPr/>
          </p:nvSpPr>
          <p:spPr>
            <a:xfrm>
              <a:off x="4381038" y="3360850"/>
              <a:ext cx="165525" cy="86675"/>
            </a:xfrm>
            <a:custGeom>
              <a:rect b="b" l="l" r="r" t="t"/>
              <a:pathLst>
                <a:path extrusionOk="0" h="3467" w="6621">
                  <a:moveTo>
                    <a:pt x="108" y="1"/>
                  </a:moveTo>
                  <a:cubicBezTo>
                    <a:pt x="96" y="1"/>
                    <a:pt x="60" y="13"/>
                    <a:pt x="1" y="36"/>
                  </a:cubicBezTo>
                  <a:cubicBezTo>
                    <a:pt x="155" y="1037"/>
                    <a:pt x="679" y="1953"/>
                    <a:pt x="1465" y="2584"/>
                  </a:cubicBezTo>
                  <a:cubicBezTo>
                    <a:pt x="2176" y="3174"/>
                    <a:pt x="3045" y="3466"/>
                    <a:pt x="3912" y="3466"/>
                  </a:cubicBezTo>
                  <a:cubicBezTo>
                    <a:pt x="4831" y="3466"/>
                    <a:pt x="5749" y="3138"/>
                    <a:pt x="6478" y="2489"/>
                  </a:cubicBezTo>
                  <a:cubicBezTo>
                    <a:pt x="6525" y="2418"/>
                    <a:pt x="6585" y="2346"/>
                    <a:pt x="6621" y="2275"/>
                  </a:cubicBezTo>
                  <a:cubicBezTo>
                    <a:pt x="4430" y="1513"/>
                    <a:pt x="2275" y="751"/>
                    <a:pt x="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7" name="Google Shape;1277;p28"/>
            <p:cNvSpPr/>
            <p:nvPr/>
          </p:nvSpPr>
          <p:spPr>
            <a:xfrm>
              <a:off x="4592088" y="3432000"/>
              <a:ext cx="168200" cy="80075"/>
            </a:xfrm>
            <a:custGeom>
              <a:rect b="b" l="l" r="r" t="t"/>
              <a:pathLst>
                <a:path extrusionOk="0" h="3203" w="6728">
                  <a:moveTo>
                    <a:pt x="0" y="0"/>
                  </a:moveTo>
                  <a:lnTo>
                    <a:pt x="0" y="0"/>
                  </a:lnTo>
                  <a:cubicBezTo>
                    <a:pt x="95" y="1465"/>
                    <a:pt x="1429" y="2822"/>
                    <a:pt x="3072" y="3132"/>
                  </a:cubicBezTo>
                  <a:cubicBezTo>
                    <a:pt x="3315" y="3179"/>
                    <a:pt x="3560" y="3202"/>
                    <a:pt x="3803" y="3202"/>
                  </a:cubicBezTo>
                  <a:cubicBezTo>
                    <a:pt x="4420" y="3202"/>
                    <a:pt x="5030" y="3053"/>
                    <a:pt x="5584" y="2763"/>
                  </a:cubicBezTo>
                  <a:cubicBezTo>
                    <a:pt x="6156" y="2489"/>
                    <a:pt x="6584" y="2155"/>
                    <a:pt x="6727" y="185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8" name="Google Shape;1278;p28"/>
            <p:cNvSpPr/>
            <p:nvPr/>
          </p:nvSpPr>
          <p:spPr>
            <a:xfrm>
              <a:off x="4398013" y="3358050"/>
              <a:ext cx="118775" cy="91075"/>
            </a:xfrm>
            <a:custGeom>
              <a:rect b="b" l="l" r="r" t="t"/>
              <a:pathLst>
                <a:path extrusionOk="0" h="3643" w="4751">
                  <a:moveTo>
                    <a:pt x="2838" y="1"/>
                  </a:moveTo>
                  <a:cubicBezTo>
                    <a:pt x="2810" y="1"/>
                    <a:pt x="2781" y="6"/>
                    <a:pt x="2751" y="17"/>
                  </a:cubicBezTo>
                  <a:cubicBezTo>
                    <a:pt x="2655" y="53"/>
                    <a:pt x="2560" y="113"/>
                    <a:pt x="2489" y="184"/>
                  </a:cubicBezTo>
                  <a:cubicBezTo>
                    <a:pt x="1882" y="708"/>
                    <a:pt x="1286" y="1232"/>
                    <a:pt x="655" y="1732"/>
                  </a:cubicBezTo>
                  <a:cubicBezTo>
                    <a:pt x="381" y="1946"/>
                    <a:pt x="179" y="2244"/>
                    <a:pt x="60" y="2565"/>
                  </a:cubicBezTo>
                  <a:cubicBezTo>
                    <a:pt x="0" y="2649"/>
                    <a:pt x="12" y="2744"/>
                    <a:pt x="72" y="2827"/>
                  </a:cubicBezTo>
                  <a:cubicBezTo>
                    <a:pt x="111" y="2882"/>
                    <a:pt x="176" y="2911"/>
                    <a:pt x="246" y="2911"/>
                  </a:cubicBezTo>
                  <a:cubicBezTo>
                    <a:pt x="283" y="2911"/>
                    <a:pt x="321" y="2903"/>
                    <a:pt x="358" y="2887"/>
                  </a:cubicBezTo>
                  <a:cubicBezTo>
                    <a:pt x="429" y="2863"/>
                    <a:pt x="489" y="2827"/>
                    <a:pt x="560" y="2780"/>
                  </a:cubicBezTo>
                  <a:cubicBezTo>
                    <a:pt x="594" y="2756"/>
                    <a:pt x="635" y="2743"/>
                    <a:pt x="676" y="2743"/>
                  </a:cubicBezTo>
                  <a:cubicBezTo>
                    <a:pt x="737" y="2743"/>
                    <a:pt x="798" y="2770"/>
                    <a:pt x="834" y="2827"/>
                  </a:cubicBezTo>
                  <a:cubicBezTo>
                    <a:pt x="929" y="2923"/>
                    <a:pt x="1012" y="3030"/>
                    <a:pt x="1096" y="3137"/>
                  </a:cubicBezTo>
                  <a:cubicBezTo>
                    <a:pt x="1191" y="3268"/>
                    <a:pt x="1274" y="3411"/>
                    <a:pt x="1370" y="3554"/>
                  </a:cubicBezTo>
                  <a:cubicBezTo>
                    <a:pt x="1417" y="3608"/>
                    <a:pt x="1484" y="3643"/>
                    <a:pt x="1552" y="3643"/>
                  </a:cubicBezTo>
                  <a:cubicBezTo>
                    <a:pt x="1587" y="3643"/>
                    <a:pt x="1623" y="3633"/>
                    <a:pt x="1655" y="3613"/>
                  </a:cubicBezTo>
                  <a:cubicBezTo>
                    <a:pt x="1727" y="3577"/>
                    <a:pt x="1786" y="3542"/>
                    <a:pt x="1846" y="3494"/>
                  </a:cubicBezTo>
                  <a:cubicBezTo>
                    <a:pt x="2679" y="2911"/>
                    <a:pt x="3465" y="2280"/>
                    <a:pt x="4215" y="1601"/>
                  </a:cubicBezTo>
                  <a:cubicBezTo>
                    <a:pt x="4370" y="1458"/>
                    <a:pt x="4513" y="1303"/>
                    <a:pt x="4644" y="1137"/>
                  </a:cubicBezTo>
                  <a:cubicBezTo>
                    <a:pt x="4751" y="1029"/>
                    <a:pt x="4751" y="875"/>
                    <a:pt x="4644" y="768"/>
                  </a:cubicBezTo>
                  <a:cubicBezTo>
                    <a:pt x="4590" y="726"/>
                    <a:pt x="4525" y="705"/>
                    <a:pt x="4459" y="705"/>
                  </a:cubicBezTo>
                  <a:cubicBezTo>
                    <a:pt x="4394" y="705"/>
                    <a:pt x="4328" y="726"/>
                    <a:pt x="4275" y="768"/>
                  </a:cubicBezTo>
                  <a:cubicBezTo>
                    <a:pt x="4227" y="803"/>
                    <a:pt x="4191" y="863"/>
                    <a:pt x="4168" y="922"/>
                  </a:cubicBezTo>
                  <a:cubicBezTo>
                    <a:pt x="4084" y="1196"/>
                    <a:pt x="3846" y="1339"/>
                    <a:pt x="3632" y="1506"/>
                  </a:cubicBezTo>
                  <a:cubicBezTo>
                    <a:pt x="3614" y="1519"/>
                    <a:pt x="3593" y="1526"/>
                    <a:pt x="3572" y="1526"/>
                  </a:cubicBezTo>
                  <a:cubicBezTo>
                    <a:pt x="3537" y="1526"/>
                    <a:pt x="3504" y="1507"/>
                    <a:pt x="3489" y="1470"/>
                  </a:cubicBezTo>
                  <a:cubicBezTo>
                    <a:pt x="3465" y="1434"/>
                    <a:pt x="3465" y="1387"/>
                    <a:pt x="3441" y="1351"/>
                  </a:cubicBezTo>
                  <a:cubicBezTo>
                    <a:pt x="3385" y="1238"/>
                    <a:pt x="3334" y="1185"/>
                    <a:pt x="3255" y="1185"/>
                  </a:cubicBezTo>
                  <a:cubicBezTo>
                    <a:pt x="3217" y="1185"/>
                    <a:pt x="3173" y="1197"/>
                    <a:pt x="3120" y="1220"/>
                  </a:cubicBezTo>
                  <a:cubicBezTo>
                    <a:pt x="3072" y="1232"/>
                    <a:pt x="3036" y="1256"/>
                    <a:pt x="3001" y="1280"/>
                  </a:cubicBezTo>
                  <a:cubicBezTo>
                    <a:pt x="2964" y="1300"/>
                    <a:pt x="2925" y="1310"/>
                    <a:pt x="2886" y="1310"/>
                  </a:cubicBezTo>
                  <a:cubicBezTo>
                    <a:pt x="2836" y="1310"/>
                    <a:pt x="2786" y="1294"/>
                    <a:pt x="2739" y="1268"/>
                  </a:cubicBezTo>
                  <a:cubicBezTo>
                    <a:pt x="2667" y="1244"/>
                    <a:pt x="2632" y="1149"/>
                    <a:pt x="2679" y="1089"/>
                  </a:cubicBezTo>
                  <a:cubicBezTo>
                    <a:pt x="2739" y="1006"/>
                    <a:pt x="2822" y="934"/>
                    <a:pt x="2894" y="851"/>
                  </a:cubicBezTo>
                  <a:cubicBezTo>
                    <a:pt x="2965" y="791"/>
                    <a:pt x="3001" y="696"/>
                    <a:pt x="3001" y="613"/>
                  </a:cubicBezTo>
                  <a:cubicBezTo>
                    <a:pt x="2977" y="470"/>
                    <a:pt x="2989" y="339"/>
                    <a:pt x="3025" y="208"/>
                  </a:cubicBezTo>
                  <a:cubicBezTo>
                    <a:pt x="3044" y="93"/>
                    <a:pt x="2954" y="1"/>
                    <a:pt x="2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79" name="Google Shape;1279;p28"/>
            <p:cNvSpPr/>
            <p:nvPr/>
          </p:nvSpPr>
          <p:spPr>
            <a:xfrm>
              <a:off x="4608463" y="3424550"/>
              <a:ext cx="117000" cy="95575"/>
            </a:xfrm>
            <a:custGeom>
              <a:rect b="b" l="l" r="r" t="t"/>
              <a:pathLst>
                <a:path extrusionOk="0" h="3823" w="4680">
                  <a:moveTo>
                    <a:pt x="3419" y="1"/>
                  </a:moveTo>
                  <a:cubicBezTo>
                    <a:pt x="3359" y="1"/>
                    <a:pt x="3290" y="32"/>
                    <a:pt x="3227" y="96"/>
                  </a:cubicBezTo>
                  <a:cubicBezTo>
                    <a:pt x="3060" y="251"/>
                    <a:pt x="2905" y="417"/>
                    <a:pt x="2739" y="572"/>
                  </a:cubicBezTo>
                  <a:cubicBezTo>
                    <a:pt x="2048" y="1203"/>
                    <a:pt x="1322" y="1798"/>
                    <a:pt x="583" y="2382"/>
                  </a:cubicBezTo>
                  <a:cubicBezTo>
                    <a:pt x="405" y="2513"/>
                    <a:pt x="250" y="2691"/>
                    <a:pt x="83" y="2834"/>
                  </a:cubicBezTo>
                  <a:cubicBezTo>
                    <a:pt x="24" y="2894"/>
                    <a:pt x="0" y="2965"/>
                    <a:pt x="24" y="3049"/>
                  </a:cubicBezTo>
                  <a:cubicBezTo>
                    <a:pt x="55" y="3152"/>
                    <a:pt x="149" y="3220"/>
                    <a:pt x="252" y="3220"/>
                  </a:cubicBezTo>
                  <a:cubicBezTo>
                    <a:pt x="267" y="3220"/>
                    <a:pt x="282" y="3218"/>
                    <a:pt x="298" y="3215"/>
                  </a:cubicBezTo>
                  <a:cubicBezTo>
                    <a:pt x="453" y="3180"/>
                    <a:pt x="619" y="3120"/>
                    <a:pt x="774" y="3061"/>
                  </a:cubicBezTo>
                  <a:cubicBezTo>
                    <a:pt x="798" y="3049"/>
                    <a:pt x="828" y="3043"/>
                    <a:pt x="857" y="3043"/>
                  </a:cubicBezTo>
                  <a:cubicBezTo>
                    <a:pt x="887" y="3043"/>
                    <a:pt x="917" y="3049"/>
                    <a:pt x="941" y="3061"/>
                  </a:cubicBezTo>
                  <a:cubicBezTo>
                    <a:pt x="1036" y="3144"/>
                    <a:pt x="1167" y="3203"/>
                    <a:pt x="1203" y="3299"/>
                  </a:cubicBezTo>
                  <a:cubicBezTo>
                    <a:pt x="1250" y="3442"/>
                    <a:pt x="1357" y="3561"/>
                    <a:pt x="1488" y="3632"/>
                  </a:cubicBezTo>
                  <a:cubicBezTo>
                    <a:pt x="1572" y="3692"/>
                    <a:pt x="1596" y="3823"/>
                    <a:pt x="1726" y="3823"/>
                  </a:cubicBezTo>
                  <a:cubicBezTo>
                    <a:pt x="1846" y="3811"/>
                    <a:pt x="1965" y="3763"/>
                    <a:pt x="2060" y="3692"/>
                  </a:cubicBezTo>
                  <a:cubicBezTo>
                    <a:pt x="2107" y="3668"/>
                    <a:pt x="2155" y="3632"/>
                    <a:pt x="2203" y="3596"/>
                  </a:cubicBezTo>
                  <a:cubicBezTo>
                    <a:pt x="2929" y="3120"/>
                    <a:pt x="3608" y="2596"/>
                    <a:pt x="4286" y="2072"/>
                  </a:cubicBezTo>
                  <a:cubicBezTo>
                    <a:pt x="4393" y="1989"/>
                    <a:pt x="4501" y="1894"/>
                    <a:pt x="4596" y="1798"/>
                  </a:cubicBezTo>
                  <a:cubicBezTo>
                    <a:pt x="4679" y="1715"/>
                    <a:pt x="4679" y="1584"/>
                    <a:pt x="4620" y="1501"/>
                  </a:cubicBezTo>
                  <a:cubicBezTo>
                    <a:pt x="4581" y="1446"/>
                    <a:pt x="4521" y="1417"/>
                    <a:pt x="4461" y="1417"/>
                  </a:cubicBezTo>
                  <a:cubicBezTo>
                    <a:pt x="4430" y="1417"/>
                    <a:pt x="4398" y="1425"/>
                    <a:pt x="4370" y="1441"/>
                  </a:cubicBezTo>
                  <a:cubicBezTo>
                    <a:pt x="4311" y="1477"/>
                    <a:pt x="4245" y="1494"/>
                    <a:pt x="4178" y="1494"/>
                  </a:cubicBezTo>
                  <a:cubicBezTo>
                    <a:pt x="4067" y="1494"/>
                    <a:pt x="3956" y="1447"/>
                    <a:pt x="3882" y="1358"/>
                  </a:cubicBezTo>
                  <a:cubicBezTo>
                    <a:pt x="3842" y="1308"/>
                    <a:pt x="3777" y="1284"/>
                    <a:pt x="3716" y="1284"/>
                  </a:cubicBezTo>
                  <a:cubicBezTo>
                    <a:pt x="3703" y="1284"/>
                    <a:pt x="3691" y="1285"/>
                    <a:pt x="3679" y="1287"/>
                  </a:cubicBezTo>
                  <a:cubicBezTo>
                    <a:pt x="3644" y="1294"/>
                    <a:pt x="3609" y="1297"/>
                    <a:pt x="3575" y="1297"/>
                  </a:cubicBezTo>
                  <a:cubicBezTo>
                    <a:pt x="3407" y="1297"/>
                    <a:pt x="3247" y="1224"/>
                    <a:pt x="3063" y="1224"/>
                  </a:cubicBezTo>
                  <a:cubicBezTo>
                    <a:pt x="3042" y="1224"/>
                    <a:pt x="3022" y="1225"/>
                    <a:pt x="3000" y="1227"/>
                  </a:cubicBezTo>
                  <a:cubicBezTo>
                    <a:pt x="3024" y="1001"/>
                    <a:pt x="3131" y="798"/>
                    <a:pt x="3286" y="655"/>
                  </a:cubicBezTo>
                  <a:cubicBezTo>
                    <a:pt x="3405" y="572"/>
                    <a:pt x="3489" y="477"/>
                    <a:pt x="3560" y="358"/>
                  </a:cubicBezTo>
                  <a:cubicBezTo>
                    <a:pt x="3620" y="251"/>
                    <a:pt x="3596" y="108"/>
                    <a:pt x="3501" y="24"/>
                  </a:cubicBezTo>
                  <a:cubicBezTo>
                    <a:pt x="3477" y="9"/>
                    <a:pt x="3449" y="1"/>
                    <a:pt x="34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0" name="Google Shape;1280;p28"/>
            <p:cNvSpPr/>
            <p:nvPr/>
          </p:nvSpPr>
          <p:spPr>
            <a:xfrm>
              <a:off x="4455463" y="3512625"/>
              <a:ext cx="155700" cy="75125"/>
            </a:xfrm>
            <a:custGeom>
              <a:rect b="b" l="l" r="r" t="t"/>
              <a:pathLst>
                <a:path extrusionOk="0" h="3005" w="6228">
                  <a:moveTo>
                    <a:pt x="203" y="0"/>
                  </a:moveTo>
                  <a:cubicBezTo>
                    <a:pt x="195" y="0"/>
                    <a:pt x="187" y="1"/>
                    <a:pt x="179" y="2"/>
                  </a:cubicBezTo>
                  <a:cubicBezTo>
                    <a:pt x="72" y="14"/>
                    <a:pt x="0" y="109"/>
                    <a:pt x="12" y="228"/>
                  </a:cubicBezTo>
                  <a:cubicBezTo>
                    <a:pt x="24" y="359"/>
                    <a:pt x="48" y="490"/>
                    <a:pt x="84" y="621"/>
                  </a:cubicBezTo>
                  <a:cubicBezTo>
                    <a:pt x="250" y="1133"/>
                    <a:pt x="560" y="1585"/>
                    <a:pt x="977" y="1919"/>
                  </a:cubicBezTo>
                  <a:cubicBezTo>
                    <a:pt x="1465" y="2312"/>
                    <a:pt x="2024" y="2586"/>
                    <a:pt x="2632" y="2728"/>
                  </a:cubicBezTo>
                  <a:cubicBezTo>
                    <a:pt x="2822" y="2788"/>
                    <a:pt x="3001" y="2859"/>
                    <a:pt x="3191" y="2907"/>
                  </a:cubicBezTo>
                  <a:cubicBezTo>
                    <a:pt x="3480" y="2971"/>
                    <a:pt x="3773" y="3004"/>
                    <a:pt x="4065" y="3004"/>
                  </a:cubicBezTo>
                  <a:cubicBezTo>
                    <a:pt x="4314" y="3004"/>
                    <a:pt x="4564" y="2980"/>
                    <a:pt x="4810" y="2931"/>
                  </a:cubicBezTo>
                  <a:cubicBezTo>
                    <a:pt x="5275" y="2836"/>
                    <a:pt x="5703" y="2609"/>
                    <a:pt x="6049" y="2288"/>
                  </a:cubicBezTo>
                  <a:cubicBezTo>
                    <a:pt x="6120" y="2228"/>
                    <a:pt x="6168" y="2157"/>
                    <a:pt x="6215" y="2074"/>
                  </a:cubicBezTo>
                  <a:cubicBezTo>
                    <a:pt x="6227" y="2002"/>
                    <a:pt x="6203" y="1931"/>
                    <a:pt x="6156" y="1871"/>
                  </a:cubicBezTo>
                  <a:cubicBezTo>
                    <a:pt x="6111" y="1844"/>
                    <a:pt x="6060" y="1831"/>
                    <a:pt x="6007" y="1831"/>
                  </a:cubicBezTo>
                  <a:cubicBezTo>
                    <a:pt x="5989" y="1831"/>
                    <a:pt x="5971" y="1832"/>
                    <a:pt x="5953" y="1835"/>
                  </a:cubicBezTo>
                  <a:cubicBezTo>
                    <a:pt x="5894" y="1871"/>
                    <a:pt x="5822" y="1919"/>
                    <a:pt x="5775" y="1978"/>
                  </a:cubicBezTo>
                  <a:cubicBezTo>
                    <a:pt x="5369" y="2361"/>
                    <a:pt x="4817" y="2574"/>
                    <a:pt x="4260" y="2574"/>
                  </a:cubicBezTo>
                  <a:cubicBezTo>
                    <a:pt x="4245" y="2574"/>
                    <a:pt x="4230" y="2574"/>
                    <a:pt x="4215" y="2574"/>
                  </a:cubicBezTo>
                  <a:cubicBezTo>
                    <a:pt x="3679" y="2574"/>
                    <a:pt x="3155" y="2490"/>
                    <a:pt x="2655" y="2312"/>
                  </a:cubicBezTo>
                  <a:cubicBezTo>
                    <a:pt x="2191" y="2169"/>
                    <a:pt x="1750" y="1955"/>
                    <a:pt x="1346" y="1681"/>
                  </a:cubicBezTo>
                  <a:cubicBezTo>
                    <a:pt x="893" y="1347"/>
                    <a:pt x="560" y="871"/>
                    <a:pt x="429" y="311"/>
                  </a:cubicBezTo>
                  <a:cubicBezTo>
                    <a:pt x="429" y="252"/>
                    <a:pt x="405" y="192"/>
                    <a:pt x="393" y="145"/>
                  </a:cubicBezTo>
                  <a:cubicBezTo>
                    <a:pt x="371" y="58"/>
                    <a:pt x="290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1" name="Google Shape;1281;p28"/>
            <p:cNvSpPr/>
            <p:nvPr/>
          </p:nvSpPr>
          <p:spPr>
            <a:xfrm>
              <a:off x="4466463" y="3247025"/>
              <a:ext cx="68200" cy="81850"/>
            </a:xfrm>
            <a:custGeom>
              <a:rect b="b" l="l" r="r" t="t"/>
              <a:pathLst>
                <a:path extrusionOk="0" h="3274" w="2728">
                  <a:moveTo>
                    <a:pt x="184" y="1"/>
                  </a:moveTo>
                  <a:cubicBezTo>
                    <a:pt x="145" y="1"/>
                    <a:pt x="105" y="10"/>
                    <a:pt x="72" y="29"/>
                  </a:cubicBezTo>
                  <a:cubicBezTo>
                    <a:pt x="25" y="77"/>
                    <a:pt x="1" y="148"/>
                    <a:pt x="1" y="220"/>
                  </a:cubicBezTo>
                  <a:cubicBezTo>
                    <a:pt x="60" y="339"/>
                    <a:pt x="144" y="458"/>
                    <a:pt x="227" y="565"/>
                  </a:cubicBezTo>
                  <a:cubicBezTo>
                    <a:pt x="775" y="1244"/>
                    <a:pt x="1322" y="1934"/>
                    <a:pt x="1870" y="2613"/>
                  </a:cubicBezTo>
                  <a:cubicBezTo>
                    <a:pt x="2013" y="2780"/>
                    <a:pt x="2132" y="2946"/>
                    <a:pt x="2275" y="3113"/>
                  </a:cubicBezTo>
                  <a:cubicBezTo>
                    <a:pt x="2323" y="3184"/>
                    <a:pt x="2394" y="3244"/>
                    <a:pt x="2477" y="3268"/>
                  </a:cubicBezTo>
                  <a:cubicBezTo>
                    <a:pt x="2489" y="3272"/>
                    <a:pt x="2501" y="3273"/>
                    <a:pt x="2514" y="3273"/>
                  </a:cubicBezTo>
                  <a:cubicBezTo>
                    <a:pt x="2579" y="3273"/>
                    <a:pt x="2656" y="3230"/>
                    <a:pt x="2715" y="3220"/>
                  </a:cubicBezTo>
                  <a:cubicBezTo>
                    <a:pt x="2727" y="3161"/>
                    <a:pt x="2727" y="3101"/>
                    <a:pt x="2715" y="3054"/>
                  </a:cubicBezTo>
                  <a:cubicBezTo>
                    <a:pt x="2680" y="2982"/>
                    <a:pt x="2644" y="2911"/>
                    <a:pt x="2596" y="2863"/>
                  </a:cubicBezTo>
                  <a:cubicBezTo>
                    <a:pt x="1882" y="1958"/>
                    <a:pt x="1168" y="1053"/>
                    <a:pt x="441" y="160"/>
                  </a:cubicBezTo>
                  <a:cubicBezTo>
                    <a:pt x="406" y="101"/>
                    <a:pt x="346" y="53"/>
                    <a:pt x="275" y="17"/>
                  </a:cubicBezTo>
                  <a:cubicBezTo>
                    <a:pt x="248" y="7"/>
                    <a:pt x="216" y="1"/>
                    <a:pt x="1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2" name="Google Shape;1282;p28"/>
            <p:cNvSpPr/>
            <p:nvPr/>
          </p:nvSpPr>
          <p:spPr>
            <a:xfrm>
              <a:off x="4654288" y="3333475"/>
              <a:ext cx="99750" cy="36325"/>
            </a:xfrm>
            <a:custGeom>
              <a:rect b="b" l="l" r="r" t="t"/>
              <a:pathLst>
                <a:path extrusionOk="0" h="1453" w="3990">
                  <a:moveTo>
                    <a:pt x="3763" y="0"/>
                  </a:moveTo>
                  <a:cubicBezTo>
                    <a:pt x="3644" y="12"/>
                    <a:pt x="3525" y="36"/>
                    <a:pt x="3418" y="84"/>
                  </a:cubicBezTo>
                  <a:cubicBezTo>
                    <a:pt x="2870" y="238"/>
                    <a:pt x="2322" y="405"/>
                    <a:pt x="1763" y="572"/>
                  </a:cubicBezTo>
                  <a:cubicBezTo>
                    <a:pt x="1287" y="715"/>
                    <a:pt x="810" y="858"/>
                    <a:pt x="334" y="1000"/>
                  </a:cubicBezTo>
                  <a:cubicBezTo>
                    <a:pt x="239" y="1036"/>
                    <a:pt x="144" y="1084"/>
                    <a:pt x="60" y="1143"/>
                  </a:cubicBezTo>
                  <a:cubicBezTo>
                    <a:pt x="13" y="1191"/>
                    <a:pt x="1" y="1250"/>
                    <a:pt x="13" y="1310"/>
                  </a:cubicBezTo>
                  <a:cubicBezTo>
                    <a:pt x="13" y="1346"/>
                    <a:pt x="72" y="1393"/>
                    <a:pt x="120" y="1453"/>
                  </a:cubicBezTo>
                  <a:cubicBezTo>
                    <a:pt x="227" y="1441"/>
                    <a:pt x="346" y="1417"/>
                    <a:pt x="465" y="1393"/>
                  </a:cubicBezTo>
                  <a:cubicBezTo>
                    <a:pt x="1036" y="1227"/>
                    <a:pt x="1596" y="1060"/>
                    <a:pt x="2156" y="893"/>
                  </a:cubicBezTo>
                  <a:cubicBezTo>
                    <a:pt x="2644" y="750"/>
                    <a:pt x="3120" y="608"/>
                    <a:pt x="3596" y="465"/>
                  </a:cubicBezTo>
                  <a:cubicBezTo>
                    <a:pt x="3692" y="429"/>
                    <a:pt x="3799" y="393"/>
                    <a:pt x="3894" y="346"/>
                  </a:cubicBezTo>
                  <a:cubicBezTo>
                    <a:pt x="3965" y="286"/>
                    <a:pt x="3989" y="191"/>
                    <a:pt x="3954" y="107"/>
                  </a:cubicBezTo>
                  <a:cubicBezTo>
                    <a:pt x="3906" y="48"/>
                    <a:pt x="3834" y="12"/>
                    <a:pt x="3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3" name="Google Shape;1283;p28"/>
            <p:cNvSpPr/>
            <p:nvPr/>
          </p:nvSpPr>
          <p:spPr>
            <a:xfrm>
              <a:off x="4341763" y="3305800"/>
              <a:ext cx="472700" cy="250900"/>
            </a:xfrm>
            <a:custGeom>
              <a:rect b="b" l="l" r="r" t="t"/>
              <a:pathLst>
                <a:path extrusionOk="0" h="10036" w="18908">
                  <a:moveTo>
                    <a:pt x="1679" y="2203"/>
                  </a:moveTo>
                  <a:cubicBezTo>
                    <a:pt x="3834" y="2953"/>
                    <a:pt x="6001" y="3715"/>
                    <a:pt x="8192" y="4477"/>
                  </a:cubicBezTo>
                  <a:cubicBezTo>
                    <a:pt x="8144" y="4548"/>
                    <a:pt x="8096" y="4620"/>
                    <a:pt x="8037" y="4691"/>
                  </a:cubicBezTo>
                  <a:cubicBezTo>
                    <a:pt x="7306" y="5342"/>
                    <a:pt x="6389" y="5670"/>
                    <a:pt x="5471" y="5670"/>
                  </a:cubicBezTo>
                  <a:cubicBezTo>
                    <a:pt x="4608" y="5670"/>
                    <a:pt x="3745" y="5381"/>
                    <a:pt x="3036" y="4798"/>
                  </a:cubicBezTo>
                  <a:cubicBezTo>
                    <a:pt x="2250" y="4155"/>
                    <a:pt x="1726" y="3239"/>
                    <a:pt x="1572" y="2238"/>
                  </a:cubicBezTo>
                  <a:cubicBezTo>
                    <a:pt x="1631" y="2215"/>
                    <a:pt x="1667" y="2203"/>
                    <a:pt x="1679" y="2203"/>
                  </a:cubicBezTo>
                  <a:close/>
                  <a:moveTo>
                    <a:pt x="10013" y="5048"/>
                  </a:moveTo>
                  <a:lnTo>
                    <a:pt x="16740" y="6906"/>
                  </a:lnTo>
                  <a:cubicBezTo>
                    <a:pt x="16597" y="7191"/>
                    <a:pt x="16169" y="7537"/>
                    <a:pt x="15597" y="7811"/>
                  </a:cubicBezTo>
                  <a:cubicBezTo>
                    <a:pt x="15034" y="8105"/>
                    <a:pt x="14414" y="8255"/>
                    <a:pt x="13788" y="8255"/>
                  </a:cubicBezTo>
                  <a:cubicBezTo>
                    <a:pt x="13554" y="8255"/>
                    <a:pt x="13319" y="8234"/>
                    <a:pt x="13085" y="8192"/>
                  </a:cubicBezTo>
                  <a:cubicBezTo>
                    <a:pt x="11442" y="7870"/>
                    <a:pt x="10108" y="6513"/>
                    <a:pt x="10013" y="5048"/>
                  </a:cubicBezTo>
                  <a:close/>
                  <a:moveTo>
                    <a:pt x="536" y="0"/>
                  </a:moveTo>
                  <a:cubicBezTo>
                    <a:pt x="357" y="214"/>
                    <a:pt x="250" y="488"/>
                    <a:pt x="214" y="762"/>
                  </a:cubicBezTo>
                  <a:cubicBezTo>
                    <a:pt x="0" y="2143"/>
                    <a:pt x="238" y="3453"/>
                    <a:pt x="774" y="4715"/>
                  </a:cubicBezTo>
                  <a:cubicBezTo>
                    <a:pt x="1226" y="5786"/>
                    <a:pt x="2048" y="6465"/>
                    <a:pt x="3143" y="6799"/>
                  </a:cubicBezTo>
                  <a:cubicBezTo>
                    <a:pt x="3658" y="6948"/>
                    <a:pt x="4195" y="7032"/>
                    <a:pt x="4730" y="7032"/>
                  </a:cubicBezTo>
                  <a:cubicBezTo>
                    <a:pt x="4876" y="7032"/>
                    <a:pt x="5022" y="7026"/>
                    <a:pt x="5167" y="7013"/>
                  </a:cubicBezTo>
                  <a:cubicBezTo>
                    <a:pt x="6251" y="6977"/>
                    <a:pt x="7311" y="6810"/>
                    <a:pt x="8346" y="6525"/>
                  </a:cubicBezTo>
                  <a:cubicBezTo>
                    <a:pt x="8430" y="6513"/>
                    <a:pt x="8501" y="6501"/>
                    <a:pt x="8573" y="6489"/>
                  </a:cubicBezTo>
                  <a:cubicBezTo>
                    <a:pt x="8644" y="6560"/>
                    <a:pt x="8704" y="6620"/>
                    <a:pt x="8763" y="6691"/>
                  </a:cubicBezTo>
                  <a:cubicBezTo>
                    <a:pt x="9477" y="7525"/>
                    <a:pt x="10275" y="8275"/>
                    <a:pt x="11144" y="8930"/>
                  </a:cubicBezTo>
                  <a:cubicBezTo>
                    <a:pt x="11740" y="9394"/>
                    <a:pt x="12430" y="9739"/>
                    <a:pt x="13168" y="9930"/>
                  </a:cubicBezTo>
                  <a:cubicBezTo>
                    <a:pt x="13480" y="9999"/>
                    <a:pt x="13788" y="10036"/>
                    <a:pt x="14092" y="10036"/>
                  </a:cubicBezTo>
                  <a:cubicBezTo>
                    <a:pt x="14683" y="10036"/>
                    <a:pt x="15257" y="9895"/>
                    <a:pt x="15800" y="9573"/>
                  </a:cubicBezTo>
                  <a:cubicBezTo>
                    <a:pt x="17062" y="8858"/>
                    <a:pt x="18086" y="7775"/>
                    <a:pt x="18717" y="6477"/>
                  </a:cubicBezTo>
                  <a:cubicBezTo>
                    <a:pt x="18860" y="6239"/>
                    <a:pt x="18907" y="5965"/>
                    <a:pt x="18860" y="5703"/>
                  </a:cubicBezTo>
                  <a:cubicBezTo>
                    <a:pt x="18800" y="5667"/>
                    <a:pt x="18752" y="5632"/>
                    <a:pt x="18693" y="5608"/>
                  </a:cubicBezTo>
                  <a:cubicBezTo>
                    <a:pt x="18169" y="5453"/>
                    <a:pt x="17645" y="5298"/>
                    <a:pt x="17109" y="5179"/>
                  </a:cubicBezTo>
                  <a:cubicBezTo>
                    <a:pt x="16216" y="4965"/>
                    <a:pt x="15312" y="4774"/>
                    <a:pt x="14407" y="4572"/>
                  </a:cubicBezTo>
                  <a:cubicBezTo>
                    <a:pt x="13097" y="4274"/>
                    <a:pt x="11775" y="3977"/>
                    <a:pt x="10466" y="3691"/>
                  </a:cubicBezTo>
                  <a:cubicBezTo>
                    <a:pt x="9823" y="3560"/>
                    <a:pt x="9204" y="3358"/>
                    <a:pt x="8596" y="3108"/>
                  </a:cubicBezTo>
                  <a:cubicBezTo>
                    <a:pt x="7727" y="2750"/>
                    <a:pt x="6858" y="2405"/>
                    <a:pt x="5989" y="2060"/>
                  </a:cubicBezTo>
                  <a:cubicBezTo>
                    <a:pt x="5144" y="1715"/>
                    <a:pt x="4298" y="1357"/>
                    <a:pt x="3453" y="1024"/>
                  </a:cubicBezTo>
                  <a:cubicBezTo>
                    <a:pt x="2584" y="679"/>
                    <a:pt x="1703" y="357"/>
                    <a:pt x="822" y="36"/>
                  </a:cubicBezTo>
                  <a:cubicBezTo>
                    <a:pt x="726" y="12"/>
                    <a:pt x="631" y="0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84" name="Google Shape;1284;p28"/>
          <p:cNvGrpSpPr/>
          <p:nvPr/>
        </p:nvGrpSpPr>
        <p:grpSpPr>
          <a:xfrm rot="-1417559">
            <a:off x="1270204" y="779915"/>
            <a:ext cx="712461" cy="712461"/>
            <a:chOff x="5182308" y="3078684"/>
            <a:chExt cx="735900" cy="735900"/>
          </a:xfrm>
        </p:grpSpPr>
        <p:sp>
          <p:nvSpPr>
            <p:cNvPr id="1285" name="Google Shape;1285;p28"/>
            <p:cNvSpPr/>
            <p:nvPr/>
          </p:nvSpPr>
          <p:spPr>
            <a:xfrm>
              <a:off x="5182308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6" name="Google Shape;1286;p28"/>
            <p:cNvSpPr/>
            <p:nvPr/>
          </p:nvSpPr>
          <p:spPr>
            <a:xfrm>
              <a:off x="5238888" y="3140300"/>
              <a:ext cx="618550" cy="606650"/>
            </a:xfrm>
            <a:custGeom>
              <a:rect b="b" l="l" r="r" t="t"/>
              <a:pathLst>
                <a:path extrusionOk="0" h="24266" w="24742">
                  <a:moveTo>
                    <a:pt x="12740" y="0"/>
                  </a:moveTo>
                  <a:cubicBezTo>
                    <a:pt x="12121" y="0"/>
                    <a:pt x="11514" y="36"/>
                    <a:pt x="10895" y="131"/>
                  </a:cubicBezTo>
                  <a:cubicBezTo>
                    <a:pt x="7811" y="512"/>
                    <a:pt x="5001" y="2108"/>
                    <a:pt x="3096" y="4572"/>
                  </a:cubicBezTo>
                  <a:cubicBezTo>
                    <a:pt x="858" y="7394"/>
                    <a:pt x="1" y="10585"/>
                    <a:pt x="560" y="14050"/>
                  </a:cubicBezTo>
                  <a:cubicBezTo>
                    <a:pt x="1215" y="18074"/>
                    <a:pt x="3418" y="21086"/>
                    <a:pt x="7097" y="22979"/>
                  </a:cubicBezTo>
                  <a:cubicBezTo>
                    <a:pt x="8740" y="23825"/>
                    <a:pt x="10561" y="24265"/>
                    <a:pt x="12407" y="24265"/>
                  </a:cubicBezTo>
                  <a:cubicBezTo>
                    <a:pt x="12883" y="24265"/>
                    <a:pt x="13347" y="24241"/>
                    <a:pt x="13812" y="24194"/>
                  </a:cubicBezTo>
                  <a:cubicBezTo>
                    <a:pt x="16276" y="23944"/>
                    <a:pt x="18610" y="22932"/>
                    <a:pt x="20479" y="21300"/>
                  </a:cubicBezTo>
                  <a:cubicBezTo>
                    <a:pt x="23242" y="18895"/>
                    <a:pt x="24670" y="15788"/>
                    <a:pt x="24730" y="12073"/>
                  </a:cubicBezTo>
                  <a:cubicBezTo>
                    <a:pt x="24742" y="11406"/>
                    <a:pt x="24682" y="10752"/>
                    <a:pt x="24575" y="10109"/>
                  </a:cubicBezTo>
                  <a:cubicBezTo>
                    <a:pt x="24075" y="7251"/>
                    <a:pt x="22753" y="4882"/>
                    <a:pt x="20670" y="3048"/>
                  </a:cubicBezTo>
                  <a:cubicBezTo>
                    <a:pt x="18360" y="1024"/>
                    <a:pt x="15693" y="0"/>
                    <a:pt x="127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7" name="Google Shape;1287;p28"/>
            <p:cNvSpPr/>
            <p:nvPr/>
          </p:nvSpPr>
          <p:spPr>
            <a:xfrm>
              <a:off x="5261813" y="3162500"/>
              <a:ext cx="573000" cy="562000"/>
            </a:xfrm>
            <a:custGeom>
              <a:rect b="b" l="l" r="r" t="t"/>
              <a:pathLst>
                <a:path extrusionOk="0" h="22480" w="22920">
                  <a:moveTo>
                    <a:pt x="11836" y="1"/>
                  </a:moveTo>
                  <a:cubicBezTo>
                    <a:pt x="11268" y="1"/>
                    <a:pt x="10688" y="42"/>
                    <a:pt x="10097" y="124"/>
                  </a:cubicBezTo>
                  <a:cubicBezTo>
                    <a:pt x="7251" y="469"/>
                    <a:pt x="4656" y="1958"/>
                    <a:pt x="2882" y="4232"/>
                  </a:cubicBezTo>
                  <a:cubicBezTo>
                    <a:pt x="846" y="6804"/>
                    <a:pt x="0" y="9744"/>
                    <a:pt x="536" y="13007"/>
                  </a:cubicBezTo>
                  <a:cubicBezTo>
                    <a:pt x="1143" y="16781"/>
                    <a:pt x="3203" y="19543"/>
                    <a:pt x="6584" y="21293"/>
                  </a:cubicBezTo>
                  <a:cubicBezTo>
                    <a:pt x="8114" y="22072"/>
                    <a:pt x="9794" y="22480"/>
                    <a:pt x="11494" y="22480"/>
                  </a:cubicBezTo>
                  <a:cubicBezTo>
                    <a:pt x="11925" y="22480"/>
                    <a:pt x="12357" y="22454"/>
                    <a:pt x="12788" y="22401"/>
                  </a:cubicBezTo>
                  <a:cubicBezTo>
                    <a:pt x="15086" y="22175"/>
                    <a:pt x="17241" y="21234"/>
                    <a:pt x="18979" y="19722"/>
                  </a:cubicBezTo>
                  <a:cubicBezTo>
                    <a:pt x="21574" y="17472"/>
                    <a:pt x="22860" y="14590"/>
                    <a:pt x="22908" y="11161"/>
                  </a:cubicBezTo>
                  <a:cubicBezTo>
                    <a:pt x="22920" y="10566"/>
                    <a:pt x="22872" y="9959"/>
                    <a:pt x="22765" y="9363"/>
                  </a:cubicBezTo>
                  <a:cubicBezTo>
                    <a:pt x="22313" y="6780"/>
                    <a:pt x="21146" y="4565"/>
                    <a:pt x="19157" y="2827"/>
                  </a:cubicBezTo>
                  <a:cubicBezTo>
                    <a:pt x="17010" y="945"/>
                    <a:pt x="14560" y="1"/>
                    <a:pt x="11836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8" name="Google Shape;1288;p28"/>
            <p:cNvSpPr/>
            <p:nvPr/>
          </p:nvSpPr>
          <p:spPr>
            <a:xfrm>
              <a:off x="5332063" y="3455800"/>
              <a:ext cx="450675" cy="189800"/>
            </a:xfrm>
            <a:custGeom>
              <a:rect b="b" l="l" r="r" t="t"/>
              <a:pathLst>
                <a:path extrusionOk="0" h="7592" w="18027">
                  <a:moveTo>
                    <a:pt x="1418" y="433"/>
                  </a:moveTo>
                  <a:cubicBezTo>
                    <a:pt x="1582" y="433"/>
                    <a:pt x="1750" y="492"/>
                    <a:pt x="1905" y="620"/>
                  </a:cubicBezTo>
                  <a:cubicBezTo>
                    <a:pt x="2024" y="715"/>
                    <a:pt x="2131" y="822"/>
                    <a:pt x="2227" y="929"/>
                  </a:cubicBezTo>
                  <a:cubicBezTo>
                    <a:pt x="2334" y="1060"/>
                    <a:pt x="2441" y="1191"/>
                    <a:pt x="2536" y="1322"/>
                  </a:cubicBezTo>
                  <a:cubicBezTo>
                    <a:pt x="3203" y="2192"/>
                    <a:pt x="4072" y="2894"/>
                    <a:pt x="5060" y="3358"/>
                  </a:cubicBezTo>
                  <a:cubicBezTo>
                    <a:pt x="5727" y="3680"/>
                    <a:pt x="6430" y="3918"/>
                    <a:pt x="7144" y="4085"/>
                  </a:cubicBezTo>
                  <a:cubicBezTo>
                    <a:pt x="7729" y="4238"/>
                    <a:pt x="8313" y="4281"/>
                    <a:pt x="8898" y="4281"/>
                  </a:cubicBezTo>
                  <a:cubicBezTo>
                    <a:pt x="9313" y="4281"/>
                    <a:pt x="9729" y="4259"/>
                    <a:pt x="10144" y="4239"/>
                  </a:cubicBezTo>
                  <a:cubicBezTo>
                    <a:pt x="11633" y="3954"/>
                    <a:pt x="13049" y="3477"/>
                    <a:pt x="14264" y="2525"/>
                  </a:cubicBezTo>
                  <a:cubicBezTo>
                    <a:pt x="14704" y="2168"/>
                    <a:pt x="15109" y="1763"/>
                    <a:pt x="15454" y="1310"/>
                  </a:cubicBezTo>
                  <a:cubicBezTo>
                    <a:pt x="15609" y="1120"/>
                    <a:pt x="15752" y="929"/>
                    <a:pt x="15919" y="751"/>
                  </a:cubicBezTo>
                  <a:cubicBezTo>
                    <a:pt x="16128" y="529"/>
                    <a:pt x="16350" y="436"/>
                    <a:pt x="16559" y="436"/>
                  </a:cubicBezTo>
                  <a:cubicBezTo>
                    <a:pt x="16919" y="436"/>
                    <a:pt x="17240" y="714"/>
                    <a:pt x="17383" y="1084"/>
                  </a:cubicBezTo>
                  <a:cubicBezTo>
                    <a:pt x="17502" y="1382"/>
                    <a:pt x="17526" y="1727"/>
                    <a:pt x="17455" y="2049"/>
                  </a:cubicBezTo>
                  <a:cubicBezTo>
                    <a:pt x="17371" y="2418"/>
                    <a:pt x="17217" y="2763"/>
                    <a:pt x="17002" y="3061"/>
                  </a:cubicBezTo>
                  <a:cubicBezTo>
                    <a:pt x="16967" y="3108"/>
                    <a:pt x="16895" y="3120"/>
                    <a:pt x="16848" y="3144"/>
                  </a:cubicBezTo>
                  <a:cubicBezTo>
                    <a:pt x="16859" y="2906"/>
                    <a:pt x="16848" y="2668"/>
                    <a:pt x="16824" y="2430"/>
                  </a:cubicBezTo>
                  <a:cubicBezTo>
                    <a:pt x="16788" y="2144"/>
                    <a:pt x="16788" y="1870"/>
                    <a:pt x="16978" y="1608"/>
                  </a:cubicBezTo>
                  <a:cubicBezTo>
                    <a:pt x="16788" y="1430"/>
                    <a:pt x="16681" y="1180"/>
                    <a:pt x="16681" y="918"/>
                  </a:cubicBezTo>
                  <a:cubicBezTo>
                    <a:pt x="16681" y="882"/>
                    <a:pt x="16657" y="834"/>
                    <a:pt x="16621" y="799"/>
                  </a:cubicBezTo>
                  <a:cubicBezTo>
                    <a:pt x="16562" y="763"/>
                    <a:pt x="16502" y="739"/>
                    <a:pt x="16431" y="739"/>
                  </a:cubicBezTo>
                  <a:cubicBezTo>
                    <a:pt x="16371" y="751"/>
                    <a:pt x="16324" y="799"/>
                    <a:pt x="16312" y="846"/>
                  </a:cubicBezTo>
                  <a:cubicBezTo>
                    <a:pt x="16300" y="1001"/>
                    <a:pt x="16300" y="1156"/>
                    <a:pt x="16324" y="1299"/>
                  </a:cubicBezTo>
                  <a:cubicBezTo>
                    <a:pt x="16431" y="1727"/>
                    <a:pt x="16288" y="2049"/>
                    <a:pt x="15990" y="2334"/>
                  </a:cubicBezTo>
                  <a:cubicBezTo>
                    <a:pt x="15847" y="2477"/>
                    <a:pt x="15740" y="2668"/>
                    <a:pt x="15526" y="2787"/>
                  </a:cubicBezTo>
                  <a:cubicBezTo>
                    <a:pt x="15514" y="2680"/>
                    <a:pt x="15502" y="2620"/>
                    <a:pt x="15490" y="2537"/>
                  </a:cubicBezTo>
                  <a:cubicBezTo>
                    <a:pt x="15478" y="2442"/>
                    <a:pt x="15478" y="2358"/>
                    <a:pt x="15466" y="2263"/>
                  </a:cubicBezTo>
                  <a:cubicBezTo>
                    <a:pt x="15443" y="2132"/>
                    <a:pt x="15359" y="2061"/>
                    <a:pt x="15264" y="2061"/>
                  </a:cubicBezTo>
                  <a:cubicBezTo>
                    <a:pt x="15157" y="2072"/>
                    <a:pt x="15062" y="2168"/>
                    <a:pt x="15073" y="2275"/>
                  </a:cubicBezTo>
                  <a:lnTo>
                    <a:pt x="15073" y="2680"/>
                  </a:lnTo>
                  <a:cubicBezTo>
                    <a:pt x="15073" y="2846"/>
                    <a:pt x="15085" y="3013"/>
                    <a:pt x="15085" y="3168"/>
                  </a:cubicBezTo>
                  <a:cubicBezTo>
                    <a:pt x="15085" y="3215"/>
                    <a:pt x="15073" y="3251"/>
                    <a:pt x="15062" y="3299"/>
                  </a:cubicBezTo>
                  <a:cubicBezTo>
                    <a:pt x="14788" y="3561"/>
                    <a:pt x="14502" y="3858"/>
                    <a:pt x="14085" y="4049"/>
                  </a:cubicBezTo>
                  <a:cubicBezTo>
                    <a:pt x="14061" y="3835"/>
                    <a:pt x="14061" y="3656"/>
                    <a:pt x="14050" y="3477"/>
                  </a:cubicBezTo>
                  <a:cubicBezTo>
                    <a:pt x="14028" y="3315"/>
                    <a:pt x="13938" y="3212"/>
                    <a:pt x="13841" y="3212"/>
                  </a:cubicBezTo>
                  <a:cubicBezTo>
                    <a:pt x="13831" y="3212"/>
                    <a:pt x="13821" y="3213"/>
                    <a:pt x="13811" y="3215"/>
                  </a:cubicBezTo>
                  <a:cubicBezTo>
                    <a:pt x="13704" y="3227"/>
                    <a:pt x="13633" y="3323"/>
                    <a:pt x="13633" y="3489"/>
                  </a:cubicBezTo>
                  <a:lnTo>
                    <a:pt x="13633" y="4335"/>
                  </a:lnTo>
                  <a:cubicBezTo>
                    <a:pt x="13323" y="4585"/>
                    <a:pt x="12966" y="4763"/>
                    <a:pt x="12585" y="4847"/>
                  </a:cubicBezTo>
                  <a:cubicBezTo>
                    <a:pt x="12573" y="4739"/>
                    <a:pt x="12561" y="4620"/>
                    <a:pt x="12537" y="4513"/>
                  </a:cubicBezTo>
                  <a:cubicBezTo>
                    <a:pt x="12514" y="4358"/>
                    <a:pt x="12502" y="4204"/>
                    <a:pt x="12478" y="4061"/>
                  </a:cubicBezTo>
                  <a:cubicBezTo>
                    <a:pt x="12445" y="3941"/>
                    <a:pt x="12372" y="3881"/>
                    <a:pt x="12278" y="3881"/>
                  </a:cubicBezTo>
                  <a:cubicBezTo>
                    <a:pt x="12269" y="3881"/>
                    <a:pt x="12261" y="3881"/>
                    <a:pt x="12252" y="3882"/>
                  </a:cubicBezTo>
                  <a:cubicBezTo>
                    <a:pt x="12145" y="3918"/>
                    <a:pt x="12073" y="4013"/>
                    <a:pt x="12097" y="4132"/>
                  </a:cubicBezTo>
                  <a:cubicBezTo>
                    <a:pt x="12097" y="4275"/>
                    <a:pt x="12121" y="4430"/>
                    <a:pt x="12133" y="4573"/>
                  </a:cubicBezTo>
                  <a:cubicBezTo>
                    <a:pt x="12145" y="4716"/>
                    <a:pt x="12168" y="4870"/>
                    <a:pt x="12180" y="5025"/>
                  </a:cubicBezTo>
                  <a:cubicBezTo>
                    <a:pt x="11799" y="5251"/>
                    <a:pt x="11394" y="5311"/>
                    <a:pt x="10990" y="5418"/>
                  </a:cubicBezTo>
                  <a:cubicBezTo>
                    <a:pt x="10942" y="5216"/>
                    <a:pt x="10918" y="5001"/>
                    <a:pt x="10930" y="4799"/>
                  </a:cubicBezTo>
                  <a:cubicBezTo>
                    <a:pt x="10930" y="4680"/>
                    <a:pt x="10918" y="4561"/>
                    <a:pt x="10906" y="4442"/>
                  </a:cubicBezTo>
                  <a:cubicBezTo>
                    <a:pt x="10885" y="4355"/>
                    <a:pt x="10813" y="4297"/>
                    <a:pt x="10728" y="4297"/>
                  </a:cubicBezTo>
                  <a:cubicBezTo>
                    <a:pt x="10720" y="4297"/>
                    <a:pt x="10712" y="4298"/>
                    <a:pt x="10704" y="4299"/>
                  </a:cubicBezTo>
                  <a:cubicBezTo>
                    <a:pt x="10644" y="4323"/>
                    <a:pt x="10561" y="4394"/>
                    <a:pt x="10549" y="4442"/>
                  </a:cubicBezTo>
                  <a:cubicBezTo>
                    <a:pt x="10537" y="4597"/>
                    <a:pt x="10525" y="4739"/>
                    <a:pt x="10537" y="4894"/>
                  </a:cubicBezTo>
                  <a:cubicBezTo>
                    <a:pt x="10525" y="5073"/>
                    <a:pt x="10585" y="5275"/>
                    <a:pt x="10513" y="5490"/>
                  </a:cubicBezTo>
                  <a:cubicBezTo>
                    <a:pt x="10120" y="5621"/>
                    <a:pt x="9704" y="5609"/>
                    <a:pt x="9263" y="5668"/>
                  </a:cubicBezTo>
                  <a:cubicBezTo>
                    <a:pt x="9239" y="5585"/>
                    <a:pt x="9216" y="5490"/>
                    <a:pt x="9204" y="5394"/>
                  </a:cubicBezTo>
                  <a:lnTo>
                    <a:pt x="9204" y="4859"/>
                  </a:lnTo>
                  <a:cubicBezTo>
                    <a:pt x="9204" y="4775"/>
                    <a:pt x="9180" y="4704"/>
                    <a:pt x="9144" y="4644"/>
                  </a:cubicBezTo>
                  <a:cubicBezTo>
                    <a:pt x="9108" y="4585"/>
                    <a:pt x="9037" y="4549"/>
                    <a:pt x="8966" y="4537"/>
                  </a:cubicBezTo>
                  <a:cubicBezTo>
                    <a:pt x="8894" y="4549"/>
                    <a:pt x="8835" y="4597"/>
                    <a:pt x="8799" y="4656"/>
                  </a:cubicBezTo>
                  <a:cubicBezTo>
                    <a:pt x="8775" y="4739"/>
                    <a:pt x="8763" y="4835"/>
                    <a:pt x="8763" y="4918"/>
                  </a:cubicBezTo>
                  <a:lnTo>
                    <a:pt x="8763" y="5609"/>
                  </a:lnTo>
                  <a:cubicBezTo>
                    <a:pt x="8659" y="5625"/>
                    <a:pt x="8558" y="5631"/>
                    <a:pt x="8459" y="5631"/>
                  </a:cubicBezTo>
                  <a:cubicBezTo>
                    <a:pt x="8114" y="5631"/>
                    <a:pt x="7794" y="5553"/>
                    <a:pt x="7489" y="5525"/>
                  </a:cubicBezTo>
                  <a:cubicBezTo>
                    <a:pt x="7382" y="5359"/>
                    <a:pt x="7418" y="5216"/>
                    <a:pt x="7418" y="5085"/>
                  </a:cubicBezTo>
                  <a:cubicBezTo>
                    <a:pt x="7418" y="4882"/>
                    <a:pt x="7430" y="4668"/>
                    <a:pt x="7418" y="4466"/>
                  </a:cubicBezTo>
                  <a:cubicBezTo>
                    <a:pt x="7406" y="4370"/>
                    <a:pt x="7334" y="4299"/>
                    <a:pt x="7239" y="4299"/>
                  </a:cubicBezTo>
                  <a:cubicBezTo>
                    <a:pt x="7144" y="4299"/>
                    <a:pt x="7061" y="4370"/>
                    <a:pt x="7049" y="4466"/>
                  </a:cubicBezTo>
                  <a:cubicBezTo>
                    <a:pt x="7037" y="4585"/>
                    <a:pt x="7025" y="4704"/>
                    <a:pt x="7025" y="4823"/>
                  </a:cubicBezTo>
                  <a:cubicBezTo>
                    <a:pt x="7013" y="5001"/>
                    <a:pt x="7013" y="5168"/>
                    <a:pt x="7001" y="5382"/>
                  </a:cubicBezTo>
                  <a:cubicBezTo>
                    <a:pt x="6596" y="5335"/>
                    <a:pt x="6191" y="5228"/>
                    <a:pt x="5822" y="5073"/>
                  </a:cubicBezTo>
                  <a:cubicBezTo>
                    <a:pt x="5787" y="4847"/>
                    <a:pt x="5799" y="4620"/>
                    <a:pt x="5846" y="4394"/>
                  </a:cubicBezTo>
                  <a:cubicBezTo>
                    <a:pt x="5858" y="4275"/>
                    <a:pt x="5858" y="4156"/>
                    <a:pt x="5858" y="4037"/>
                  </a:cubicBezTo>
                  <a:cubicBezTo>
                    <a:pt x="5847" y="3963"/>
                    <a:pt x="5761" y="3879"/>
                    <a:pt x="5691" y="3879"/>
                  </a:cubicBezTo>
                  <a:cubicBezTo>
                    <a:pt x="5683" y="3879"/>
                    <a:pt x="5675" y="3880"/>
                    <a:pt x="5668" y="3882"/>
                  </a:cubicBezTo>
                  <a:cubicBezTo>
                    <a:pt x="5596" y="3906"/>
                    <a:pt x="5537" y="3954"/>
                    <a:pt x="5501" y="4013"/>
                  </a:cubicBezTo>
                  <a:cubicBezTo>
                    <a:pt x="5465" y="4132"/>
                    <a:pt x="5441" y="4239"/>
                    <a:pt x="5429" y="4358"/>
                  </a:cubicBezTo>
                  <a:cubicBezTo>
                    <a:pt x="5441" y="4525"/>
                    <a:pt x="5406" y="4692"/>
                    <a:pt x="5358" y="4835"/>
                  </a:cubicBezTo>
                  <a:cubicBezTo>
                    <a:pt x="5001" y="4763"/>
                    <a:pt x="4715" y="4620"/>
                    <a:pt x="4286" y="4311"/>
                  </a:cubicBezTo>
                  <a:cubicBezTo>
                    <a:pt x="4298" y="4132"/>
                    <a:pt x="4310" y="3918"/>
                    <a:pt x="4310" y="3716"/>
                  </a:cubicBezTo>
                  <a:cubicBezTo>
                    <a:pt x="4322" y="3608"/>
                    <a:pt x="4322" y="3501"/>
                    <a:pt x="4310" y="3406"/>
                  </a:cubicBezTo>
                  <a:cubicBezTo>
                    <a:pt x="4310" y="3287"/>
                    <a:pt x="4215" y="3204"/>
                    <a:pt x="4108" y="3204"/>
                  </a:cubicBezTo>
                  <a:cubicBezTo>
                    <a:pt x="4013" y="3215"/>
                    <a:pt x="3929" y="3287"/>
                    <a:pt x="3917" y="3382"/>
                  </a:cubicBezTo>
                  <a:cubicBezTo>
                    <a:pt x="3905" y="3513"/>
                    <a:pt x="3905" y="3656"/>
                    <a:pt x="3905" y="3787"/>
                  </a:cubicBezTo>
                  <a:cubicBezTo>
                    <a:pt x="3894" y="3858"/>
                    <a:pt x="3882" y="3930"/>
                    <a:pt x="3882" y="4037"/>
                  </a:cubicBezTo>
                  <a:cubicBezTo>
                    <a:pt x="3798" y="4025"/>
                    <a:pt x="3727" y="3989"/>
                    <a:pt x="3667" y="3954"/>
                  </a:cubicBezTo>
                  <a:cubicBezTo>
                    <a:pt x="3441" y="3775"/>
                    <a:pt x="3227" y="3596"/>
                    <a:pt x="3001" y="3406"/>
                  </a:cubicBezTo>
                  <a:cubicBezTo>
                    <a:pt x="2881" y="3335"/>
                    <a:pt x="2834" y="3192"/>
                    <a:pt x="2846" y="3061"/>
                  </a:cubicBezTo>
                  <a:cubicBezTo>
                    <a:pt x="2870" y="2882"/>
                    <a:pt x="2881" y="2704"/>
                    <a:pt x="2881" y="2513"/>
                  </a:cubicBezTo>
                  <a:cubicBezTo>
                    <a:pt x="2893" y="2418"/>
                    <a:pt x="2881" y="2311"/>
                    <a:pt x="2858" y="2203"/>
                  </a:cubicBezTo>
                  <a:cubicBezTo>
                    <a:pt x="2834" y="2144"/>
                    <a:pt x="2774" y="2096"/>
                    <a:pt x="2715" y="2072"/>
                  </a:cubicBezTo>
                  <a:cubicBezTo>
                    <a:pt x="2699" y="2069"/>
                    <a:pt x="2684" y="2067"/>
                    <a:pt x="2669" y="2067"/>
                  </a:cubicBezTo>
                  <a:cubicBezTo>
                    <a:pt x="2587" y="2067"/>
                    <a:pt x="2533" y="2122"/>
                    <a:pt x="2512" y="2203"/>
                  </a:cubicBezTo>
                  <a:cubicBezTo>
                    <a:pt x="2489" y="2263"/>
                    <a:pt x="2477" y="2323"/>
                    <a:pt x="2477" y="2382"/>
                  </a:cubicBezTo>
                  <a:cubicBezTo>
                    <a:pt x="2465" y="2501"/>
                    <a:pt x="2453" y="2620"/>
                    <a:pt x="2453" y="2727"/>
                  </a:cubicBezTo>
                  <a:cubicBezTo>
                    <a:pt x="2431" y="2738"/>
                    <a:pt x="2411" y="2743"/>
                    <a:pt x="2393" y="2743"/>
                  </a:cubicBezTo>
                  <a:cubicBezTo>
                    <a:pt x="2335" y="2743"/>
                    <a:pt x="2296" y="2692"/>
                    <a:pt x="2250" y="2656"/>
                  </a:cubicBezTo>
                  <a:cubicBezTo>
                    <a:pt x="2179" y="2573"/>
                    <a:pt x="2096" y="2465"/>
                    <a:pt x="2012" y="2394"/>
                  </a:cubicBezTo>
                  <a:cubicBezTo>
                    <a:pt x="1679" y="2072"/>
                    <a:pt x="1488" y="1715"/>
                    <a:pt x="1643" y="1227"/>
                  </a:cubicBezTo>
                  <a:cubicBezTo>
                    <a:pt x="1667" y="1120"/>
                    <a:pt x="1667" y="989"/>
                    <a:pt x="1655" y="870"/>
                  </a:cubicBezTo>
                  <a:cubicBezTo>
                    <a:pt x="1655" y="799"/>
                    <a:pt x="1596" y="727"/>
                    <a:pt x="1512" y="727"/>
                  </a:cubicBezTo>
                  <a:cubicBezTo>
                    <a:pt x="1496" y="723"/>
                    <a:pt x="1480" y="721"/>
                    <a:pt x="1464" y="721"/>
                  </a:cubicBezTo>
                  <a:cubicBezTo>
                    <a:pt x="1390" y="721"/>
                    <a:pt x="1328" y="767"/>
                    <a:pt x="1298" y="846"/>
                  </a:cubicBezTo>
                  <a:cubicBezTo>
                    <a:pt x="1274" y="906"/>
                    <a:pt x="1262" y="965"/>
                    <a:pt x="1250" y="1025"/>
                  </a:cubicBezTo>
                  <a:cubicBezTo>
                    <a:pt x="1227" y="1191"/>
                    <a:pt x="1227" y="1382"/>
                    <a:pt x="1060" y="1501"/>
                  </a:cubicBezTo>
                  <a:cubicBezTo>
                    <a:pt x="1012" y="1549"/>
                    <a:pt x="1012" y="1608"/>
                    <a:pt x="1036" y="1668"/>
                  </a:cubicBezTo>
                  <a:cubicBezTo>
                    <a:pt x="1203" y="1942"/>
                    <a:pt x="1131" y="2239"/>
                    <a:pt x="1119" y="2537"/>
                  </a:cubicBezTo>
                  <a:cubicBezTo>
                    <a:pt x="1107" y="2692"/>
                    <a:pt x="1096" y="2834"/>
                    <a:pt x="1096" y="2989"/>
                  </a:cubicBezTo>
                  <a:cubicBezTo>
                    <a:pt x="1084" y="3061"/>
                    <a:pt x="1131" y="3132"/>
                    <a:pt x="1203" y="3156"/>
                  </a:cubicBezTo>
                  <a:cubicBezTo>
                    <a:pt x="1219" y="3160"/>
                    <a:pt x="1236" y="3162"/>
                    <a:pt x="1252" y="3162"/>
                  </a:cubicBezTo>
                  <a:cubicBezTo>
                    <a:pt x="1329" y="3162"/>
                    <a:pt x="1397" y="3118"/>
                    <a:pt x="1417" y="3049"/>
                  </a:cubicBezTo>
                  <a:cubicBezTo>
                    <a:pt x="1441" y="2954"/>
                    <a:pt x="1453" y="2870"/>
                    <a:pt x="1477" y="2775"/>
                  </a:cubicBezTo>
                  <a:cubicBezTo>
                    <a:pt x="1488" y="2704"/>
                    <a:pt x="1488" y="2632"/>
                    <a:pt x="1512" y="2561"/>
                  </a:cubicBezTo>
                  <a:cubicBezTo>
                    <a:pt x="1512" y="2549"/>
                    <a:pt x="1524" y="2549"/>
                    <a:pt x="1560" y="2513"/>
                  </a:cubicBezTo>
                  <a:cubicBezTo>
                    <a:pt x="1893" y="2787"/>
                    <a:pt x="2119" y="3168"/>
                    <a:pt x="2453" y="3442"/>
                  </a:cubicBezTo>
                  <a:cubicBezTo>
                    <a:pt x="2441" y="3763"/>
                    <a:pt x="2417" y="4061"/>
                    <a:pt x="2405" y="4358"/>
                  </a:cubicBezTo>
                  <a:cubicBezTo>
                    <a:pt x="2394" y="4540"/>
                    <a:pt x="2480" y="4657"/>
                    <a:pt x="2571" y="4657"/>
                  </a:cubicBezTo>
                  <a:cubicBezTo>
                    <a:pt x="2575" y="4657"/>
                    <a:pt x="2579" y="4657"/>
                    <a:pt x="2584" y="4656"/>
                  </a:cubicBezTo>
                  <a:cubicBezTo>
                    <a:pt x="2679" y="4656"/>
                    <a:pt x="2739" y="4573"/>
                    <a:pt x="2774" y="4394"/>
                  </a:cubicBezTo>
                  <a:cubicBezTo>
                    <a:pt x="2798" y="4228"/>
                    <a:pt x="2810" y="4073"/>
                    <a:pt x="2846" y="3870"/>
                  </a:cubicBezTo>
                  <a:cubicBezTo>
                    <a:pt x="3215" y="4120"/>
                    <a:pt x="3536" y="4382"/>
                    <a:pt x="3882" y="4609"/>
                  </a:cubicBezTo>
                  <a:cubicBezTo>
                    <a:pt x="3882" y="4787"/>
                    <a:pt x="3870" y="4942"/>
                    <a:pt x="3858" y="5085"/>
                  </a:cubicBezTo>
                  <a:cubicBezTo>
                    <a:pt x="3846" y="5216"/>
                    <a:pt x="3834" y="5347"/>
                    <a:pt x="3834" y="5490"/>
                  </a:cubicBezTo>
                  <a:cubicBezTo>
                    <a:pt x="3822" y="5585"/>
                    <a:pt x="3894" y="5668"/>
                    <a:pt x="3989" y="5680"/>
                  </a:cubicBezTo>
                  <a:cubicBezTo>
                    <a:pt x="4001" y="5683"/>
                    <a:pt x="4013" y="5685"/>
                    <a:pt x="4025" y="5685"/>
                  </a:cubicBezTo>
                  <a:cubicBezTo>
                    <a:pt x="4104" y="5685"/>
                    <a:pt x="4170" y="5616"/>
                    <a:pt x="4191" y="5501"/>
                  </a:cubicBezTo>
                  <a:cubicBezTo>
                    <a:pt x="4227" y="5311"/>
                    <a:pt x="4251" y="5120"/>
                    <a:pt x="4275" y="4906"/>
                  </a:cubicBezTo>
                  <a:cubicBezTo>
                    <a:pt x="4489" y="4906"/>
                    <a:pt x="4644" y="5049"/>
                    <a:pt x="4810" y="5120"/>
                  </a:cubicBezTo>
                  <a:cubicBezTo>
                    <a:pt x="4977" y="5192"/>
                    <a:pt x="5132" y="5275"/>
                    <a:pt x="5310" y="5359"/>
                  </a:cubicBezTo>
                  <a:cubicBezTo>
                    <a:pt x="5370" y="5525"/>
                    <a:pt x="5322" y="5704"/>
                    <a:pt x="5310" y="5882"/>
                  </a:cubicBezTo>
                  <a:cubicBezTo>
                    <a:pt x="5287" y="5978"/>
                    <a:pt x="5287" y="6085"/>
                    <a:pt x="5287" y="6192"/>
                  </a:cubicBezTo>
                  <a:cubicBezTo>
                    <a:pt x="5310" y="6263"/>
                    <a:pt x="5358" y="6311"/>
                    <a:pt x="5429" y="6335"/>
                  </a:cubicBezTo>
                  <a:cubicBezTo>
                    <a:pt x="5501" y="6335"/>
                    <a:pt x="5560" y="6299"/>
                    <a:pt x="5608" y="6240"/>
                  </a:cubicBezTo>
                  <a:cubicBezTo>
                    <a:pt x="5644" y="6144"/>
                    <a:pt x="5668" y="6037"/>
                    <a:pt x="5679" y="5942"/>
                  </a:cubicBezTo>
                  <a:cubicBezTo>
                    <a:pt x="5703" y="5823"/>
                    <a:pt x="5715" y="5704"/>
                    <a:pt x="5739" y="5561"/>
                  </a:cubicBezTo>
                  <a:cubicBezTo>
                    <a:pt x="6156" y="5632"/>
                    <a:pt x="6549" y="5775"/>
                    <a:pt x="6942" y="5871"/>
                  </a:cubicBezTo>
                  <a:cubicBezTo>
                    <a:pt x="7061" y="6228"/>
                    <a:pt x="6918" y="6573"/>
                    <a:pt x="7025" y="6942"/>
                  </a:cubicBezTo>
                  <a:cubicBezTo>
                    <a:pt x="6977" y="6948"/>
                    <a:pt x="6933" y="6951"/>
                    <a:pt x="6889" y="6951"/>
                  </a:cubicBezTo>
                  <a:cubicBezTo>
                    <a:pt x="6846" y="6951"/>
                    <a:pt x="6805" y="6948"/>
                    <a:pt x="6763" y="6942"/>
                  </a:cubicBezTo>
                  <a:cubicBezTo>
                    <a:pt x="4775" y="6537"/>
                    <a:pt x="3036" y="5668"/>
                    <a:pt x="1703" y="4073"/>
                  </a:cubicBezTo>
                  <a:cubicBezTo>
                    <a:pt x="1334" y="3644"/>
                    <a:pt x="1012" y="3168"/>
                    <a:pt x="750" y="2668"/>
                  </a:cubicBezTo>
                  <a:cubicBezTo>
                    <a:pt x="572" y="2346"/>
                    <a:pt x="476" y="1989"/>
                    <a:pt x="488" y="1620"/>
                  </a:cubicBezTo>
                  <a:cubicBezTo>
                    <a:pt x="488" y="1346"/>
                    <a:pt x="572" y="1084"/>
                    <a:pt x="715" y="858"/>
                  </a:cubicBezTo>
                  <a:cubicBezTo>
                    <a:pt x="898" y="586"/>
                    <a:pt x="1154" y="433"/>
                    <a:pt x="1418" y="433"/>
                  </a:cubicBezTo>
                  <a:close/>
                  <a:moveTo>
                    <a:pt x="16383" y="2501"/>
                  </a:moveTo>
                  <a:cubicBezTo>
                    <a:pt x="16419" y="2573"/>
                    <a:pt x="16455" y="2644"/>
                    <a:pt x="16478" y="2715"/>
                  </a:cubicBezTo>
                  <a:cubicBezTo>
                    <a:pt x="16502" y="2799"/>
                    <a:pt x="16490" y="2894"/>
                    <a:pt x="16514" y="2977"/>
                  </a:cubicBezTo>
                  <a:cubicBezTo>
                    <a:pt x="16542" y="3110"/>
                    <a:pt x="16578" y="3152"/>
                    <a:pt x="16717" y="3152"/>
                  </a:cubicBezTo>
                  <a:cubicBezTo>
                    <a:pt x="16753" y="3152"/>
                    <a:pt x="16796" y="3149"/>
                    <a:pt x="16848" y="3144"/>
                  </a:cubicBezTo>
                  <a:lnTo>
                    <a:pt x="16848" y="3144"/>
                  </a:lnTo>
                  <a:cubicBezTo>
                    <a:pt x="16907" y="3239"/>
                    <a:pt x="16836" y="3311"/>
                    <a:pt x="16776" y="3370"/>
                  </a:cubicBezTo>
                  <a:cubicBezTo>
                    <a:pt x="15835" y="4811"/>
                    <a:pt x="14526" y="5799"/>
                    <a:pt x="12930" y="6430"/>
                  </a:cubicBezTo>
                  <a:cubicBezTo>
                    <a:pt x="12418" y="6633"/>
                    <a:pt x="11883" y="6787"/>
                    <a:pt x="11347" y="6906"/>
                  </a:cubicBezTo>
                  <a:cubicBezTo>
                    <a:pt x="11228" y="6930"/>
                    <a:pt x="11109" y="6930"/>
                    <a:pt x="10966" y="6954"/>
                  </a:cubicBezTo>
                  <a:lnTo>
                    <a:pt x="10966" y="5906"/>
                  </a:lnTo>
                  <a:cubicBezTo>
                    <a:pt x="11013" y="5871"/>
                    <a:pt x="11049" y="5847"/>
                    <a:pt x="11097" y="5823"/>
                  </a:cubicBezTo>
                  <a:cubicBezTo>
                    <a:pt x="11454" y="5716"/>
                    <a:pt x="11811" y="5621"/>
                    <a:pt x="12168" y="5525"/>
                  </a:cubicBezTo>
                  <a:cubicBezTo>
                    <a:pt x="12299" y="5680"/>
                    <a:pt x="12252" y="5823"/>
                    <a:pt x="12287" y="5978"/>
                  </a:cubicBezTo>
                  <a:cubicBezTo>
                    <a:pt x="12299" y="6085"/>
                    <a:pt x="12335" y="6180"/>
                    <a:pt x="12383" y="6275"/>
                  </a:cubicBezTo>
                  <a:cubicBezTo>
                    <a:pt x="12412" y="6305"/>
                    <a:pt x="12450" y="6326"/>
                    <a:pt x="12495" y="6326"/>
                  </a:cubicBezTo>
                  <a:cubicBezTo>
                    <a:pt x="12505" y="6326"/>
                    <a:pt x="12515" y="6325"/>
                    <a:pt x="12526" y="6323"/>
                  </a:cubicBezTo>
                  <a:cubicBezTo>
                    <a:pt x="12585" y="6311"/>
                    <a:pt x="12633" y="6275"/>
                    <a:pt x="12645" y="6216"/>
                  </a:cubicBezTo>
                  <a:cubicBezTo>
                    <a:pt x="12657" y="6144"/>
                    <a:pt x="12657" y="6073"/>
                    <a:pt x="12645" y="6002"/>
                  </a:cubicBezTo>
                  <a:cubicBezTo>
                    <a:pt x="12633" y="5787"/>
                    <a:pt x="12621" y="5585"/>
                    <a:pt x="12609" y="5359"/>
                  </a:cubicBezTo>
                  <a:lnTo>
                    <a:pt x="13609" y="4882"/>
                  </a:lnTo>
                  <a:cubicBezTo>
                    <a:pt x="13728" y="4954"/>
                    <a:pt x="13692" y="5049"/>
                    <a:pt x="13704" y="5132"/>
                  </a:cubicBezTo>
                  <a:cubicBezTo>
                    <a:pt x="13728" y="5263"/>
                    <a:pt x="13740" y="5406"/>
                    <a:pt x="13764" y="5537"/>
                  </a:cubicBezTo>
                  <a:cubicBezTo>
                    <a:pt x="13774" y="5620"/>
                    <a:pt x="13847" y="5685"/>
                    <a:pt x="13929" y="5685"/>
                  </a:cubicBezTo>
                  <a:cubicBezTo>
                    <a:pt x="13941" y="5685"/>
                    <a:pt x="13954" y="5683"/>
                    <a:pt x="13966" y="5680"/>
                  </a:cubicBezTo>
                  <a:cubicBezTo>
                    <a:pt x="14050" y="5668"/>
                    <a:pt x="14121" y="5585"/>
                    <a:pt x="14109" y="5490"/>
                  </a:cubicBezTo>
                  <a:cubicBezTo>
                    <a:pt x="14109" y="5406"/>
                    <a:pt x="14109" y="5311"/>
                    <a:pt x="14097" y="5216"/>
                  </a:cubicBezTo>
                  <a:cubicBezTo>
                    <a:pt x="14085" y="5037"/>
                    <a:pt x="14073" y="4835"/>
                    <a:pt x="14061" y="4620"/>
                  </a:cubicBezTo>
                  <a:cubicBezTo>
                    <a:pt x="14240" y="4501"/>
                    <a:pt x="14407" y="4370"/>
                    <a:pt x="14573" y="4263"/>
                  </a:cubicBezTo>
                  <a:cubicBezTo>
                    <a:pt x="14740" y="4144"/>
                    <a:pt x="14883" y="3977"/>
                    <a:pt x="15109" y="3882"/>
                  </a:cubicBezTo>
                  <a:cubicBezTo>
                    <a:pt x="15133" y="4037"/>
                    <a:pt x="15145" y="4144"/>
                    <a:pt x="15157" y="4263"/>
                  </a:cubicBezTo>
                  <a:cubicBezTo>
                    <a:pt x="15169" y="4358"/>
                    <a:pt x="15193" y="4454"/>
                    <a:pt x="15228" y="4561"/>
                  </a:cubicBezTo>
                  <a:cubicBezTo>
                    <a:pt x="15247" y="4618"/>
                    <a:pt x="15296" y="4667"/>
                    <a:pt x="15351" y="4667"/>
                  </a:cubicBezTo>
                  <a:cubicBezTo>
                    <a:pt x="15366" y="4667"/>
                    <a:pt x="15380" y="4663"/>
                    <a:pt x="15395" y="4656"/>
                  </a:cubicBezTo>
                  <a:cubicBezTo>
                    <a:pt x="15466" y="4632"/>
                    <a:pt x="15514" y="4573"/>
                    <a:pt x="15550" y="4513"/>
                  </a:cubicBezTo>
                  <a:cubicBezTo>
                    <a:pt x="15562" y="4418"/>
                    <a:pt x="15562" y="4335"/>
                    <a:pt x="15550" y="4239"/>
                  </a:cubicBezTo>
                  <a:cubicBezTo>
                    <a:pt x="15538" y="3989"/>
                    <a:pt x="15526" y="3739"/>
                    <a:pt x="15514" y="3489"/>
                  </a:cubicBezTo>
                  <a:cubicBezTo>
                    <a:pt x="15800" y="3156"/>
                    <a:pt x="16086" y="2846"/>
                    <a:pt x="16383" y="2501"/>
                  </a:cubicBezTo>
                  <a:close/>
                  <a:moveTo>
                    <a:pt x="10418" y="5977"/>
                  </a:moveTo>
                  <a:cubicBezTo>
                    <a:pt x="10461" y="5977"/>
                    <a:pt x="10504" y="5981"/>
                    <a:pt x="10549" y="5990"/>
                  </a:cubicBezTo>
                  <a:cubicBezTo>
                    <a:pt x="10632" y="6323"/>
                    <a:pt x="10537" y="6680"/>
                    <a:pt x="10787" y="7002"/>
                  </a:cubicBezTo>
                  <a:cubicBezTo>
                    <a:pt x="10316" y="7087"/>
                    <a:pt x="9845" y="7134"/>
                    <a:pt x="9366" y="7134"/>
                  </a:cubicBezTo>
                  <a:cubicBezTo>
                    <a:pt x="9312" y="7134"/>
                    <a:pt x="9258" y="7134"/>
                    <a:pt x="9204" y="7133"/>
                  </a:cubicBezTo>
                  <a:lnTo>
                    <a:pt x="9204" y="6168"/>
                  </a:lnTo>
                  <a:cubicBezTo>
                    <a:pt x="9430" y="6037"/>
                    <a:pt x="9656" y="6085"/>
                    <a:pt x="9882" y="6061"/>
                  </a:cubicBezTo>
                  <a:cubicBezTo>
                    <a:pt x="10058" y="6051"/>
                    <a:pt x="10226" y="5977"/>
                    <a:pt x="10418" y="5977"/>
                  </a:cubicBezTo>
                  <a:close/>
                  <a:moveTo>
                    <a:pt x="7576" y="5975"/>
                  </a:moveTo>
                  <a:cubicBezTo>
                    <a:pt x="7753" y="5975"/>
                    <a:pt x="7919" y="6061"/>
                    <a:pt x="8085" y="6061"/>
                  </a:cubicBezTo>
                  <a:cubicBezTo>
                    <a:pt x="8287" y="6061"/>
                    <a:pt x="8501" y="6085"/>
                    <a:pt x="8727" y="6109"/>
                  </a:cubicBezTo>
                  <a:cubicBezTo>
                    <a:pt x="8811" y="6442"/>
                    <a:pt x="8704" y="6775"/>
                    <a:pt x="8799" y="7109"/>
                  </a:cubicBezTo>
                  <a:cubicBezTo>
                    <a:pt x="8680" y="7127"/>
                    <a:pt x="8562" y="7135"/>
                    <a:pt x="8445" y="7135"/>
                  </a:cubicBezTo>
                  <a:cubicBezTo>
                    <a:pt x="8033" y="7135"/>
                    <a:pt x="7624" y="7044"/>
                    <a:pt x="7180" y="7025"/>
                  </a:cubicBezTo>
                  <a:cubicBezTo>
                    <a:pt x="7418" y="6668"/>
                    <a:pt x="7323" y="6323"/>
                    <a:pt x="7418" y="6002"/>
                  </a:cubicBezTo>
                  <a:cubicBezTo>
                    <a:pt x="7472" y="5983"/>
                    <a:pt x="7524" y="5975"/>
                    <a:pt x="7576" y="5975"/>
                  </a:cubicBezTo>
                  <a:close/>
                  <a:moveTo>
                    <a:pt x="16593" y="0"/>
                  </a:moveTo>
                  <a:cubicBezTo>
                    <a:pt x="16367" y="0"/>
                    <a:pt x="16139" y="70"/>
                    <a:pt x="15943" y="215"/>
                  </a:cubicBezTo>
                  <a:cubicBezTo>
                    <a:pt x="15764" y="334"/>
                    <a:pt x="15609" y="477"/>
                    <a:pt x="15466" y="632"/>
                  </a:cubicBezTo>
                  <a:cubicBezTo>
                    <a:pt x="15335" y="775"/>
                    <a:pt x="15216" y="918"/>
                    <a:pt x="15097" y="1084"/>
                  </a:cubicBezTo>
                  <a:cubicBezTo>
                    <a:pt x="14764" y="1525"/>
                    <a:pt x="14371" y="1918"/>
                    <a:pt x="13930" y="2251"/>
                  </a:cubicBezTo>
                  <a:cubicBezTo>
                    <a:pt x="12740" y="3168"/>
                    <a:pt x="11371" y="3620"/>
                    <a:pt x="9906" y="3811"/>
                  </a:cubicBezTo>
                  <a:cubicBezTo>
                    <a:pt x="9597" y="3848"/>
                    <a:pt x="9286" y="3867"/>
                    <a:pt x="8976" y="3867"/>
                  </a:cubicBezTo>
                  <a:cubicBezTo>
                    <a:pt x="8403" y="3867"/>
                    <a:pt x="7831" y="3803"/>
                    <a:pt x="7275" y="3680"/>
                  </a:cubicBezTo>
                  <a:cubicBezTo>
                    <a:pt x="6310" y="3501"/>
                    <a:pt x="5394" y="3144"/>
                    <a:pt x="4572" y="2620"/>
                  </a:cubicBezTo>
                  <a:cubicBezTo>
                    <a:pt x="3917" y="2215"/>
                    <a:pt x="3334" y="1691"/>
                    <a:pt x="2870" y="1072"/>
                  </a:cubicBezTo>
                  <a:cubicBezTo>
                    <a:pt x="2762" y="918"/>
                    <a:pt x="2631" y="775"/>
                    <a:pt x="2500" y="632"/>
                  </a:cubicBezTo>
                  <a:cubicBezTo>
                    <a:pt x="2370" y="489"/>
                    <a:pt x="2227" y="358"/>
                    <a:pt x="2072" y="239"/>
                  </a:cubicBezTo>
                  <a:cubicBezTo>
                    <a:pt x="1870" y="79"/>
                    <a:pt x="1630" y="3"/>
                    <a:pt x="1392" y="3"/>
                  </a:cubicBezTo>
                  <a:cubicBezTo>
                    <a:pt x="1028" y="3"/>
                    <a:pt x="669" y="181"/>
                    <a:pt x="453" y="513"/>
                  </a:cubicBezTo>
                  <a:cubicBezTo>
                    <a:pt x="131" y="929"/>
                    <a:pt x="0" y="1477"/>
                    <a:pt x="84" y="2001"/>
                  </a:cubicBezTo>
                  <a:cubicBezTo>
                    <a:pt x="143" y="2358"/>
                    <a:pt x="262" y="2692"/>
                    <a:pt x="453" y="3001"/>
                  </a:cubicBezTo>
                  <a:cubicBezTo>
                    <a:pt x="810" y="3608"/>
                    <a:pt x="1238" y="4180"/>
                    <a:pt x="1715" y="4692"/>
                  </a:cubicBezTo>
                  <a:cubicBezTo>
                    <a:pt x="2370" y="5394"/>
                    <a:pt x="3143" y="5978"/>
                    <a:pt x="3989" y="6418"/>
                  </a:cubicBezTo>
                  <a:cubicBezTo>
                    <a:pt x="5560" y="7240"/>
                    <a:pt x="7239" y="7526"/>
                    <a:pt x="8977" y="7585"/>
                  </a:cubicBezTo>
                  <a:cubicBezTo>
                    <a:pt x="9055" y="7590"/>
                    <a:pt x="9132" y="7592"/>
                    <a:pt x="9209" y="7592"/>
                  </a:cubicBezTo>
                  <a:cubicBezTo>
                    <a:pt x="9749" y="7592"/>
                    <a:pt x="10281" y="7491"/>
                    <a:pt x="10823" y="7418"/>
                  </a:cubicBezTo>
                  <a:cubicBezTo>
                    <a:pt x="12228" y="7228"/>
                    <a:pt x="13585" y="6728"/>
                    <a:pt x="14788" y="5966"/>
                  </a:cubicBezTo>
                  <a:cubicBezTo>
                    <a:pt x="15490" y="5490"/>
                    <a:pt x="16121" y="4918"/>
                    <a:pt x="16657" y="4263"/>
                  </a:cubicBezTo>
                  <a:cubicBezTo>
                    <a:pt x="16990" y="3847"/>
                    <a:pt x="17300" y="3394"/>
                    <a:pt x="17562" y="2930"/>
                  </a:cubicBezTo>
                  <a:cubicBezTo>
                    <a:pt x="17669" y="2739"/>
                    <a:pt x="17764" y="2525"/>
                    <a:pt x="17824" y="2311"/>
                  </a:cubicBezTo>
                  <a:cubicBezTo>
                    <a:pt x="18026" y="1680"/>
                    <a:pt x="17907" y="1001"/>
                    <a:pt x="17502" y="477"/>
                  </a:cubicBezTo>
                  <a:cubicBezTo>
                    <a:pt x="17286" y="166"/>
                    <a:pt x="16942" y="0"/>
                    <a:pt x="1659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89" name="Google Shape;1289;p28"/>
            <p:cNvSpPr/>
            <p:nvPr/>
          </p:nvSpPr>
          <p:spPr>
            <a:xfrm>
              <a:off x="5382963" y="3333725"/>
              <a:ext cx="117000" cy="114675"/>
            </a:xfrm>
            <a:custGeom>
              <a:rect b="b" l="l" r="r" t="t"/>
              <a:pathLst>
                <a:path extrusionOk="0" h="4587" w="4680">
                  <a:moveTo>
                    <a:pt x="2152" y="1"/>
                  </a:moveTo>
                  <a:cubicBezTo>
                    <a:pt x="2034" y="1"/>
                    <a:pt x="1915" y="17"/>
                    <a:pt x="1798" y="50"/>
                  </a:cubicBezTo>
                  <a:cubicBezTo>
                    <a:pt x="1536" y="121"/>
                    <a:pt x="1298" y="264"/>
                    <a:pt x="1119" y="467"/>
                  </a:cubicBezTo>
                  <a:cubicBezTo>
                    <a:pt x="810" y="788"/>
                    <a:pt x="584" y="1157"/>
                    <a:pt x="429" y="1574"/>
                  </a:cubicBezTo>
                  <a:cubicBezTo>
                    <a:pt x="179" y="2264"/>
                    <a:pt x="36" y="3003"/>
                    <a:pt x="0" y="3753"/>
                  </a:cubicBezTo>
                  <a:cubicBezTo>
                    <a:pt x="0" y="3848"/>
                    <a:pt x="0" y="3943"/>
                    <a:pt x="12" y="4038"/>
                  </a:cubicBezTo>
                  <a:cubicBezTo>
                    <a:pt x="24" y="4134"/>
                    <a:pt x="107" y="4193"/>
                    <a:pt x="203" y="4193"/>
                  </a:cubicBezTo>
                  <a:cubicBezTo>
                    <a:pt x="298" y="4193"/>
                    <a:pt x="381" y="4122"/>
                    <a:pt x="393" y="4027"/>
                  </a:cubicBezTo>
                  <a:cubicBezTo>
                    <a:pt x="405" y="3943"/>
                    <a:pt x="417" y="3848"/>
                    <a:pt x="417" y="3765"/>
                  </a:cubicBezTo>
                  <a:cubicBezTo>
                    <a:pt x="453" y="3431"/>
                    <a:pt x="476" y="3110"/>
                    <a:pt x="524" y="2776"/>
                  </a:cubicBezTo>
                  <a:cubicBezTo>
                    <a:pt x="595" y="2276"/>
                    <a:pt x="750" y="1788"/>
                    <a:pt x="988" y="1336"/>
                  </a:cubicBezTo>
                  <a:cubicBezTo>
                    <a:pt x="1119" y="1062"/>
                    <a:pt x="1310" y="824"/>
                    <a:pt x="1536" y="633"/>
                  </a:cubicBezTo>
                  <a:cubicBezTo>
                    <a:pt x="1706" y="483"/>
                    <a:pt x="1918" y="408"/>
                    <a:pt x="2130" y="408"/>
                  </a:cubicBezTo>
                  <a:cubicBezTo>
                    <a:pt x="2305" y="408"/>
                    <a:pt x="2481" y="459"/>
                    <a:pt x="2631" y="562"/>
                  </a:cubicBezTo>
                  <a:cubicBezTo>
                    <a:pt x="2750" y="621"/>
                    <a:pt x="2858" y="705"/>
                    <a:pt x="2953" y="800"/>
                  </a:cubicBezTo>
                  <a:cubicBezTo>
                    <a:pt x="3143" y="1014"/>
                    <a:pt x="3310" y="1240"/>
                    <a:pt x="3465" y="1479"/>
                  </a:cubicBezTo>
                  <a:cubicBezTo>
                    <a:pt x="3727" y="1919"/>
                    <a:pt x="3917" y="2395"/>
                    <a:pt x="4024" y="2895"/>
                  </a:cubicBezTo>
                  <a:cubicBezTo>
                    <a:pt x="4120" y="3312"/>
                    <a:pt x="4179" y="3753"/>
                    <a:pt x="4251" y="4181"/>
                  </a:cubicBezTo>
                  <a:cubicBezTo>
                    <a:pt x="4274" y="4288"/>
                    <a:pt x="4298" y="4408"/>
                    <a:pt x="4346" y="4527"/>
                  </a:cubicBezTo>
                  <a:cubicBezTo>
                    <a:pt x="4358" y="4562"/>
                    <a:pt x="4441" y="4586"/>
                    <a:pt x="4489" y="4586"/>
                  </a:cubicBezTo>
                  <a:cubicBezTo>
                    <a:pt x="4548" y="4586"/>
                    <a:pt x="4608" y="4550"/>
                    <a:pt x="4644" y="4491"/>
                  </a:cubicBezTo>
                  <a:cubicBezTo>
                    <a:pt x="4667" y="4408"/>
                    <a:pt x="4679" y="4324"/>
                    <a:pt x="4667" y="4229"/>
                  </a:cubicBezTo>
                  <a:cubicBezTo>
                    <a:pt x="4608" y="3777"/>
                    <a:pt x="4548" y="3300"/>
                    <a:pt x="4441" y="2860"/>
                  </a:cubicBezTo>
                  <a:cubicBezTo>
                    <a:pt x="4310" y="2217"/>
                    <a:pt x="4048" y="1598"/>
                    <a:pt x="3691" y="1038"/>
                  </a:cubicBezTo>
                  <a:cubicBezTo>
                    <a:pt x="3489" y="717"/>
                    <a:pt x="3227" y="443"/>
                    <a:pt x="2917" y="240"/>
                  </a:cubicBezTo>
                  <a:cubicBezTo>
                    <a:pt x="2686" y="83"/>
                    <a:pt x="2420" y="1"/>
                    <a:pt x="215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0" name="Google Shape;1290;p28"/>
            <p:cNvSpPr/>
            <p:nvPr/>
          </p:nvSpPr>
          <p:spPr>
            <a:xfrm>
              <a:off x="5613938" y="3333825"/>
              <a:ext cx="116100" cy="114575"/>
            </a:xfrm>
            <a:custGeom>
              <a:rect b="b" l="l" r="r" t="t"/>
              <a:pathLst>
                <a:path extrusionOk="0" h="4583" w="4644">
                  <a:moveTo>
                    <a:pt x="2537" y="0"/>
                  </a:moveTo>
                  <a:cubicBezTo>
                    <a:pt x="2406" y="0"/>
                    <a:pt x="2273" y="19"/>
                    <a:pt x="2144" y="58"/>
                  </a:cubicBezTo>
                  <a:cubicBezTo>
                    <a:pt x="1893" y="141"/>
                    <a:pt x="1667" y="272"/>
                    <a:pt x="1489" y="451"/>
                  </a:cubicBezTo>
                  <a:cubicBezTo>
                    <a:pt x="1227" y="677"/>
                    <a:pt x="1012" y="951"/>
                    <a:pt x="846" y="1260"/>
                  </a:cubicBezTo>
                  <a:cubicBezTo>
                    <a:pt x="346" y="2177"/>
                    <a:pt x="60" y="3213"/>
                    <a:pt x="0" y="4261"/>
                  </a:cubicBezTo>
                  <a:cubicBezTo>
                    <a:pt x="0" y="4332"/>
                    <a:pt x="12" y="4404"/>
                    <a:pt x="36" y="4475"/>
                  </a:cubicBezTo>
                  <a:cubicBezTo>
                    <a:pt x="60" y="4535"/>
                    <a:pt x="108" y="4570"/>
                    <a:pt x="155" y="4582"/>
                  </a:cubicBezTo>
                  <a:cubicBezTo>
                    <a:pt x="239" y="4582"/>
                    <a:pt x="298" y="4546"/>
                    <a:pt x="346" y="4499"/>
                  </a:cubicBezTo>
                  <a:cubicBezTo>
                    <a:pt x="381" y="4415"/>
                    <a:pt x="405" y="4320"/>
                    <a:pt x="405" y="4237"/>
                  </a:cubicBezTo>
                  <a:cubicBezTo>
                    <a:pt x="465" y="3558"/>
                    <a:pt x="608" y="2903"/>
                    <a:pt x="834" y="2260"/>
                  </a:cubicBezTo>
                  <a:cubicBezTo>
                    <a:pt x="989" y="1832"/>
                    <a:pt x="1191" y="1439"/>
                    <a:pt x="1465" y="1070"/>
                  </a:cubicBezTo>
                  <a:cubicBezTo>
                    <a:pt x="1620" y="855"/>
                    <a:pt x="1822" y="677"/>
                    <a:pt x="2060" y="534"/>
                  </a:cubicBezTo>
                  <a:cubicBezTo>
                    <a:pt x="2205" y="446"/>
                    <a:pt x="2366" y="403"/>
                    <a:pt x="2525" y="403"/>
                  </a:cubicBezTo>
                  <a:cubicBezTo>
                    <a:pt x="2733" y="403"/>
                    <a:pt x="2940" y="476"/>
                    <a:pt x="3108" y="617"/>
                  </a:cubicBezTo>
                  <a:cubicBezTo>
                    <a:pt x="3287" y="784"/>
                    <a:pt x="3441" y="963"/>
                    <a:pt x="3572" y="1153"/>
                  </a:cubicBezTo>
                  <a:cubicBezTo>
                    <a:pt x="3763" y="1451"/>
                    <a:pt x="3894" y="1772"/>
                    <a:pt x="3989" y="2106"/>
                  </a:cubicBezTo>
                  <a:cubicBezTo>
                    <a:pt x="4132" y="2630"/>
                    <a:pt x="4215" y="3153"/>
                    <a:pt x="4251" y="3701"/>
                  </a:cubicBezTo>
                  <a:cubicBezTo>
                    <a:pt x="4251" y="3820"/>
                    <a:pt x="4263" y="3939"/>
                    <a:pt x="4287" y="4058"/>
                  </a:cubicBezTo>
                  <a:cubicBezTo>
                    <a:pt x="4322" y="4118"/>
                    <a:pt x="4370" y="4165"/>
                    <a:pt x="4441" y="4177"/>
                  </a:cubicBezTo>
                  <a:cubicBezTo>
                    <a:pt x="4456" y="4181"/>
                    <a:pt x="4470" y="4183"/>
                    <a:pt x="4484" y="4183"/>
                  </a:cubicBezTo>
                  <a:cubicBezTo>
                    <a:pt x="4563" y="4183"/>
                    <a:pt x="4634" y="4127"/>
                    <a:pt x="4644" y="4046"/>
                  </a:cubicBezTo>
                  <a:cubicBezTo>
                    <a:pt x="4644" y="3892"/>
                    <a:pt x="4644" y="3749"/>
                    <a:pt x="4644" y="3558"/>
                  </a:cubicBezTo>
                  <a:cubicBezTo>
                    <a:pt x="4632" y="3451"/>
                    <a:pt x="4632" y="3296"/>
                    <a:pt x="4620" y="3153"/>
                  </a:cubicBezTo>
                  <a:cubicBezTo>
                    <a:pt x="4560" y="2463"/>
                    <a:pt x="4370" y="1796"/>
                    <a:pt x="4060" y="1165"/>
                  </a:cubicBezTo>
                  <a:cubicBezTo>
                    <a:pt x="3906" y="844"/>
                    <a:pt x="3679" y="558"/>
                    <a:pt x="3406" y="320"/>
                  </a:cubicBezTo>
                  <a:cubicBezTo>
                    <a:pt x="3162" y="110"/>
                    <a:pt x="2853" y="0"/>
                    <a:pt x="253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1" name="Google Shape;1291;p28"/>
            <p:cNvSpPr/>
            <p:nvPr/>
          </p:nvSpPr>
          <p:spPr>
            <a:xfrm>
              <a:off x="5344263" y="3466675"/>
              <a:ext cx="426550" cy="163000"/>
            </a:xfrm>
            <a:custGeom>
              <a:rect b="b" l="l" r="r" t="t"/>
              <a:pathLst>
                <a:path extrusionOk="0" h="6520" w="17062">
                  <a:moveTo>
                    <a:pt x="16372" y="2709"/>
                  </a:moveTo>
                  <a:cubicBezTo>
                    <a:pt x="16372" y="2709"/>
                    <a:pt x="16372" y="2709"/>
                    <a:pt x="16371" y="2709"/>
                  </a:cubicBezTo>
                  <a:lnTo>
                    <a:pt x="16371" y="2721"/>
                  </a:lnTo>
                  <a:cubicBezTo>
                    <a:pt x="16372" y="2717"/>
                    <a:pt x="16372" y="2713"/>
                    <a:pt x="16372" y="2709"/>
                  </a:cubicBezTo>
                  <a:close/>
                  <a:moveTo>
                    <a:pt x="950" y="1"/>
                  </a:moveTo>
                  <a:cubicBezTo>
                    <a:pt x="687" y="1"/>
                    <a:pt x="433" y="158"/>
                    <a:pt x="250" y="435"/>
                  </a:cubicBezTo>
                  <a:cubicBezTo>
                    <a:pt x="96" y="661"/>
                    <a:pt x="12" y="923"/>
                    <a:pt x="12" y="1197"/>
                  </a:cubicBezTo>
                  <a:cubicBezTo>
                    <a:pt x="0" y="1554"/>
                    <a:pt x="96" y="1923"/>
                    <a:pt x="274" y="2233"/>
                  </a:cubicBezTo>
                  <a:cubicBezTo>
                    <a:pt x="548" y="2745"/>
                    <a:pt x="869" y="3209"/>
                    <a:pt x="1227" y="3650"/>
                  </a:cubicBezTo>
                  <a:cubicBezTo>
                    <a:pt x="2548" y="5233"/>
                    <a:pt x="4287" y="6114"/>
                    <a:pt x="6287" y="6519"/>
                  </a:cubicBezTo>
                  <a:cubicBezTo>
                    <a:pt x="6382" y="6519"/>
                    <a:pt x="6465" y="6519"/>
                    <a:pt x="6549" y="6507"/>
                  </a:cubicBezTo>
                  <a:cubicBezTo>
                    <a:pt x="6442" y="6138"/>
                    <a:pt x="6584" y="5793"/>
                    <a:pt x="6477" y="5436"/>
                  </a:cubicBezTo>
                  <a:cubicBezTo>
                    <a:pt x="6073" y="5340"/>
                    <a:pt x="5692" y="5197"/>
                    <a:pt x="5263" y="5126"/>
                  </a:cubicBezTo>
                  <a:cubicBezTo>
                    <a:pt x="5239" y="5281"/>
                    <a:pt x="5227" y="5400"/>
                    <a:pt x="5215" y="5507"/>
                  </a:cubicBezTo>
                  <a:cubicBezTo>
                    <a:pt x="5203" y="5614"/>
                    <a:pt x="5168" y="5709"/>
                    <a:pt x="5132" y="5805"/>
                  </a:cubicBezTo>
                  <a:cubicBezTo>
                    <a:pt x="5096" y="5864"/>
                    <a:pt x="5025" y="5900"/>
                    <a:pt x="4953" y="5900"/>
                  </a:cubicBezTo>
                  <a:cubicBezTo>
                    <a:pt x="4894" y="5876"/>
                    <a:pt x="4834" y="5828"/>
                    <a:pt x="4822" y="5757"/>
                  </a:cubicBezTo>
                  <a:cubicBezTo>
                    <a:pt x="4810" y="5662"/>
                    <a:pt x="4822" y="5555"/>
                    <a:pt x="4834" y="5447"/>
                  </a:cubicBezTo>
                  <a:cubicBezTo>
                    <a:pt x="4858" y="5281"/>
                    <a:pt x="4906" y="5102"/>
                    <a:pt x="4834" y="4924"/>
                  </a:cubicBezTo>
                  <a:cubicBezTo>
                    <a:pt x="4668" y="4840"/>
                    <a:pt x="4501" y="4769"/>
                    <a:pt x="4334" y="4697"/>
                  </a:cubicBezTo>
                  <a:cubicBezTo>
                    <a:pt x="4168" y="4626"/>
                    <a:pt x="4025" y="4483"/>
                    <a:pt x="3810" y="4471"/>
                  </a:cubicBezTo>
                  <a:cubicBezTo>
                    <a:pt x="3775" y="4685"/>
                    <a:pt x="3751" y="4876"/>
                    <a:pt x="3715" y="5066"/>
                  </a:cubicBezTo>
                  <a:cubicBezTo>
                    <a:pt x="3694" y="5191"/>
                    <a:pt x="3628" y="5261"/>
                    <a:pt x="3548" y="5261"/>
                  </a:cubicBezTo>
                  <a:cubicBezTo>
                    <a:pt x="3537" y="5261"/>
                    <a:pt x="3525" y="5260"/>
                    <a:pt x="3513" y="5257"/>
                  </a:cubicBezTo>
                  <a:cubicBezTo>
                    <a:pt x="3417" y="5233"/>
                    <a:pt x="3358" y="5150"/>
                    <a:pt x="3358" y="5055"/>
                  </a:cubicBezTo>
                  <a:cubicBezTo>
                    <a:pt x="3358" y="4924"/>
                    <a:pt x="3370" y="4805"/>
                    <a:pt x="3382" y="4650"/>
                  </a:cubicBezTo>
                  <a:cubicBezTo>
                    <a:pt x="3394" y="4507"/>
                    <a:pt x="3406" y="4352"/>
                    <a:pt x="3417" y="4185"/>
                  </a:cubicBezTo>
                  <a:cubicBezTo>
                    <a:pt x="3072" y="3947"/>
                    <a:pt x="2751" y="3685"/>
                    <a:pt x="2370" y="3435"/>
                  </a:cubicBezTo>
                  <a:cubicBezTo>
                    <a:pt x="2346" y="3638"/>
                    <a:pt x="2322" y="3804"/>
                    <a:pt x="2298" y="3959"/>
                  </a:cubicBezTo>
                  <a:cubicBezTo>
                    <a:pt x="2263" y="4150"/>
                    <a:pt x="2227" y="4233"/>
                    <a:pt x="2108" y="4233"/>
                  </a:cubicBezTo>
                  <a:cubicBezTo>
                    <a:pt x="2102" y="4234"/>
                    <a:pt x="2097" y="4234"/>
                    <a:pt x="2092" y="4234"/>
                  </a:cubicBezTo>
                  <a:cubicBezTo>
                    <a:pt x="1982" y="4234"/>
                    <a:pt x="1918" y="4117"/>
                    <a:pt x="1929" y="3923"/>
                  </a:cubicBezTo>
                  <a:cubicBezTo>
                    <a:pt x="1941" y="3626"/>
                    <a:pt x="1965" y="3328"/>
                    <a:pt x="1989" y="3019"/>
                  </a:cubicBezTo>
                  <a:cubicBezTo>
                    <a:pt x="1631" y="2745"/>
                    <a:pt x="1417" y="2364"/>
                    <a:pt x="1096" y="2090"/>
                  </a:cubicBezTo>
                  <a:cubicBezTo>
                    <a:pt x="1060" y="2114"/>
                    <a:pt x="1036" y="2126"/>
                    <a:pt x="1036" y="2138"/>
                  </a:cubicBezTo>
                  <a:cubicBezTo>
                    <a:pt x="1024" y="2209"/>
                    <a:pt x="1012" y="2280"/>
                    <a:pt x="1000" y="2352"/>
                  </a:cubicBezTo>
                  <a:cubicBezTo>
                    <a:pt x="989" y="2435"/>
                    <a:pt x="965" y="2530"/>
                    <a:pt x="941" y="2614"/>
                  </a:cubicBezTo>
                  <a:cubicBezTo>
                    <a:pt x="921" y="2693"/>
                    <a:pt x="852" y="2739"/>
                    <a:pt x="775" y="2739"/>
                  </a:cubicBezTo>
                  <a:cubicBezTo>
                    <a:pt x="759" y="2739"/>
                    <a:pt x="743" y="2737"/>
                    <a:pt x="727" y="2733"/>
                  </a:cubicBezTo>
                  <a:cubicBezTo>
                    <a:pt x="655" y="2709"/>
                    <a:pt x="608" y="2638"/>
                    <a:pt x="619" y="2554"/>
                  </a:cubicBezTo>
                  <a:cubicBezTo>
                    <a:pt x="619" y="2411"/>
                    <a:pt x="643" y="2257"/>
                    <a:pt x="643" y="2114"/>
                  </a:cubicBezTo>
                  <a:cubicBezTo>
                    <a:pt x="655" y="1816"/>
                    <a:pt x="739" y="1518"/>
                    <a:pt x="560" y="1233"/>
                  </a:cubicBezTo>
                  <a:cubicBezTo>
                    <a:pt x="536" y="1185"/>
                    <a:pt x="548" y="1114"/>
                    <a:pt x="584" y="1066"/>
                  </a:cubicBezTo>
                  <a:cubicBezTo>
                    <a:pt x="750" y="947"/>
                    <a:pt x="750" y="768"/>
                    <a:pt x="786" y="590"/>
                  </a:cubicBezTo>
                  <a:cubicBezTo>
                    <a:pt x="786" y="530"/>
                    <a:pt x="810" y="471"/>
                    <a:pt x="822" y="423"/>
                  </a:cubicBezTo>
                  <a:cubicBezTo>
                    <a:pt x="854" y="337"/>
                    <a:pt x="934" y="290"/>
                    <a:pt x="1011" y="290"/>
                  </a:cubicBezTo>
                  <a:cubicBezTo>
                    <a:pt x="1019" y="290"/>
                    <a:pt x="1028" y="291"/>
                    <a:pt x="1036" y="292"/>
                  </a:cubicBezTo>
                  <a:cubicBezTo>
                    <a:pt x="1120" y="304"/>
                    <a:pt x="1179" y="364"/>
                    <a:pt x="1179" y="447"/>
                  </a:cubicBezTo>
                  <a:cubicBezTo>
                    <a:pt x="1203" y="566"/>
                    <a:pt x="1191" y="685"/>
                    <a:pt x="1167" y="804"/>
                  </a:cubicBezTo>
                  <a:cubicBezTo>
                    <a:pt x="1012" y="1280"/>
                    <a:pt x="1203" y="1637"/>
                    <a:pt x="1536" y="1959"/>
                  </a:cubicBezTo>
                  <a:cubicBezTo>
                    <a:pt x="1631" y="2042"/>
                    <a:pt x="1703" y="2138"/>
                    <a:pt x="1786" y="2233"/>
                  </a:cubicBezTo>
                  <a:cubicBezTo>
                    <a:pt x="1823" y="2269"/>
                    <a:pt x="1859" y="2320"/>
                    <a:pt x="1917" y="2320"/>
                  </a:cubicBezTo>
                  <a:cubicBezTo>
                    <a:pt x="1935" y="2320"/>
                    <a:pt x="1955" y="2315"/>
                    <a:pt x="1977" y="2304"/>
                  </a:cubicBezTo>
                  <a:cubicBezTo>
                    <a:pt x="1989" y="2185"/>
                    <a:pt x="1989" y="2066"/>
                    <a:pt x="2001" y="1947"/>
                  </a:cubicBezTo>
                  <a:cubicBezTo>
                    <a:pt x="2001" y="1888"/>
                    <a:pt x="2012" y="1828"/>
                    <a:pt x="2036" y="1780"/>
                  </a:cubicBezTo>
                  <a:cubicBezTo>
                    <a:pt x="2067" y="1698"/>
                    <a:pt x="2125" y="1633"/>
                    <a:pt x="2202" y="1633"/>
                  </a:cubicBezTo>
                  <a:cubicBezTo>
                    <a:pt x="2214" y="1633"/>
                    <a:pt x="2226" y="1634"/>
                    <a:pt x="2239" y="1637"/>
                  </a:cubicBezTo>
                  <a:cubicBezTo>
                    <a:pt x="2298" y="1661"/>
                    <a:pt x="2358" y="1709"/>
                    <a:pt x="2382" y="1780"/>
                  </a:cubicBezTo>
                  <a:cubicBezTo>
                    <a:pt x="2405" y="1876"/>
                    <a:pt x="2417" y="1983"/>
                    <a:pt x="2405" y="2090"/>
                  </a:cubicBezTo>
                  <a:cubicBezTo>
                    <a:pt x="2405" y="2269"/>
                    <a:pt x="2393" y="2447"/>
                    <a:pt x="2382" y="2626"/>
                  </a:cubicBezTo>
                  <a:cubicBezTo>
                    <a:pt x="2358" y="2769"/>
                    <a:pt x="2417" y="2900"/>
                    <a:pt x="2524" y="2983"/>
                  </a:cubicBezTo>
                  <a:cubicBezTo>
                    <a:pt x="2751" y="3161"/>
                    <a:pt x="2965" y="3340"/>
                    <a:pt x="3191" y="3519"/>
                  </a:cubicBezTo>
                  <a:cubicBezTo>
                    <a:pt x="3263" y="3554"/>
                    <a:pt x="3334" y="3590"/>
                    <a:pt x="3406" y="3614"/>
                  </a:cubicBezTo>
                  <a:cubicBezTo>
                    <a:pt x="3417" y="3507"/>
                    <a:pt x="3429" y="3435"/>
                    <a:pt x="3429" y="3364"/>
                  </a:cubicBezTo>
                  <a:cubicBezTo>
                    <a:pt x="3429" y="3221"/>
                    <a:pt x="3429" y="3090"/>
                    <a:pt x="3453" y="2959"/>
                  </a:cubicBezTo>
                  <a:cubicBezTo>
                    <a:pt x="3465" y="2864"/>
                    <a:pt x="3536" y="2792"/>
                    <a:pt x="3632" y="2780"/>
                  </a:cubicBezTo>
                  <a:cubicBezTo>
                    <a:pt x="3739" y="2780"/>
                    <a:pt x="3834" y="2864"/>
                    <a:pt x="3846" y="2971"/>
                  </a:cubicBezTo>
                  <a:cubicBezTo>
                    <a:pt x="3846" y="3078"/>
                    <a:pt x="3846" y="3185"/>
                    <a:pt x="3846" y="3292"/>
                  </a:cubicBezTo>
                  <a:cubicBezTo>
                    <a:pt x="3834" y="3483"/>
                    <a:pt x="3822" y="3697"/>
                    <a:pt x="3810" y="3888"/>
                  </a:cubicBezTo>
                  <a:cubicBezTo>
                    <a:pt x="4239" y="4197"/>
                    <a:pt x="4525" y="4340"/>
                    <a:pt x="4882" y="4412"/>
                  </a:cubicBezTo>
                  <a:cubicBezTo>
                    <a:pt x="4941" y="4257"/>
                    <a:pt x="4965" y="4090"/>
                    <a:pt x="4965" y="3935"/>
                  </a:cubicBezTo>
                  <a:cubicBezTo>
                    <a:pt x="4977" y="3816"/>
                    <a:pt x="4989" y="3697"/>
                    <a:pt x="5025" y="3590"/>
                  </a:cubicBezTo>
                  <a:cubicBezTo>
                    <a:pt x="5060" y="3519"/>
                    <a:pt x="5120" y="3471"/>
                    <a:pt x="5191" y="3459"/>
                  </a:cubicBezTo>
                  <a:cubicBezTo>
                    <a:pt x="5202" y="3454"/>
                    <a:pt x="5214" y="3451"/>
                    <a:pt x="5226" y="3451"/>
                  </a:cubicBezTo>
                  <a:cubicBezTo>
                    <a:pt x="5296" y="3451"/>
                    <a:pt x="5382" y="3531"/>
                    <a:pt x="5382" y="3602"/>
                  </a:cubicBezTo>
                  <a:cubicBezTo>
                    <a:pt x="5394" y="3721"/>
                    <a:pt x="5382" y="3840"/>
                    <a:pt x="5370" y="3959"/>
                  </a:cubicBezTo>
                  <a:cubicBezTo>
                    <a:pt x="5322" y="4185"/>
                    <a:pt x="5311" y="4412"/>
                    <a:pt x="5346" y="4650"/>
                  </a:cubicBezTo>
                  <a:cubicBezTo>
                    <a:pt x="5727" y="4805"/>
                    <a:pt x="6120" y="4912"/>
                    <a:pt x="6525" y="4947"/>
                  </a:cubicBezTo>
                  <a:cubicBezTo>
                    <a:pt x="6537" y="4745"/>
                    <a:pt x="6549" y="4566"/>
                    <a:pt x="6549" y="4388"/>
                  </a:cubicBezTo>
                  <a:cubicBezTo>
                    <a:pt x="6561" y="4269"/>
                    <a:pt x="6561" y="4150"/>
                    <a:pt x="6584" y="4031"/>
                  </a:cubicBezTo>
                  <a:cubicBezTo>
                    <a:pt x="6584" y="3935"/>
                    <a:pt x="6668" y="3864"/>
                    <a:pt x="6763" y="3864"/>
                  </a:cubicBezTo>
                  <a:cubicBezTo>
                    <a:pt x="6858" y="3864"/>
                    <a:pt x="6942" y="3935"/>
                    <a:pt x="6942" y="4031"/>
                  </a:cubicBezTo>
                  <a:cubicBezTo>
                    <a:pt x="6954" y="4245"/>
                    <a:pt x="6954" y="4447"/>
                    <a:pt x="6954" y="4662"/>
                  </a:cubicBezTo>
                  <a:cubicBezTo>
                    <a:pt x="6954" y="4793"/>
                    <a:pt x="6906" y="4935"/>
                    <a:pt x="7025" y="5090"/>
                  </a:cubicBezTo>
                  <a:cubicBezTo>
                    <a:pt x="7331" y="5127"/>
                    <a:pt x="7644" y="5208"/>
                    <a:pt x="7993" y="5208"/>
                  </a:cubicBezTo>
                  <a:cubicBezTo>
                    <a:pt x="8092" y="5208"/>
                    <a:pt x="8194" y="5201"/>
                    <a:pt x="8299" y="5186"/>
                  </a:cubicBezTo>
                  <a:lnTo>
                    <a:pt x="8299" y="4495"/>
                  </a:lnTo>
                  <a:cubicBezTo>
                    <a:pt x="8287" y="4400"/>
                    <a:pt x="8299" y="4316"/>
                    <a:pt x="8323" y="4221"/>
                  </a:cubicBezTo>
                  <a:cubicBezTo>
                    <a:pt x="8359" y="4162"/>
                    <a:pt x="8430" y="4114"/>
                    <a:pt x="8501" y="4114"/>
                  </a:cubicBezTo>
                  <a:cubicBezTo>
                    <a:pt x="8573" y="4114"/>
                    <a:pt x="8632" y="4150"/>
                    <a:pt x="8680" y="4209"/>
                  </a:cubicBezTo>
                  <a:cubicBezTo>
                    <a:pt x="8716" y="4281"/>
                    <a:pt x="8728" y="4352"/>
                    <a:pt x="8728" y="4424"/>
                  </a:cubicBezTo>
                  <a:cubicBezTo>
                    <a:pt x="8728" y="4602"/>
                    <a:pt x="8716" y="4781"/>
                    <a:pt x="8728" y="4971"/>
                  </a:cubicBezTo>
                  <a:cubicBezTo>
                    <a:pt x="8740" y="5055"/>
                    <a:pt x="8763" y="5150"/>
                    <a:pt x="8799" y="5245"/>
                  </a:cubicBezTo>
                  <a:cubicBezTo>
                    <a:pt x="9228" y="5174"/>
                    <a:pt x="9644" y="5197"/>
                    <a:pt x="10049" y="5055"/>
                  </a:cubicBezTo>
                  <a:cubicBezTo>
                    <a:pt x="10109" y="4852"/>
                    <a:pt x="10061" y="4662"/>
                    <a:pt x="10061" y="4459"/>
                  </a:cubicBezTo>
                  <a:cubicBezTo>
                    <a:pt x="10061" y="4316"/>
                    <a:pt x="10061" y="4162"/>
                    <a:pt x="10085" y="4019"/>
                  </a:cubicBezTo>
                  <a:cubicBezTo>
                    <a:pt x="10097" y="3959"/>
                    <a:pt x="10168" y="3900"/>
                    <a:pt x="10228" y="3876"/>
                  </a:cubicBezTo>
                  <a:cubicBezTo>
                    <a:pt x="10236" y="3875"/>
                    <a:pt x="10244" y="3874"/>
                    <a:pt x="10252" y="3874"/>
                  </a:cubicBezTo>
                  <a:cubicBezTo>
                    <a:pt x="10339" y="3874"/>
                    <a:pt x="10419" y="3931"/>
                    <a:pt x="10430" y="4007"/>
                  </a:cubicBezTo>
                  <a:cubicBezTo>
                    <a:pt x="10454" y="4126"/>
                    <a:pt x="10466" y="4245"/>
                    <a:pt x="10466" y="4364"/>
                  </a:cubicBezTo>
                  <a:cubicBezTo>
                    <a:pt x="10442" y="4578"/>
                    <a:pt x="10466" y="4781"/>
                    <a:pt x="10525" y="4983"/>
                  </a:cubicBezTo>
                  <a:cubicBezTo>
                    <a:pt x="10918" y="4876"/>
                    <a:pt x="11335" y="4828"/>
                    <a:pt x="11716" y="4602"/>
                  </a:cubicBezTo>
                  <a:cubicBezTo>
                    <a:pt x="11692" y="4447"/>
                    <a:pt x="11680" y="4293"/>
                    <a:pt x="11657" y="4150"/>
                  </a:cubicBezTo>
                  <a:cubicBezTo>
                    <a:pt x="11645" y="3995"/>
                    <a:pt x="11621" y="3852"/>
                    <a:pt x="11621" y="3697"/>
                  </a:cubicBezTo>
                  <a:cubicBezTo>
                    <a:pt x="11609" y="3590"/>
                    <a:pt x="11680" y="3483"/>
                    <a:pt x="11788" y="3459"/>
                  </a:cubicBezTo>
                  <a:cubicBezTo>
                    <a:pt x="11803" y="3455"/>
                    <a:pt x="11818" y="3453"/>
                    <a:pt x="11832" y="3453"/>
                  </a:cubicBezTo>
                  <a:cubicBezTo>
                    <a:pt x="11908" y="3453"/>
                    <a:pt x="11972" y="3508"/>
                    <a:pt x="12002" y="3638"/>
                  </a:cubicBezTo>
                  <a:cubicBezTo>
                    <a:pt x="12038" y="3781"/>
                    <a:pt x="12049" y="3935"/>
                    <a:pt x="12073" y="4078"/>
                  </a:cubicBezTo>
                  <a:cubicBezTo>
                    <a:pt x="12085" y="4197"/>
                    <a:pt x="12097" y="4304"/>
                    <a:pt x="12121" y="4424"/>
                  </a:cubicBezTo>
                  <a:cubicBezTo>
                    <a:pt x="12502" y="4340"/>
                    <a:pt x="12859" y="4162"/>
                    <a:pt x="13157" y="3912"/>
                  </a:cubicBezTo>
                  <a:lnTo>
                    <a:pt x="13157" y="3054"/>
                  </a:lnTo>
                  <a:cubicBezTo>
                    <a:pt x="13157" y="2900"/>
                    <a:pt x="13216" y="2804"/>
                    <a:pt x="13335" y="2780"/>
                  </a:cubicBezTo>
                  <a:cubicBezTo>
                    <a:pt x="13345" y="2778"/>
                    <a:pt x="13356" y="2777"/>
                    <a:pt x="13366" y="2777"/>
                  </a:cubicBezTo>
                  <a:cubicBezTo>
                    <a:pt x="13472" y="2777"/>
                    <a:pt x="13563" y="2891"/>
                    <a:pt x="13573" y="3054"/>
                  </a:cubicBezTo>
                  <a:cubicBezTo>
                    <a:pt x="13585" y="3233"/>
                    <a:pt x="13597" y="3400"/>
                    <a:pt x="13609" y="3626"/>
                  </a:cubicBezTo>
                  <a:cubicBezTo>
                    <a:pt x="14026" y="3435"/>
                    <a:pt x="14312" y="3138"/>
                    <a:pt x="14597" y="2864"/>
                  </a:cubicBezTo>
                  <a:cubicBezTo>
                    <a:pt x="14597" y="2828"/>
                    <a:pt x="14609" y="2780"/>
                    <a:pt x="14621" y="2745"/>
                  </a:cubicBezTo>
                  <a:cubicBezTo>
                    <a:pt x="14609" y="2578"/>
                    <a:pt x="14597" y="2411"/>
                    <a:pt x="14597" y="2257"/>
                  </a:cubicBezTo>
                  <a:lnTo>
                    <a:pt x="14597" y="1852"/>
                  </a:lnTo>
                  <a:cubicBezTo>
                    <a:pt x="14597" y="1733"/>
                    <a:pt x="14681" y="1637"/>
                    <a:pt x="14788" y="1637"/>
                  </a:cubicBezTo>
                  <a:cubicBezTo>
                    <a:pt x="14895" y="1637"/>
                    <a:pt x="14966" y="1709"/>
                    <a:pt x="14990" y="1840"/>
                  </a:cubicBezTo>
                  <a:cubicBezTo>
                    <a:pt x="15014" y="1923"/>
                    <a:pt x="15014" y="2042"/>
                    <a:pt x="15014" y="2114"/>
                  </a:cubicBezTo>
                  <a:cubicBezTo>
                    <a:pt x="15026" y="2173"/>
                    <a:pt x="15038" y="2245"/>
                    <a:pt x="15050" y="2352"/>
                  </a:cubicBezTo>
                  <a:cubicBezTo>
                    <a:pt x="15264" y="2245"/>
                    <a:pt x="15371" y="2054"/>
                    <a:pt x="15514" y="1911"/>
                  </a:cubicBezTo>
                  <a:cubicBezTo>
                    <a:pt x="15812" y="1626"/>
                    <a:pt x="15967" y="1292"/>
                    <a:pt x="15859" y="864"/>
                  </a:cubicBezTo>
                  <a:cubicBezTo>
                    <a:pt x="15824" y="721"/>
                    <a:pt x="15824" y="566"/>
                    <a:pt x="15848" y="423"/>
                  </a:cubicBezTo>
                  <a:cubicBezTo>
                    <a:pt x="15859" y="364"/>
                    <a:pt x="15895" y="328"/>
                    <a:pt x="15955" y="304"/>
                  </a:cubicBezTo>
                  <a:cubicBezTo>
                    <a:pt x="16026" y="316"/>
                    <a:pt x="16098" y="328"/>
                    <a:pt x="16157" y="375"/>
                  </a:cubicBezTo>
                  <a:cubicBezTo>
                    <a:pt x="16193" y="399"/>
                    <a:pt x="16205" y="447"/>
                    <a:pt x="16205" y="494"/>
                  </a:cubicBezTo>
                  <a:cubicBezTo>
                    <a:pt x="16217" y="745"/>
                    <a:pt x="16324" y="995"/>
                    <a:pt x="16502" y="1173"/>
                  </a:cubicBezTo>
                  <a:cubicBezTo>
                    <a:pt x="16312" y="1435"/>
                    <a:pt x="16312" y="1709"/>
                    <a:pt x="16360" y="2007"/>
                  </a:cubicBezTo>
                  <a:cubicBezTo>
                    <a:pt x="16371" y="2241"/>
                    <a:pt x="16383" y="2475"/>
                    <a:pt x="16372" y="2709"/>
                  </a:cubicBezTo>
                  <a:lnTo>
                    <a:pt x="16372" y="2709"/>
                  </a:lnTo>
                  <a:cubicBezTo>
                    <a:pt x="16431" y="2685"/>
                    <a:pt x="16502" y="2673"/>
                    <a:pt x="16526" y="2638"/>
                  </a:cubicBezTo>
                  <a:cubicBezTo>
                    <a:pt x="16741" y="2328"/>
                    <a:pt x="16907" y="1983"/>
                    <a:pt x="16991" y="1626"/>
                  </a:cubicBezTo>
                  <a:cubicBezTo>
                    <a:pt x="17062" y="1292"/>
                    <a:pt x="17026" y="959"/>
                    <a:pt x="16907" y="649"/>
                  </a:cubicBezTo>
                  <a:cubicBezTo>
                    <a:pt x="16764" y="288"/>
                    <a:pt x="16449" y="12"/>
                    <a:pt x="16090" y="12"/>
                  </a:cubicBezTo>
                  <a:cubicBezTo>
                    <a:pt x="15881" y="12"/>
                    <a:pt x="15657" y="105"/>
                    <a:pt x="15443" y="328"/>
                  </a:cubicBezTo>
                  <a:cubicBezTo>
                    <a:pt x="15276" y="506"/>
                    <a:pt x="15133" y="697"/>
                    <a:pt x="14978" y="887"/>
                  </a:cubicBezTo>
                  <a:cubicBezTo>
                    <a:pt x="14633" y="1328"/>
                    <a:pt x="14228" y="1733"/>
                    <a:pt x="13788" y="2090"/>
                  </a:cubicBezTo>
                  <a:cubicBezTo>
                    <a:pt x="12573" y="3054"/>
                    <a:pt x="11168" y="3519"/>
                    <a:pt x="9680" y="3804"/>
                  </a:cubicBezTo>
                  <a:cubicBezTo>
                    <a:pt x="9251" y="3825"/>
                    <a:pt x="8825" y="3847"/>
                    <a:pt x="8400" y="3847"/>
                  </a:cubicBezTo>
                  <a:cubicBezTo>
                    <a:pt x="7823" y="3847"/>
                    <a:pt x="7249" y="3806"/>
                    <a:pt x="6680" y="3662"/>
                  </a:cubicBezTo>
                  <a:cubicBezTo>
                    <a:pt x="5953" y="3483"/>
                    <a:pt x="5263" y="3245"/>
                    <a:pt x="4596" y="2935"/>
                  </a:cubicBezTo>
                  <a:cubicBezTo>
                    <a:pt x="3596" y="2471"/>
                    <a:pt x="2727" y="1768"/>
                    <a:pt x="2060" y="899"/>
                  </a:cubicBezTo>
                  <a:cubicBezTo>
                    <a:pt x="1965" y="768"/>
                    <a:pt x="1870" y="625"/>
                    <a:pt x="1751" y="506"/>
                  </a:cubicBezTo>
                  <a:cubicBezTo>
                    <a:pt x="1655" y="399"/>
                    <a:pt x="1548" y="292"/>
                    <a:pt x="1441" y="197"/>
                  </a:cubicBezTo>
                  <a:cubicBezTo>
                    <a:pt x="1284" y="63"/>
                    <a:pt x="1115" y="1"/>
                    <a:pt x="9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2" name="Google Shape;1292;p28"/>
            <p:cNvSpPr/>
            <p:nvPr/>
          </p:nvSpPr>
          <p:spPr>
            <a:xfrm>
              <a:off x="5606488" y="3518625"/>
              <a:ext cx="148100" cy="111325"/>
            </a:xfrm>
            <a:custGeom>
              <a:rect b="b" l="l" r="r" t="t"/>
              <a:pathLst>
                <a:path extrusionOk="0" h="4453" w="5924">
                  <a:moveTo>
                    <a:pt x="5871" y="631"/>
                  </a:moveTo>
                  <a:cubicBezTo>
                    <a:pt x="5873" y="635"/>
                    <a:pt x="5875" y="639"/>
                    <a:pt x="5878" y="643"/>
                  </a:cubicBezTo>
                  <a:lnTo>
                    <a:pt x="5878" y="643"/>
                  </a:lnTo>
                  <a:cubicBezTo>
                    <a:pt x="5879" y="643"/>
                    <a:pt x="5881" y="643"/>
                    <a:pt x="5882" y="643"/>
                  </a:cubicBezTo>
                  <a:lnTo>
                    <a:pt x="5871" y="631"/>
                  </a:lnTo>
                  <a:close/>
                  <a:moveTo>
                    <a:pt x="5418" y="0"/>
                  </a:moveTo>
                  <a:cubicBezTo>
                    <a:pt x="5109" y="345"/>
                    <a:pt x="4835" y="655"/>
                    <a:pt x="4549" y="988"/>
                  </a:cubicBezTo>
                  <a:cubicBezTo>
                    <a:pt x="4561" y="1238"/>
                    <a:pt x="4573" y="1488"/>
                    <a:pt x="4585" y="1738"/>
                  </a:cubicBezTo>
                  <a:cubicBezTo>
                    <a:pt x="4597" y="1834"/>
                    <a:pt x="4597" y="1917"/>
                    <a:pt x="4585" y="2012"/>
                  </a:cubicBezTo>
                  <a:cubicBezTo>
                    <a:pt x="4549" y="2072"/>
                    <a:pt x="4501" y="2131"/>
                    <a:pt x="4430" y="2155"/>
                  </a:cubicBezTo>
                  <a:cubicBezTo>
                    <a:pt x="4415" y="2162"/>
                    <a:pt x="4400" y="2166"/>
                    <a:pt x="4386" y="2166"/>
                  </a:cubicBezTo>
                  <a:cubicBezTo>
                    <a:pt x="4331" y="2166"/>
                    <a:pt x="4282" y="2116"/>
                    <a:pt x="4263" y="2060"/>
                  </a:cubicBezTo>
                  <a:cubicBezTo>
                    <a:pt x="4227" y="1953"/>
                    <a:pt x="4216" y="1857"/>
                    <a:pt x="4192" y="1762"/>
                  </a:cubicBezTo>
                  <a:cubicBezTo>
                    <a:pt x="4180" y="1643"/>
                    <a:pt x="4168" y="1536"/>
                    <a:pt x="4144" y="1381"/>
                  </a:cubicBezTo>
                  <a:cubicBezTo>
                    <a:pt x="3918" y="1476"/>
                    <a:pt x="3787" y="1643"/>
                    <a:pt x="3608" y="1762"/>
                  </a:cubicBezTo>
                  <a:cubicBezTo>
                    <a:pt x="3442" y="1869"/>
                    <a:pt x="3275" y="2000"/>
                    <a:pt x="3096" y="2119"/>
                  </a:cubicBezTo>
                  <a:cubicBezTo>
                    <a:pt x="3108" y="2334"/>
                    <a:pt x="3120" y="2524"/>
                    <a:pt x="3132" y="2715"/>
                  </a:cubicBezTo>
                  <a:cubicBezTo>
                    <a:pt x="3144" y="2810"/>
                    <a:pt x="3144" y="2893"/>
                    <a:pt x="3144" y="2988"/>
                  </a:cubicBezTo>
                  <a:cubicBezTo>
                    <a:pt x="3156" y="3084"/>
                    <a:pt x="3084" y="3167"/>
                    <a:pt x="3001" y="3179"/>
                  </a:cubicBezTo>
                  <a:cubicBezTo>
                    <a:pt x="2989" y="3182"/>
                    <a:pt x="2976" y="3184"/>
                    <a:pt x="2964" y="3184"/>
                  </a:cubicBezTo>
                  <a:cubicBezTo>
                    <a:pt x="2882" y="3184"/>
                    <a:pt x="2809" y="3119"/>
                    <a:pt x="2799" y="3036"/>
                  </a:cubicBezTo>
                  <a:cubicBezTo>
                    <a:pt x="2775" y="2905"/>
                    <a:pt x="2763" y="2762"/>
                    <a:pt x="2739" y="2631"/>
                  </a:cubicBezTo>
                  <a:cubicBezTo>
                    <a:pt x="2727" y="2548"/>
                    <a:pt x="2763" y="2453"/>
                    <a:pt x="2644" y="2381"/>
                  </a:cubicBezTo>
                  <a:lnTo>
                    <a:pt x="1644" y="2857"/>
                  </a:lnTo>
                  <a:cubicBezTo>
                    <a:pt x="1656" y="3084"/>
                    <a:pt x="1680" y="3286"/>
                    <a:pt x="1691" y="3500"/>
                  </a:cubicBezTo>
                  <a:cubicBezTo>
                    <a:pt x="1703" y="3572"/>
                    <a:pt x="1703" y="3643"/>
                    <a:pt x="1691" y="3715"/>
                  </a:cubicBezTo>
                  <a:cubicBezTo>
                    <a:pt x="1668" y="3774"/>
                    <a:pt x="1620" y="3810"/>
                    <a:pt x="1560" y="3822"/>
                  </a:cubicBezTo>
                  <a:cubicBezTo>
                    <a:pt x="1552" y="3824"/>
                    <a:pt x="1543" y="3825"/>
                    <a:pt x="1534" y="3825"/>
                  </a:cubicBezTo>
                  <a:cubicBezTo>
                    <a:pt x="1492" y="3825"/>
                    <a:pt x="1447" y="3804"/>
                    <a:pt x="1418" y="3774"/>
                  </a:cubicBezTo>
                  <a:cubicBezTo>
                    <a:pt x="1370" y="3679"/>
                    <a:pt x="1334" y="3584"/>
                    <a:pt x="1322" y="3477"/>
                  </a:cubicBezTo>
                  <a:cubicBezTo>
                    <a:pt x="1287" y="3322"/>
                    <a:pt x="1334" y="3179"/>
                    <a:pt x="1203" y="3024"/>
                  </a:cubicBezTo>
                  <a:cubicBezTo>
                    <a:pt x="858" y="3131"/>
                    <a:pt x="501" y="3227"/>
                    <a:pt x="144" y="3322"/>
                  </a:cubicBezTo>
                  <a:cubicBezTo>
                    <a:pt x="96" y="3346"/>
                    <a:pt x="48" y="3369"/>
                    <a:pt x="1" y="3405"/>
                  </a:cubicBezTo>
                  <a:lnTo>
                    <a:pt x="1" y="4453"/>
                  </a:lnTo>
                  <a:cubicBezTo>
                    <a:pt x="144" y="4429"/>
                    <a:pt x="263" y="4429"/>
                    <a:pt x="382" y="4405"/>
                  </a:cubicBezTo>
                  <a:cubicBezTo>
                    <a:pt x="918" y="4286"/>
                    <a:pt x="1453" y="4131"/>
                    <a:pt x="1965" y="3929"/>
                  </a:cubicBezTo>
                  <a:cubicBezTo>
                    <a:pt x="3561" y="3298"/>
                    <a:pt x="4870" y="2310"/>
                    <a:pt x="5811" y="869"/>
                  </a:cubicBezTo>
                  <a:cubicBezTo>
                    <a:pt x="5857" y="801"/>
                    <a:pt x="5924" y="733"/>
                    <a:pt x="5878" y="643"/>
                  </a:cubicBezTo>
                  <a:lnTo>
                    <a:pt x="5878" y="643"/>
                  </a:lnTo>
                  <a:cubicBezTo>
                    <a:pt x="5828" y="648"/>
                    <a:pt x="5786" y="651"/>
                    <a:pt x="5751" y="651"/>
                  </a:cubicBezTo>
                  <a:cubicBezTo>
                    <a:pt x="5613" y="651"/>
                    <a:pt x="5577" y="608"/>
                    <a:pt x="5549" y="476"/>
                  </a:cubicBezTo>
                  <a:cubicBezTo>
                    <a:pt x="5525" y="393"/>
                    <a:pt x="5537" y="298"/>
                    <a:pt x="5513" y="214"/>
                  </a:cubicBezTo>
                  <a:cubicBezTo>
                    <a:pt x="5490" y="143"/>
                    <a:pt x="5454" y="71"/>
                    <a:pt x="541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3" name="Google Shape;1293;p28"/>
            <p:cNvSpPr/>
            <p:nvPr/>
          </p:nvSpPr>
          <p:spPr>
            <a:xfrm>
              <a:off x="5511538" y="3605175"/>
              <a:ext cx="40800" cy="29000"/>
            </a:xfrm>
            <a:custGeom>
              <a:rect b="b" l="l" r="r" t="t"/>
              <a:pathLst>
                <a:path extrusionOk="0" h="1160" w="1632">
                  <a:moveTo>
                    <a:pt x="395" y="0"/>
                  </a:moveTo>
                  <a:cubicBezTo>
                    <a:pt x="344" y="0"/>
                    <a:pt x="293" y="8"/>
                    <a:pt x="239" y="27"/>
                  </a:cubicBezTo>
                  <a:cubicBezTo>
                    <a:pt x="144" y="348"/>
                    <a:pt x="239" y="693"/>
                    <a:pt x="1" y="1050"/>
                  </a:cubicBezTo>
                  <a:cubicBezTo>
                    <a:pt x="445" y="1069"/>
                    <a:pt x="854" y="1160"/>
                    <a:pt x="1266" y="1160"/>
                  </a:cubicBezTo>
                  <a:cubicBezTo>
                    <a:pt x="1383" y="1160"/>
                    <a:pt x="1501" y="1152"/>
                    <a:pt x="1620" y="1134"/>
                  </a:cubicBezTo>
                  <a:cubicBezTo>
                    <a:pt x="1525" y="800"/>
                    <a:pt x="1632" y="467"/>
                    <a:pt x="1537" y="134"/>
                  </a:cubicBezTo>
                  <a:cubicBezTo>
                    <a:pt x="1310" y="110"/>
                    <a:pt x="1120" y="86"/>
                    <a:pt x="906" y="86"/>
                  </a:cubicBezTo>
                  <a:cubicBezTo>
                    <a:pt x="730" y="86"/>
                    <a:pt x="570" y="0"/>
                    <a:pt x="3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4" name="Google Shape;1294;p28"/>
            <p:cNvSpPr/>
            <p:nvPr/>
          </p:nvSpPr>
          <p:spPr>
            <a:xfrm>
              <a:off x="5562138" y="3605125"/>
              <a:ext cx="39625" cy="29050"/>
            </a:xfrm>
            <a:custGeom>
              <a:rect b="b" l="l" r="r" t="t"/>
              <a:pathLst>
                <a:path extrusionOk="0" h="1162" w="1585">
                  <a:moveTo>
                    <a:pt x="1203" y="0"/>
                  </a:moveTo>
                  <a:cubicBezTo>
                    <a:pt x="1015" y="0"/>
                    <a:pt x="851" y="79"/>
                    <a:pt x="679" y="88"/>
                  </a:cubicBezTo>
                  <a:cubicBezTo>
                    <a:pt x="465" y="112"/>
                    <a:pt x="227" y="64"/>
                    <a:pt x="1" y="195"/>
                  </a:cubicBezTo>
                  <a:lnTo>
                    <a:pt x="1" y="1160"/>
                  </a:lnTo>
                  <a:cubicBezTo>
                    <a:pt x="55" y="1161"/>
                    <a:pt x="109" y="1161"/>
                    <a:pt x="163" y="1161"/>
                  </a:cubicBezTo>
                  <a:cubicBezTo>
                    <a:pt x="642" y="1161"/>
                    <a:pt x="1113" y="1114"/>
                    <a:pt x="1584" y="1029"/>
                  </a:cubicBezTo>
                  <a:cubicBezTo>
                    <a:pt x="1334" y="707"/>
                    <a:pt x="1429" y="350"/>
                    <a:pt x="1346" y="17"/>
                  </a:cubicBezTo>
                  <a:cubicBezTo>
                    <a:pt x="1297" y="5"/>
                    <a:pt x="1249" y="0"/>
                    <a:pt x="12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295" name="Google Shape;1295;p28"/>
          <p:cNvGrpSpPr/>
          <p:nvPr/>
        </p:nvGrpSpPr>
        <p:grpSpPr>
          <a:xfrm>
            <a:off x="7232715" y="539512"/>
            <a:ext cx="796685" cy="796685"/>
            <a:chOff x="3203492" y="2185314"/>
            <a:chExt cx="735900" cy="735900"/>
          </a:xfrm>
        </p:grpSpPr>
        <p:sp>
          <p:nvSpPr>
            <p:cNvPr id="1296" name="Google Shape;1296;p28"/>
            <p:cNvSpPr/>
            <p:nvPr/>
          </p:nvSpPr>
          <p:spPr>
            <a:xfrm>
              <a:off x="3203492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7" name="Google Shape;1297;p28"/>
            <p:cNvSpPr/>
            <p:nvPr/>
          </p:nvSpPr>
          <p:spPr>
            <a:xfrm>
              <a:off x="3268988" y="2248225"/>
              <a:ext cx="637925" cy="606650"/>
            </a:xfrm>
            <a:custGeom>
              <a:rect b="b" l="l" r="r" t="t"/>
              <a:pathLst>
                <a:path extrusionOk="0" h="24266" w="25517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8" name="Google Shape;1298;p28"/>
            <p:cNvSpPr/>
            <p:nvPr/>
          </p:nvSpPr>
          <p:spPr>
            <a:xfrm>
              <a:off x="3291913" y="2270850"/>
              <a:ext cx="564375" cy="561700"/>
            </a:xfrm>
            <a:custGeom>
              <a:rect b="b" l="l" r="r" t="t"/>
              <a:pathLst>
                <a:path extrusionOk="0" h="22468" w="22575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99" name="Google Shape;1299;p28"/>
            <p:cNvSpPr/>
            <p:nvPr/>
          </p:nvSpPr>
          <p:spPr>
            <a:xfrm>
              <a:off x="3333288" y="2469175"/>
              <a:ext cx="109875" cy="109450"/>
            </a:xfrm>
            <a:custGeom>
              <a:rect b="b" l="l" r="r" t="t"/>
              <a:pathLst>
                <a:path extrusionOk="0" h="4378" w="4395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0" name="Google Shape;1300;p28"/>
            <p:cNvSpPr/>
            <p:nvPr/>
          </p:nvSpPr>
          <p:spPr>
            <a:xfrm>
              <a:off x="3705663" y="2469100"/>
              <a:ext cx="106000" cy="109400"/>
            </a:xfrm>
            <a:custGeom>
              <a:rect b="b" l="l" r="r" t="t"/>
              <a:pathLst>
                <a:path extrusionOk="0" h="4376" w="424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1" name="Google Shape;1301;p28"/>
            <p:cNvSpPr/>
            <p:nvPr/>
          </p:nvSpPr>
          <p:spPr>
            <a:xfrm>
              <a:off x="3355013" y="2520450"/>
              <a:ext cx="434600" cy="212425"/>
            </a:xfrm>
            <a:custGeom>
              <a:rect b="b" l="l" r="r" t="t"/>
              <a:pathLst>
                <a:path extrusionOk="0" h="8497" w="17384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2" name="Google Shape;1302;p28"/>
            <p:cNvSpPr/>
            <p:nvPr/>
          </p:nvSpPr>
          <p:spPr>
            <a:xfrm>
              <a:off x="3498488" y="2468075"/>
              <a:ext cx="28000" cy="60125"/>
            </a:xfrm>
            <a:custGeom>
              <a:rect b="b" l="l" r="r" t="t"/>
              <a:pathLst>
                <a:path extrusionOk="0" h="2405" w="112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3" name="Google Shape;1303;p28"/>
            <p:cNvSpPr/>
            <p:nvPr/>
          </p:nvSpPr>
          <p:spPr>
            <a:xfrm>
              <a:off x="3619638" y="2468200"/>
              <a:ext cx="28300" cy="60150"/>
            </a:xfrm>
            <a:custGeom>
              <a:rect b="b" l="l" r="r" t="t"/>
              <a:pathLst>
                <a:path extrusionOk="0" h="2406" w="1132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04" name="Google Shape;1304;p28"/>
          <p:cNvGrpSpPr/>
          <p:nvPr/>
        </p:nvGrpSpPr>
        <p:grpSpPr>
          <a:xfrm rot="346073">
            <a:off x="7833067" y="750464"/>
            <a:ext cx="798151" cy="798077"/>
            <a:chOff x="2214083" y="1263025"/>
            <a:chExt cx="735900" cy="735900"/>
          </a:xfrm>
        </p:grpSpPr>
        <p:sp>
          <p:nvSpPr>
            <p:cNvPr id="1305" name="Google Shape;1305;p28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6" name="Google Shape;1306;p28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7" name="Google Shape;1307;p28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8" name="Google Shape;1308;p28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09" name="Google Shape;1309;p28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0" name="Google Shape;1310;p28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1" name="Google Shape;1311;p28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2" name="Google Shape;1312;p28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13" name="Google Shape;1313;p28"/>
          <p:cNvGrpSpPr/>
          <p:nvPr/>
        </p:nvGrpSpPr>
        <p:grpSpPr>
          <a:xfrm rot="689383">
            <a:off x="7628930" y="4175180"/>
            <a:ext cx="735930" cy="735930"/>
            <a:chOff x="1224675" y="3078684"/>
            <a:chExt cx="735900" cy="735900"/>
          </a:xfrm>
        </p:grpSpPr>
        <p:sp>
          <p:nvSpPr>
            <p:cNvPr id="1314" name="Google Shape;1314;p28"/>
            <p:cNvSpPr/>
            <p:nvPr/>
          </p:nvSpPr>
          <p:spPr>
            <a:xfrm>
              <a:off x="122467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5" name="Google Shape;1315;p28"/>
            <p:cNvSpPr/>
            <p:nvPr/>
          </p:nvSpPr>
          <p:spPr>
            <a:xfrm>
              <a:off x="1266963" y="3140000"/>
              <a:ext cx="631650" cy="607225"/>
            </a:xfrm>
            <a:custGeom>
              <a:rect b="b" l="l" r="r" t="t"/>
              <a:pathLst>
                <a:path extrusionOk="0" h="24289" w="25266">
                  <a:moveTo>
                    <a:pt x="13193" y="0"/>
                  </a:moveTo>
                  <a:cubicBezTo>
                    <a:pt x="9752" y="36"/>
                    <a:pt x="6597" y="1381"/>
                    <a:pt x="4299" y="3786"/>
                  </a:cubicBezTo>
                  <a:cubicBezTo>
                    <a:pt x="941" y="7287"/>
                    <a:pt x="1" y="12442"/>
                    <a:pt x="1894" y="16907"/>
                  </a:cubicBezTo>
                  <a:cubicBezTo>
                    <a:pt x="3787" y="21360"/>
                    <a:pt x="8156" y="24265"/>
                    <a:pt x="13002" y="24289"/>
                  </a:cubicBezTo>
                  <a:lnTo>
                    <a:pt x="13050" y="24289"/>
                  </a:lnTo>
                  <a:cubicBezTo>
                    <a:pt x="19777" y="24289"/>
                    <a:pt x="25135" y="18955"/>
                    <a:pt x="25266" y="12145"/>
                  </a:cubicBezTo>
                  <a:lnTo>
                    <a:pt x="25266" y="12121"/>
                  </a:lnTo>
                  <a:cubicBezTo>
                    <a:pt x="25182" y="5358"/>
                    <a:pt x="20003" y="131"/>
                    <a:pt x="13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6" name="Google Shape;1316;p28"/>
            <p:cNvSpPr/>
            <p:nvPr/>
          </p:nvSpPr>
          <p:spPr>
            <a:xfrm>
              <a:off x="1311313" y="3162325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431" y="0"/>
                  </a:moveTo>
                  <a:cubicBezTo>
                    <a:pt x="4620" y="72"/>
                    <a:pt x="12" y="5537"/>
                    <a:pt x="60" y="11275"/>
                  </a:cubicBezTo>
                  <a:cubicBezTo>
                    <a:pt x="1" y="17457"/>
                    <a:pt x="5002" y="22491"/>
                    <a:pt x="11163" y="22491"/>
                  </a:cubicBezTo>
                  <a:cubicBezTo>
                    <a:pt x="11185" y="22491"/>
                    <a:pt x="11206" y="22491"/>
                    <a:pt x="11228" y="22491"/>
                  </a:cubicBezTo>
                  <a:cubicBezTo>
                    <a:pt x="11243" y="22491"/>
                    <a:pt x="11258" y="22491"/>
                    <a:pt x="11273" y="22491"/>
                  </a:cubicBezTo>
                  <a:cubicBezTo>
                    <a:pt x="17408" y="22491"/>
                    <a:pt x="22468" y="17642"/>
                    <a:pt x="22587" y="11240"/>
                  </a:cubicBezTo>
                  <a:cubicBezTo>
                    <a:pt x="22515" y="5001"/>
                    <a:pt x="17693" y="131"/>
                    <a:pt x="11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7" name="Google Shape;1317;p28"/>
            <p:cNvSpPr/>
            <p:nvPr/>
          </p:nvSpPr>
          <p:spPr>
            <a:xfrm>
              <a:off x="1421738" y="3399000"/>
              <a:ext cx="342925" cy="177975"/>
            </a:xfrm>
            <a:custGeom>
              <a:rect b="b" l="l" r="r" t="t"/>
              <a:pathLst>
                <a:path extrusionOk="0" h="7119" w="13717">
                  <a:moveTo>
                    <a:pt x="6860" y="0"/>
                  </a:moveTo>
                  <a:cubicBezTo>
                    <a:pt x="6695" y="0"/>
                    <a:pt x="6531" y="19"/>
                    <a:pt x="6371" y="58"/>
                  </a:cubicBezTo>
                  <a:cubicBezTo>
                    <a:pt x="5954" y="165"/>
                    <a:pt x="5537" y="308"/>
                    <a:pt x="5144" y="487"/>
                  </a:cubicBezTo>
                  <a:cubicBezTo>
                    <a:pt x="3763" y="1154"/>
                    <a:pt x="2525" y="2094"/>
                    <a:pt x="1525" y="3249"/>
                  </a:cubicBezTo>
                  <a:cubicBezTo>
                    <a:pt x="1144" y="3678"/>
                    <a:pt x="810" y="4142"/>
                    <a:pt x="525" y="4642"/>
                  </a:cubicBezTo>
                  <a:cubicBezTo>
                    <a:pt x="310" y="4987"/>
                    <a:pt x="156" y="5357"/>
                    <a:pt x="60" y="5761"/>
                  </a:cubicBezTo>
                  <a:cubicBezTo>
                    <a:pt x="25" y="5976"/>
                    <a:pt x="1" y="6202"/>
                    <a:pt x="1" y="6428"/>
                  </a:cubicBezTo>
                  <a:cubicBezTo>
                    <a:pt x="1" y="6630"/>
                    <a:pt x="120" y="6809"/>
                    <a:pt x="298" y="6892"/>
                  </a:cubicBezTo>
                  <a:cubicBezTo>
                    <a:pt x="382" y="6940"/>
                    <a:pt x="465" y="6976"/>
                    <a:pt x="548" y="7000"/>
                  </a:cubicBezTo>
                  <a:cubicBezTo>
                    <a:pt x="762" y="7085"/>
                    <a:pt x="981" y="7117"/>
                    <a:pt x="1202" y="7117"/>
                  </a:cubicBezTo>
                  <a:cubicBezTo>
                    <a:pt x="1413" y="7117"/>
                    <a:pt x="1625" y="7088"/>
                    <a:pt x="1834" y="7047"/>
                  </a:cubicBezTo>
                  <a:cubicBezTo>
                    <a:pt x="2346" y="6940"/>
                    <a:pt x="2834" y="6738"/>
                    <a:pt x="3275" y="6440"/>
                  </a:cubicBezTo>
                  <a:cubicBezTo>
                    <a:pt x="3787" y="6142"/>
                    <a:pt x="4275" y="5833"/>
                    <a:pt x="4763" y="5511"/>
                  </a:cubicBezTo>
                  <a:cubicBezTo>
                    <a:pt x="5192" y="5237"/>
                    <a:pt x="5644" y="4999"/>
                    <a:pt x="6132" y="4821"/>
                  </a:cubicBezTo>
                  <a:cubicBezTo>
                    <a:pt x="6335" y="4749"/>
                    <a:pt x="6561" y="4702"/>
                    <a:pt x="6787" y="4702"/>
                  </a:cubicBezTo>
                  <a:cubicBezTo>
                    <a:pt x="6815" y="4701"/>
                    <a:pt x="6843" y="4700"/>
                    <a:pt x="6870" y="4700"/>
                  </a:cubicBezTo>
                  <a:cubicBezTo>
                    <a:pt x="7174" y="4700"/>
                    <a:pt x="7468" y="4760"/>
                    <a:pt x="7752" y="4880"/>
                  </a:cubicBezTo>
                  <a:cubicBezTo>
                    <a:pt x="8216" y="5083"/>
                    <a:pt x="8669" y="5321"/>
                    <a:pt x="9085" y="5607"/>
                  </a:cubicBezTo>
                  <a:cubicBezTo>
                    <a:pt x="9716" y="6035"/>
                    <a:pt x="10383" y="6428"/>
                    <a:pt x="11062" y="6773"/>
                  </a:cubicBezTo>
                  <a:cubicBezTo>
                    <a:pt x="11490" y="6988"/>
                    <a:pt x="11967" y="7107"/>
                    <a:pt x="12455" y="7119"/>
                  </a:cubicBezTo>
                  <a:cubicBezTo>
                    <a:pt x="12598" y="7107"/>
                    <a:pt x="12752" y="7107"/>
                    <a:pt x="12895" y="7083"/>
                  </a:cubicBezTo>
                  <a:cubicBezTo>
                    <a:pt x="13002" y="7059"/>
                    <a:pt x="13098" y="7035"/>
                    <a:pt x="13193" y="6988"/>
                  </a:cubicBezTo>
                  <a:cubicBezTo>
                    <a:pt x="13610" y="6833"/>
                    <a:pt x="13717" y="6666"/>
                    <a:pt x="13717" y="6202"/>
                  </a:cubicBezTo>
                  <a:cubicBezTo>
                    <a:pt x="13693" y="5845"/>
                    <a:pt x="13610" y="5487"/>
                    <a:pt x="13455" y="5166"/>
                  </a:cubicBezTo>
                  <a:cubicBezTo>
                    <a:pt x="13217" y="4630"/>
                    <a:pt x="12907" y="4130"/>
                    <a:pt x="12538" y="3678"/>
                  </a:cubicBezTo>
                  <a:cubicBezTo>
                    <a:pt x="11693" y="2618"/>
                    <a:pt x="10669" y="1713"/>
                    <a:pt x="9526" y="999"/>
                  </a:cubicBezTo>
                  <a:cubicBezTo>
                    <a:pt x="8919" y="618"/>
                    <a:pt x="8252" y="308"/>
                    <a:pt x="7561" y="118"/>
                  </a:cubicBezTo>
                  <a:cubicBezTo>
                    <a:pt x="7336" y="40"/>
                    <a:pt x="7098" y="0"/>
                    <a:pt x="68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8" name="Google Shape;1318;p28"/>
            <p:cNvSpPr/>
            <p:nvPr/>
          </p:nvSpPr>
          <p:spPr>
            <a:xfrm>
              <a:off x="1520563" y="3448325"/>
              <a:ext cx="144400" cy="103275"/>
            </a:xfrm>
            <a:custGeom>
              <a:rect b="b" l="l" r="r" t="t"/>
              <a:pathLst>
                <a:path extrusionOk="0" h="4131" w="5776">
                  <a:moveTo>
                    <a:pt x="2063" y="0"/>
                  </a:moveTo>
                  <a:cubicBezTo>
                    <a:pt x="1923" y="0"/>
                    <a:pt x="1770" y="50"/>
                    <a:pt x="1584" y="145"/>
                  </a:cubicBezTo>
                  <a:cubicBezTo>
                    <a:pt x="1525" y="181"/>
                    <a:pt x="1453" y="216"/>
                    <a:pt x="1406" y="276"/>
                  </a:cubicBezTo>
                  <a:cubicBezTo>
                    <a:pt x="1084" y="526"/>
                    <a:pt x="822" y="847"/>
                    <a:pt x="632" y="1193"/>
                  </a:cubicBezTo>
                  <a:cubicBezTo>
                    <a:pt x="251" y="1919"/>
                    <a:pt x="108" y="2693"/>
                    <a:pt x="24" y="3479"/>
                  </a:cubicBezTo>
                  <a:cubicBezTo>
                    <a:pt x="13" y="3574"/>
                    <a:pt x="13" y="3669"/>
                    <a:pt x="13" y="3753"/>
                  </a:cubicBezTo>
                  <a:cubicBezTo>
                    <a:pt x="1" y="3895"/>
                    <a:pt x="24" y="4026"/>
                    <a:pt x="167" y="4098"/>
                  </a:cubicBezTo>
                  <a:cubicBezTo>
                    <a:pt x="206" y="4112"/>
                    <a:pt x="245" y="4119"/>
                    <a:pt x="283" y="4119"/>
                  </a:cubicBezTo>
                  <a:cubicBezTo>
                    <a:pt x="377" y="4119"/>
                    <a:pt x="465" y="4079"/>
                    <a:pt x="525" y="4003"/>
                  </a:cubicBezTo>
                  <a:cubicBezTo>
                    <a:pt x="644" y="3884"/>
                    <a:pt x="775" y="3776"/>
                    <a:pt x="917" y="3693"/>
                  </a:cubicBezTo>
                  <a:cubicBezTo>
                    <a:pt x="1429" y="3336"/>
                    <a:pt x="2025" y="3181"/>
                    <a:pt x="2620" y="3038"/>
                  </a:cubicBezTo>
                  <a:cubicBezTo>
                    <a:pt x="2714" y="3018"/>
                    <a:pt x="2809" y="3009"/>
                    <a:pt x="2903" y="3009"/>
                  </a:cubicBezTo>
                  <a:cubicBezTo>
                    <a:pt x="3035" y="3009"/>
                    <a:pt x="3167" y="3027"/>
                    <a:pt x="3299" y="3062"/>
                  </a:cubicBezTo>
                  <a:cubicBezTo>
                    <a:pt x="3608" y="3157"/>
                    <a:pt x="3930" y="3241"/>
                    <a:pt x="4239" y="3360"/>
                  </a:cubicBezTo>
                  <a:cubicBezTo>
                    <a:pt x="4620" y="3491"/>
                    <a:pt x="4966" y="3705"/>
                    <a:pt x="5263" y="3991"/>
                  </a:cubicBezTo>
                  <a:cubicBezTo>
                    <a:pt x="5299" y="4038"/>
                    <a:pt x="5347" y="4074"/>
                    <a:pt x="5394" y="4110"/>
                  </a:cubicBezTo>
                  <a:cubicBezTo>
                    <a:pt x="5431" y="4124"/>
                    <a:pt x="5468" y="4131"/>
                    <a:pt x="5505" y="4131"/>
                  </a:cubicBezTo>
                  <a:cubicBezTo>
                    <a:pt x="5621" y="4131"/>
                    <a:pt x="5727" y="4061"/>
                    <a:pt x="5763" y="3943"/>
                  </a:cubicBezTo>
                  <a:cubicBezTo>
                    <a:pt x="5775" y="3848"/>
                    <a:pt x="5775" y="3765"/>
                    <a:pt x="5775" y="3669"/>
                  </a:cubicBezTo>
                  <a:cubicBezTo>
                    <a:pt x="5751" y="2872"/>
                    <a:pt x="5573" y="2086"/>
                    <a:pt x="5251" y="1371"/>
                  </a:cubicBezTo>
                  <a:cubicBezTo>
                    <a:pt x="5085" y="1014"/>
                    <a:pt x="4858" y="693"/>
                    <a:pt x="4573" y="419"/>
                  </a:cubicBezTo>
                  <a:cubicBezTo>
                    <a:pt x="4442" y="276"/>
                    <a:pt x="4275" y="169"/>
                    <a:pt x="4096" y="97"/>
                  </a:cubicBezTo>
                  <a:cubicBezTo>
                    <a:pt x="3951" y="38"/>
                    <a:pt x="3829" y="7"/>
                    <a:pt x="3719" y="7"/>
                  </a:cubicBezTo>
                  <a:cubicBezTo>
                    <a:pt x="3520" y="7"/>
                    <a:pt x="3359" y="105"/>
                    <a:pt x="3168" y="312"/>
                  </a:cubicBezTo>
                  <a:cubicBezTo>
                    <a:pt x="3072" y="407"/>
                    <a:pt x="3037" y="538"/>
                    <a:pt x="2906" y="609"/>
                  </a:cubicBezTo>
                  <a:cubicBezTo>
                    <a:pt x="2775" y="562"/>
                    <a:pt x="2739" y="431"/>
                    <a:pt x="2656" y="347"/>
                  </a:cubicBezTo>
                  <a:cubicBezTo>
                    <a:pt x="2449" y="112"/>
                    <a:pt x="2271" y="0"/>
                    <a:pt x="20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19" name="Google Shape;1319;p28"/>
            <p:cNvSpPr/>
            <p:nvPr/>
          </p:nvSpPr>
          <p:spPr>
            <a:xfrm>
              <a:off x="1436913" y="3317150"/>
              <a:ext cx="48250" cy="88075"/>
            </a:xfrm>
            <a:custGeom>
              <a:rect b="b" l="l" r="r" t="t"/>
              <a:pathLst>
                <a:path extrusionOk="0" h="3523" w="1930">
                  <a:moveTo>
                    <a:pt x="858" y="1"/>
                  </a:moveTo>
                  <a:cubicBezTo>
                    <a:pt x="775" y="1"/>
                    <a:pt x="690" y="19"/>
                    <a:pt x="608" y="58"/>
                  </a:cubicBezTo>
                  <a:cubicBezTo>
                    <a:pt x="394" y="129"/>
                    <a:pt x="227" y="284"/>
                    <a:pt x="144" y="499"/>
                  </a:cubicBezTo>
                  <a:cubicBezTo>
                    <a:pt x="72" y="677"/>
                    <a:pt x="25" y="868"/>
                    <a:pt x="25" y="1070"/>
                  </a:cubicBezTo>
                  <a:cubicBezTo>
                    <a:pt x="1" y="1808"/>
                    <a:pt x="215" y="2535"/>
                    <a:pt x="632" y="3142"/>
                  </a:cubicBezTo>
                  <a:cubicBezTo>
                    <a:pt x="805" y="3414"/>
                    <a:pt x="984" y="3523"/>
                    <a:pt x="1154" y="3523"/>
                  </a:cubicBezTo>
                  <a:cubicBezTo>
                    <a:pt x="1370" y="3523"/>
                    <a:pt x="1569" y="3346"/>
                    <a:pt x="1715" y="3106"/>
                  </a:cubicBezTo>
                  <a:cubicBezTo>
                    <a:pt x="1811" y="2939"/>
                    <a:pt x="1870" y="2749"/>
                    <a:pt x="1906" y="2570"/>
                  </a:cubicBezTo>
                  <a:cubicBezTo>
                    <a:pt x="1930" y="2451"/>
                    <a:pt x="1930" y="2332"/>
                    <a:pt x="1930" y="2213"/>
                  </a:cubicBezTo>
                  <a:cubicBezTo>
                    <a:pt x="1906" y="1594"/>
                    <a:pt x="1739" y="999"/>
                    <a:pt x="1442" y="451"/>
                  </a:cubicBezTo>
                  <a:cubicBezTo>
                    <a:pt x="1406" y="368"/>
                    <a:pt x="1346" y="296"/>
                    <a:pt x="1299" y="225"/>
                  </a:cubicBezTo>
                  <a:cubicBezTo>
                    <a:pt x="1194" y="80"/>
                    <a:pt x="1030" y="1"/>
                    <a:pt x="8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0" name="Google Shape;1320;p28"/>
            <p:cNvSpPr/>
            <p:nvPr/>
          </p:nvSpPr>
          <p:spPr>
            <a:xfrm>
              <a:off x="1700063" y="3317100"/>
              <a:ext cx="48825" cy="87975"/>
            </a:xfrm>
            <a:custGeom>
              <a:rect b="b" l="l" r="r" t="t"/>
              <a:pathLst>
                <a:path extrusionOk="0" h="3519" w="1953">
                  <a:moveTo>
                    <a:pt x="1150" y="0"/>
                  </a:moveTo>
                  <a:cubicBezTo>
                    <a:pt x="931" y="0"/>
                    <a:pt x="716" y="122"/>
                    <a:pt x="572" y="370"/>
                  </a:cubicBezTo>
                  <a:cubicBezTo>
                    <a:pt x="191" y="1001"/>
                    <a:pt x="0" y="1739"/>
                    <a:pt x="36" y="2477"/>
                  </a:cubicBezTo>
                  <a:cubicBezTo>
                    <a:pt x="48" y="2727"/>
                    <a:pt x="131" y="2977"/>
                    <a:pt x="286" y="3179"/>
                  </a:cubicBezTo>
                  <a:cubicBezTo>
                    <a:pt x="447" y="3406"/>
                    <a:pt x="619" y="3519"/>
                    <a:pt x="792" y="3519"/>
                  </a:cubicBezTo>
                  <a:cubicBezTo>
                    <a:pt x="965" y="3519"/>
                    <a:pt x="1137" y="3406"/>
                    <a:pt x="1298" y="3179"/>
                  </a:cubicBezTo>
                  <a:cubicBezTo>
                    <a:pt x="1322" y="3156"/>
                    <a:pt x="1334" y="3132"/>
                    <a:pt x="1346" y="3108"/>
                  </a:cubicBezTo>
                  <a:cubicBezTo>
                    <a:pt x="1691" y="2572"/>
                    <a:pt x="1893" y="1953"/>
                    <a:pt x="1941" y="1322"/>
                  </a:cubicBezTo>
                  <a:cubicBezTo>
                    <a:pt x="1953" y="941"/>
                    <a:pt x="1929" y="620"/>
                    <a:pt x="1738" y="346"/>
                  </a:cubicBezTo>
                  <a:cubicBezTo>
                    <a:pt x="1580" y="116"/>
                    <a:pt x="1363" y="0"/>
                    <a:pt x="1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1" name="Google Shape;1321;p28"/>
            <p:cNvSpPr/>
            <p:nvPr/>
          </p:nvSpPr>
          <p:spPr>
            <a:xfrm>
              <a:off x="1404788" y="3237625"/>
              <a:ext cx="83350" cy="66100"/>
            </a:xfrm>
            <a:custGeom>
              <a:rect b="b" l="l" r="r" t="t"/>
              <a:pathLst>
                <a:path extrusionOk="0" h="2644" w="3334">
                  <a:moveTo>
                    <a:pt x="3143" y="1"/>
                  </a:moveTo>
                  <a:cubicBezTo>
                    <a:pt x="3072" y="12"/>
                    <a:pt x="3012" y="48"/>
                    <a:pt x="2953" y="96"/>
                  </a:cubicBezTo>
                  <a:cubicBezTo>
                    <a:pt x="2929" y="131"/>
                    <a:pt x="2929" y="179"/>
                    <a:pt x="2929" y="227"/>
                  </a:cubicBezTo>
                  <a:cubicBezTo>
                    <a:pt x="2893" y="501"/>
                    <a:pt x="2774" y="751"/>
                    <a:pt x="2584" y="953"/>
                  </a:cubicBezTo>
                  <a:cubicBezTo>
                    <a:pt x="2143" y="1501"/>
                    <a:pt x="1548" y="1906"/>
                    <a:pt x="869" y="2120"/>
                  </a:cubicBezTo>
                  <a:cubicBezTo>
                    <a:pt x="703" y="2167"/>
                    <a:pt x="524" y="2203"/>
                    <a:pt x="345" y="2215"/>
                  </a:cubicBezTo>
                  <a:cubicBezTo>
                    <a:pt x="274" y="2215"/>
                    <a:pt x="203" y="2227"/>
                    <a:pt x="131" y="2251"/>
                  </a:cubicBezTo>
                  <a:cubicBezTo>
                    <a:pt x="60" y="2287"/>
                    <a:pt x="24" y="2346"/>
                    <a:pt x="0" y="2417"/>
                  </a:cubicBezTo>
                  <a:cubicBezTo>
                    <a:pt x="12" y="2489"/>
                    <a:pt x="60" y="2560"/>
                    <a:pt x="119" y="2596"/>
                  </a:cubicBezTo>
                  <a:cubicBezTo>
                    <a:pt x="191" y="2620"/>
                    <a:pt x="274" y="2644"/>
                    <a:pt x="345" y="2644"/>
                  </a:cubicBezTo>
                  <a:cubicBezTo>
                    <a:pt x="441" y="2644"/>
                    <a:pt x="500" y="2644"/>
                    <a:pt x="560" y="2632"/>
                  </a:cubicBezTo>
                  <a:cubicBezTo>
                    <a:pt x="1619" y="2429"/>
                    <a:pt x="2548" y="1798"/>
                    <a:pt x="3131" y="893"/>
                  </a:cubicBezTo>
                  <a:cubicBezTo>
                    <a:pt x="3251" y="715"/>
                    <a:pt x="3322" y="512"/>
                    <a:pt x="3334" y="298"/>
                  </a:cubicBezTo>
                  <a:cubicBezTo>
                    <a:pt x="3334" y="227"/>
                    <a:pt x="3322" y="155"/>
                    <a:pt x="3286" y="84"/>
                  </a:cubicBezTo>
                  <a:cubicBezTo>
                    <a:pt x="3251" y="36"/>
                    <a:pt x="3203" y="1"/>
                    <a:pt x="3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2" name="Google Shape;1322;p28"/>
            <p:cNvSpPr/>
            <p:nvPr/>
          </p:nvSpPr>
          <p:spPr>
            <a:xfrm>
              <a:off x="1698263" y="3237600"/>
              <a:ext cx="83375" cy="66725"/>
            </a:xfrm>
            <a:custGeom>
              <a:rect b="b" l="l" r="r" t="t"/>
              <a:pathLst>
                <a:path extrusionOk="0" h="2669" w="3335">
                  <a:moveTo>
                    <a:pt x="192" y="0"/>
                  </a:moveTo>
                  <a:cubicBezTo>
                    <a:pt x="184" y="0"/>
                    <a:pt x="176" y="1"/>
                    <a:pt x="167" y="2"/>
                  </a:cubicBezTo>
                  <a:cubicBezTo>
                    <a:pt x="72" y="13"/>
                    <a:pt x="1" y="85"/>
                    <a:pt x="13" y="180"/>
                  </a:cubicBezTo>
                  <a:cubicBezTo>
                    <a:pt x="1" y="335"/>
                    <a:pt x="24" y="478"/>
                    <a:pt x="72" y="621"/>
                  </a:cubicBezTo>
                  <a:cubicBezTo>
                    <a:pt x="144" y="811"/>
                    <a:pt x="251" y="990"/>
                    <a:pt x="382" y="1156"/>
                  </a:cubicBezTo>
                  <a:cubicBezTo>
                    <a:pt x="882" y="1799"/>
                    <a:pt x="1572" y="2276"/>
                    <a:pt x="2346" y="2526"/>
                  </a:cubicBezTo>
                  <a:cubicBezTo>
                    <a:pt x="2537" y="2585"/>
                    <a:pt x="2739" y="2633"/>
                    <a:pt x="2953" y="2669"/>
                  </a:cubicBezTo>
                  <a:lnTo>
                    <a:pt x="2953" y="2645"/>
                  </a:lnTo>
                  <a:lnTo>
                    <a:pt x="3049" y="2645"/>
                  </a:lnTo>
                  <a:cubicBezTo>
                    <a:pt x="3215" y="2621"/>
                    <a:pt x="3334" y="2514"/>
                    <a:pt x="3323" y="2407"/>
                  </a:cubicBezTo>
                  <a:cubicBezTo>
                    <a:pt x="3311" y="2299"/>
                    <a:pt x="3215" y="2228"/>
                    <a:pt x="3061" y="2228"/>
                  </a:cubicBezTo>
                  <a:cubicBezTo>
                    <a:pt x="2834" y="2228"/>
                    <a:pt x="2608" y="2192"/>
                    <a:pt x="2394" y="2121"/>
                  </a:cubicBezTo>
                  <a:cubicBezTo>
                    <a:pt x="1775" y="1895"/>
                    <a:pt x="1215" y="1514"/>
                    <a:pt x="786" y="1014"/>
                  </a:cubicBezTo>
                  <a:cubicBezTo>
                    <a:pt x="572" y="799"/>
                    <a:pt x="429" y="525"/>
                    <a:pt x="394" y="228"/>
                  </a:cubicBezTo>
                  <a:cubicBezTo>
                    <a:pt x="382" y="192"/>
                    <a:pt x="382" y="168"/>
                    <a:pt x="370" y="132"/>
                  </a:cubicBezTo>
                  <a:cubicBezTo>
                    <a:pt x="348" y="56"/>
                    <a:pt x="276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3" name="Google Shape;1323;p28"/>
            <p:cNvSpPr/>
            <p:nvPr/>
          </p:nvSpPr>
          <p:spPr>
            <a:xfrm>
              <a:off x="1562838" y="3609700"/>
              <a:ext cx="61050" cy="11100"/>
            </a:xfrm>
            <a:custGeom>
              <a:rect b="b" l="l" r="r" t="t"/>
              <a:pathLst>
                <a:path extrusionOk="0" h="444" w="2442">
                  <a:moveTo>
                    <a:pt x="155" y="0"/>
                  </a:moveTo>
                  <a:cubicBezTo>
                    <a:pt x="72" y="0"/>
                    <a:pt x="12" y="60"/>
                    <a:pt x="0" y="131"/>
                  </a:cubicBezTo>
                  <a:cubicBezTo>
                    <a:pt x="12" y="203"/>
                    <a:pt x="48" y="274"/>
                    <a:pt x="96" y="322"/>
                  </a:cubicBezTo>
                  <a:cubicBezTo>
                    <a:pt x="155" y="357"/>
                    <a:pt x="238" y="381"/>
                    <a:pt x="310" y="381"/>
                  </a:cubicBezTo>
                  <a:cubicBezTo>
                    <a:pt x="474" y="421"/>
                    <a:pt x="645" y="438"/>
                    <a:pt x="817" y="438"/>
                  </a:cubicBezTo>
                  <a:cubicBezTo>
                    <a:pt x="958" y="438"/>
                    <a:pt x="1099" y="427"/>
                    <a:pt x="1239" y="405"/>
                  </a:cubicBezTo>
                  <a:cubicBezTo>
                    <a:pt x="1346" y="433"/>
                    <a:pt x="1452" y="443"/>
                    <a:pt x="1557" y="443"/>
                  </a:cubicBezTo>
                  <a:cubicBezTo>
                    <a:pt x="1766" y="443"/>
                    <a:pt x="1973" y="401"/>
                    <a:pt x="2179" y="369"/>
                  </a:cubicBezTo>
                  <a:cubicBezTo>
                    <a:pt x="2263" y="346"/>
                    <a:pt x="2334" y="298"/>
                    <a:pt x="2393" y="227"/>
                  </a:cubicBezTo>
                  <a:cubicBezTo>
                    <a:pt x="2441" y="191"/>
                    <a:pt x="2405" y="60"/>
                    <a:pt x="2346" y="36"/>
                  </a:cubicBezTo>
                  <a:cubicBezTo>
                    <a:pt x="2310" y="24"/>
                    <a:pt x="2263" y="12"/>
                    <a:pt x="2215" y="0"/>
                  </a:cubicBezTo>
                  <a:cubicBezTo>
                    <a:pt x="1846" y="12"/>
                    <a:pt x="1477" y="24"/>
                    <a:pt x="1096" y="24"/>
                  </a:cubicBezTo>
                  <a:cubicBezTo>
                    <a:pt x="786" y="24"/>
                    <a:pt x="465" y="0"/>
                    <a:pt x="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24" name="Google Shape;1324;p28"/>
            <p:cNvSpPr/>
            <p:nvPr/>
          </p:nvSpPr>
          <p:spPr>
            <a:xfrm>
              <a:off x="1410138" y="3387650"/>
              <a:ext cx="364950" cy="199500"/>
            </a:xfrm>
            <a:custGeom>
              <a:rect b="b" l="l" r="r" t="t"/>
              <a:pathLst>
                <a:path extrusionOk="0" h="7980" w="14598">
                  <a:moveTo>
                    <a:pt x="7324" y="454"/>
                  </a:moveTo>
                  <a:cubicBezTo>
                    <a:pt x="7562" y="454"/>
                    <a:pt x="7800" y="494"/>
                    <a:pt x="8025" y="572"/>
                  </a:cubicBezTo>
                  <a:cubicBezTo>
                    <a:pt x="8716" y="774"/>
                    <a:pt x="9371" y="1072"/>
                    <a:pt x="9990" y="1453"/>
                  </a:cubicBezTo>
                  <a:cubicBezTo>
                    <a:pt x="11133" y="2167"/>
                    <a:pt x="12157" y="3072"/>
                    <a:pt x="13002" y="4132"/>
                  </a:cubicBezTo>
                  <a:cubicBezTo>
                    <a:pt x="13371" y="4584"/>
                    <a:pt x="13681" y="5084"/>
                    <a:pt x="13919" y="5620"/>
                  </a:cubicBezTo>
                  <a:cubicBezTo>
                    <a:pt x="14074" y="5941"/>
                    <a:pt x="14157" y="6299"/>
                    <a:pt x="14181" y="6668"/>
                  </a:cubicBezTo>
                  <a:cubicBezTo>
                    <a:pt x="14181" y="7120"/>
                    <a:pt x="14074" y="7287"/>
                    <a:pt x="13657" y="7442"/>
                  </a:cubicBezTo>
                  <a:cubicBezTo>
                    <a:pt x="13562" y="7489"/>
                    <a:pt x="13466" y="7513"/>
                    <a:pt x="13359" y="7537"/>
                  </a:cubicBezTo>
                  <a:cubicBezTo>
                    <a:pt x="13216" y="7561"/>
                    <a:pt x="13062" y="7561"/>
                    <a:pt x="12919" y="7573"/>
                  </a:cubicBezTo>
                  <a:cubicBezTo>
                    <a:pt x="12431" y="7561"/>
                    <a:pt x="11954" y="7442"/>
                    <a:pt x="11526" y="7227"/>
                  </a:cubicBezTo>
                  <a:cubicBezTo>
                    <a:pt x="10835" y="6882"/>
                    <a:pt x="10180" y="6489"/>
                    <a:pt x="9549" y="6061"/>
                  </a:cubicBezTo>
                  <a:cubicBezTo>
                    <a:pt x="9133" y="5775"/>
                    <a:pt x="8680" y="5537"/>
                    <a:pt x="8216" y="5334"/>
                  </a:cubicBezTo>
                  <a:cubicBezTo>
                    <a:pt x="7932" y="5214"/>
                    <a:pt x="7628" y="5154"/>
                    <a:pt x="7332" y="5154"/>
                  </a:cubicBezTo>
                  <a:cubicBezTo>
                    <a:pt x="7305" y="5154"/>
                    <a:pt x="7278" y="5155"/>
                    <a:pt x="7251" y="5156"/>
                  </a:cubicBezTo>
                  <a:cubicBezTo>
                    <a:pt x="7025" y="5168"/>
                    <a:pt x="6799" y="5203"/>
                    <a:pt x="6596" y="5275"/>
                  </a:cubicBezTo>
                  <a:cubicBezTo>
                    <a:pt x="6108" y="5453"/>
                    <a:pt x="5656" y="5691"/>
                    <a:pt x="5227" y="5965"/>
                  </a:cubicBezTo>
                  <a:cubicBezTo>
                    <a:pt x="4739" y="6287"/>
                    <a:pt x="4239" y="6596"/>
                    <a:pt x="3739" y="6894"/>
                  </a:cubicBezTo>
                  <a:cubicBezTo>
                    <a:pt x="3298" y="7192"/>
                    <a:pt x="2810" y="7394"/>
                    <a:pt x="2298" y="7513"/>
                  </a:cubicBezTo>
                  <a:cubicBezTo>
                    <a:pt x="2095" y="7547"/>
                    <a:pt x="1889" y="7573"/>
                    <a:pt x="1684" y="7573"/>
                  </a:cubicBezTo>
                  <a:cubicBezTo>
                    <a:pt x="1457" y="7573"/>
                    <a:pt x="1231" y="7541"/>
                    <a:pt x="1012" y="7454"/>
                  </a:cubicBezTo>
                  <a:cubicBezTo>
                    <a:pt x="929" y="7430"/>
                    <a:pt x="846" y="7394"/>
                    <a:pt x="762" y="7346"/>
                  </a:cubicBezTo>
                  <a:cubicBezTo>
                    <a:pt x="584" y="7263"/>
                    <a:pt x="465" y="7084"/>
                    <a:pt x="465" y="6882"/>
                  </a:cubicBezTo>
                  <a:cubicBezTo>
                    <a:pt x="465" y="6656"/>
                    <a:pt x="489" y="6430"/>
                    <a:pt x="524" y="6215"/>
                  </a:cubicBezTo>
                  <a:cubicBezTo>
                    <a:pt x="620" y="5811"/>
                    <a:pt x="774" y="5441"/>
                    <a:pt x="989" y="5096"/>
                  </a:cubicBezTo>
                  <a:cubicBezTo>
                    <a:pt x="1262" y="4596"/>
                    <a:pt x="1608" y="4132"/>
                    <a:pt x="1989" y="3715"/>
                  </a:cubicBezTo>
                  <a:cubicBezTo>
                    <a:pt x="2989" y="2548"/>
                    <a:pt x="4227" y="1608"/>
                    <a:pt x="5608" y="941"/>
                  </a:cubicBezTo>
                  <a:cubicBezTo>
                    <a:pt x="6001" y="762"/>
                    <a:pt x="6418" y="619"/>
                    <a:pt x="6835" y="512"/>
                  </a:cubicBezTo>
                  <a:cubicBezTo>
                    <a:pt x="6995" y="473"/>
                    <a:pt x="7159" y="454"/>
                    <a:pt x="7324" y="454"/>
                  </a:cubicBezTo>
                  <a:close/>
                  <a:moveTo>
                    <a:pt x="7299" y="0"/>
                  </a:moveTo>
                  <a:cubicBezTo>
                    <a:pt x="7049" y="24"/>
                    <a:pt x="6799" y="72"/>
                    <a:pt x="6549" y="143"/>
                  </a:cubicBezTo>
                  <a:cubicBezTo>
                    <a:pt x="5894" y="346"/>
                    <a:pt x="5263" y="631"/>
                    <a:pt x="4656" y="977"/>
                  </a:cubicBezTo>
                  <a:cubicBezTo>
                    <a:pt x="3406" y="1715"/>
                    <a:pt x="2286" y="2667"/>
                    <a:pt x="1370" y="3798"/>
                  </a:cubicBezTo>
                  <a:cubicBezTo>
                    <a:pt x="1001" y="4251"/>
                    <a:pt x="679" y="4751"/>
                    <a:pt x="417" y="5275"/>
                  </a:cubicBezTo>
                  <a:cubicBezTo>
                    <a:pt x="227" y="5644"/>
                    <a:pt x="108" y="6049"/>
                    <a:pt x="36" y="6465"/>
                  </a:cubicBezTo>
                  <a:cubicBezTo>
                    <a:pt x="0" y="6727"/>
                    <a:pt x="36" y="7001"/>
                    <a:pt x="119" y="7263"/>
                  </a:cubicBezTo>
                  <a:cubicBezTo>
                    <a:pt x="167" y="7442"/>
                    <a:pt x="298" y="7585"/>
                    <a:pt x="465" y="7656"/>
                  </a:cubicBezTo>
                  <a:cubicBezTo>
                    <a:pt x="855" y="7823"/>
                    <a:pt x="1244" y="7980"/>
                    <a:pt x="1673" y="7980"/>
                  </a:cubicBezTo>
                  <a:cubicBezTo>
                    <a:pt x="1703" y="7980"/>
                    <a:pt x="1733" y="7979"/>
                    <a:pt x="1763" y="7977"/>
                  </a:cubicBezTo>
                  <a:cubicBezTo>
                    <a:pt x="2215" y="7977"/>
                    <a:pt x="2656" y="7882"/>
                    <a:pt x="3072" y="7704"/>
                  </a:cubicBezTo>
                  <a:cubicBezTo>
                    <a:pt x="3418" y="7537"/>
                    <a:pt x="3751" y="7370"/>
                    <a:pt x="4072" y="7180"/>
                  </a:cubicBezTo>
                  <a:cubicBezTo>
                    <a:pt x="4525" y="6918"/>
                    <a:pt x="4965" y="6632"/>
                    <a:pt x="5406" y="6346"/>
                  </a:cubicBezTo>
                  <a:cubicBezTo>
                    <a:pt x="5787" y="6096"/>
                    <a:pt x="6180" y="5882"/>
                    <a:pt x="6596" y="5715"/>
                  </a:cubicBezTo>
                  <a:cubicBezTo>
                    <a:pt x="6829" y="5614"/>
                    <a:pt x="7076" y="5563"/>
                    <a:pt x="7321" y="5563"/>
                  </a:cubicBezTo>
                  <a:cubicBezTo>
                    <a:pt x="7567" y="5563"/>
                    <a:pt x="7811" y="5614"/>
                    <a:pt x="8037" y="5715"/>
                  </a:cubicBezTo>
                  <a:cubicBezTo>
                    <a:pt x="8501" y="5906"/>
                    <a:pt x="8930" y="6144"/>
                    <a:pt x="9347" y="6418"/>
                  </a:cubicBezTo>
                  <a:cubicBezTo>
                    <a:pt x="10049" y="6870"/>
                    <a:pt x="10752" y="7346"/>
                    <a:pt x="11526" y="7680"/>
                  </a:cubicBezTo>
                  <a:cubicBezTo>
                    <a:pt x="11931" y="7873"/>
                    <a:pt x="12372" y="7969"/>
                    <a:pt x="12815" y="7969"/>
                  </a:cubicBezTo>
                  <a:cubicBezTo>
                    <a:pt x="13192" y="7969"/>
                    <a:pt x="13570" y="7900"/>
                    <a:pt x="13931" y="7763"/>
                  </a:cubicBezTo>
                  <a:cubicBezTo>
                    <a:pt x="14300" y="7656"/>
                    <a:pt x="14562" y="7323"/>
                    <a:pt x="14574" y="6942"/>
                  </a:cubicBezTo>
                  <a:cubicBezTo>
                    <a:pt x="14597" y="6715"/>
                    <a:pt x="14586" y="6489"/>
                    <a:pt x="14550" y="6275"/>
                  </a:cubicBezTo>
                  <a:cubicBezTo>
                    <a:pt x="14478" y="5977"/>
                    <a:pt x="14383" y="5691"/>
                    <a:pt x="14276" y="5418"/>
                  </a:cubicBezTo>
                  <a:cubicBezTo>
                    <a:pt x="14062" y="4918"/>
                    <a:pt x="13776" y="4453"/>
                    <a:pt x="13443" y="4025"/>
                  </a:cubicBezTo>
                  <a:cubicBezTo>
                    <a:pt x="12097" y="2322"/>
                    <a:pt x="10466" y="1000"/>
                    <a:pt x="8406" y="238"/>
                  </a:cubicBezTo>
                  <a:cubicBezTo>
                    <a:pt x="8049" y="107"/>
                    <a:pt x="7680" y="24"/>
                    <a:pt x="7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8" name="Shape 1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9" name="Google Shape;1329;p29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Big </a:t>
            </a:r>
            <a:endParaRPr>
              <a:highlight>
                <a:schemeClr val="accent2"/>
              </a:highlight>
            </a:endParaRPr>
          </a:p>
        </p:txBody>
      </p:sp>
      <p:grpSp>
        <p:nvGrpSpPr>
          <p:cNvPr id="1330" name="Google Shape;1330;p29"/>
          <p:cNvGrpSpPr/>
          <p:nvPr/>
        </p:nvGrpSpPr>
        <p:grpSpPr>
          <a:xfrm>
            <a:off x="147109" y="3686125"/>
            <a:ext cx="880357" cy="880284"/>
            <a:chOff x="3203492" y="2185314"/>
            <a:chExt cx="735900" cy="735900"/>
          </a:xfrm>
        </p:grpSpPr>
        <p:sp>
          <p:nvSpPr>
            <p:cNvPr id="1331" name="Google Shape;1331;p29"/>
            <p:cNvSpPr/>
            <p:nvPr/>
          </p:nvSpPr>
          <p:spPr>
            <a:xfrm>
              <a:off x="3203492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2" name="Google Shape;1332;p29"/>
            <p:cNvSpPr/>
            <p:nvPr/>
          </p:nvSpPr>
          <p:spPr>
            <a:xfrm>
              <a:off x="3268988" y="2248225"/>
              <a:ext cx="637925" cy="606650"/>
            </a:xfrm>
            <a:custGeom>
              <a:rect b="b" l="l" r="r" t="t"/>
              <a:pathLst>
                <a:path extrusionOk="0" h="24266" w="25517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3" name="Google Shape;1333;p29"/>
            <p:cNvSpPr/>
            <p:nvPr/>
          </p:nvSpPr>
          <p:spPr>
            <a:xfrm>
              <a:off x="3291913" y="2270850"/>
              <a:ext cx="564375" cy="561700"/>
            </a:xfrm>
            <a:custGeom>
              <a:rect b="b" l="l" r="r" t="t"/>
              <a:pathLst>
                <a:path extrusionOk="0" h="22468" w="22575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4" name="Google Shape;1334;p29"/>
            <p:cNvSpPr/>
            <p:nvPr/>
          </p:nvSpPr>
          <p:spPr>
            <a:xfrm>
              <a:off x="3333288" y="2469175"/>
              <a:ext cx="109875" cy="109450"/>
            </a:xfrm>
            <a:custGeom>
              <a:rect b="b" l="l" r="r" t="t"/>
              <a:pathLst>
                <a:path extrusionOk="0" h="4378" w="4395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5" name="Google Shape;1335;p29"/>
            <p:cNvSpPr/>
            <p:nvPr/>
          </p:nvSpPr>
          <p:spPr>
            <a:xfrm>
              <a:off x="3705663" y="2469100"/>
              <a:ext cx="106000" cy="109400"/>
            </a:xfrm>
            <a:custGeom>
              <a:rect b="b" l="l" r="r" t="t"/>
              <a:pathLst>
                <a:path extrusionOk="0" h="4376" w="424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6" name="Google Shape;1336;p29"/>
            <p:cNvSpPr/>
            <p:nvPr/>
          </p:nvSpPr>
          <p:spPr>
            <a:xfrm>
              <a:off x="3355013" y="2520450"/>
              <a:ext cx="434600" cy="212425"/>
            </a:xfrm>
            <a:custGeom>
              <a:rect b="b" l="l" r="r" t="t"/>
              <a:pathLst>
                <a:path extrusionOk="0" h="8497" w="17384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7" name="Google Shape;1337;p29"/>
            <p:cNvSpPr/>
            <p:nvPr/>
          </p:nvSpPr>
          <p:spPr>
            <a:xfrm>
              <a:off x="3498488" y="2468075"/>
              <a:ext cx="28000" cy="60125"/>
            </a:xfrm>
            <a:custGeom>
              <a:rect b="b" l="l" r="r" t="t"/>
              <a:pathLst>
                <a:path extrusionOk="0" h="2405" w="112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38" name="Google Shape;1338;p29"/>
            <p:cNvSpPr/>
            <p:nvPr/>
          </p:nvSpPr>
          <p:spPr>
            <a:xfrm>
              <a:off x="3619638" y="2468200"/>
              <a:ext cx="28300" cy="60150"/>
            </a:xfrm>
            <a:custGeom>
              <a:rect b="b" l="l" r="r" t="t"/>
              <a:pathLst>
                <a:path extrusionOk="0" h="2406" w="1132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39" name="Google Shape;1339;p29"/>
          <p:cNvGrpSpPr/>
          <p:nvPr/>
        </p:nvGrpSpPr>
        <p:grpSpPr>
          <a:xfrm rot="345972">
            <a:off x="7441973" y="320690"/>
            <a:ext cx="1033502" cy="1033502"/>
            <a:chOff x="2214083" y="1263025"/>
            <a:chExt cx="735900" cy="735900"/>
          </a:xfrm>
        </p:grpSpPr>
        <p:sp>
          <p:nvSpPr>
            <p:cNvPr id="1340" name="Google Shape;1340;p29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1" name="Google Shape;1341;p29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2" name="Google Shape;1342;p29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3" name="Google Shape;1343;p29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4" name="Google Shape;1344;p29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5" name="Google Shape;1345;p29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6" name="Google Shape;1346;p29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47" name="Google Shape;1347;p29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48" name="Google Shape;1348;p29"/>
          <p:cNvGrpSpPr/>
          <p:nvPr/>
        </p:nvGrpSpPr>
        <p:grpSpPr>
          <a:xfrm>
            <a:off x="634327" y="4293960"/>
            <a:ext cx="645016" cy="644943"/>
            <a:chOff x="4192900" y="3078684"/>
            <a:chExt cx="735900" cy="735900"/>
          </a:xfrm>
        </p:grpSpPr>
        <p:sp>
          <p:nvSpPr>
            <p:cNvPr id="1349" name="Google Shape;1349;p29"/>
            <p:cNvSpPr/>
            <p:nvPr/>
          </p:nvSpPr>
          <p:spPr>
            <a:xfrm>
              <a:off x="4192900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0" name="Google Shape;1350;p29"/>
            <p:cNvSpPr/>
            <p:nvPr/>
          </p:nvSpPr>
          <p:spPr>
            <a:xfrm>
              <a:off x="4219413" y="3137450"/>
              <a:ext cx="688200" cy="612250"/>
            </a:xfrm>
            <a:custGeom>
              <a:rect b="b" l="l" r="r" t="t"/>
              <a:pathLst>
                <a:path extrusionOk="0" h="24490" w="27528">
                  <a:moveTo>
                    <a:pt x="13748" y="0"/>
                  </a:moveTo>
                  <a:cubicBezTo>
                    <a:pt x="8508" y="0"/>
                    <a:pt x="3654" y="3377"/>
                    <a:pt x="2025" y="8651"/>
                  </a:cubicBezTo>
                  <a:cubicBezTo>
                    <a:pt x="1" y="15092"/>
                    <a:pt x="3537" y="21819"/>
                    <a:pt x="10061" y="23950"/>
                  </a:cubicBezTo>
                  <a:lnTo>
                    <a:pt x="10085" y="23962"/>
                  </a:lnTo>
                  <a:lnTo>
                    <a:pt x="10097" y="23962"/>
                  </a:lnTo>
                  <a:cubicBezTo>
                    <a:pt x="11317" y="24319"/>
                    <a:pt x="12542" y="24490"/>
                    <a:pt x="13741" y="24490"/>
                  </a:cubicBezTo>
                  <a:cubicBezTo>
                    <a:pt x="19057" y="24490"/>
                    <a:pt x="23862" y="21137"/>
                    <a:pt x="25504" y="15842"/>
                  </a:cubicBezTo>
                  <a:cubicBezTo>
                    <a:pt x="27528" y="9401"/>
                    <a:pt x="23920" y="2555"/>
                    <a:pt x="17467" y="579"/>
                  </a:cubicBezTo>
                  <a:cubicBezTo>
                    <a:pt x="16231" y="187"/>
                    <a:pt x="14978" y="0"/>
                    <a:pt x="137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1" name="Google Shape;1351;p29"/>
            <p:cNvSpPr/>
            <p:nvPr/>
          </p:nvSpPr>
          <p:spPr>
            <a:xfrm>
              <a:off x="4245913" y="3160000"/>
              <a:ext cx="636100" cy="566875"/>
            </a:xfrm>
            <a:custGeom>
              <a:rect b="b" l="l" r="r" t="t"/>
              <a:pathLst>
                <a:path extrusionOk="0" h="22675" w="25444">
                  <a:moveTo>
                    <a:pt x="12686" y="1"/>
                  </a:moveTo>
                  <a:cubicBezTo>
                    <a:pt x="7834" y="1"/>
                    <a:pt x="3336" y="3132"/>
                    <a:pt x="1834" y="8023"/>
                  </a:cubicBezTo>
                  <a:cubicBezTo>
                    <a:pt x="0" y="13845"/>
                    <a:pt x="3108" y="20167"/>
                    <a:pt x="9287" y="22179"/>
                  </a:cubicBezTo>
                  <a:cubicBezTo>
                    <a:pt x="10431" y="22516"/>
                    <a:pt x="11568" y="22675"/>
                    <a:pt x="12674" y="22675"/>
                  </a:cubicBezTo>
                  <a:cubicBezTo>
                    <a:pt x="17709" y="22675"/>
                    <a:pt x="22110" y="19391"/>
                    <a:pt x="23575" y="14666"/>
                  </a:cubicBezTo>
                  <a:cubicBezTo>
                    <a:pt x="25444" y="8713"/>
                    <a:pt x="22110" y="2379"/>
                    <a:pt x="16157" y="546"/>
                  </a:cubicBezTo>
                  <a:cubicBezTo>
                    <a:pt x="15004" y="176"/>
                    <a:pt x="13835" y="1"/>
                    <a:pt x="126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2" name="Google Shape;1352;p29"/>
            <p:cNvSpPr/>
            <p:nvPr/>
          </p:nvSpPr>
          <p:spPr>
            <a:xfrm>
              <a:off x="4381038" y="3360850"/>
              <a:ext cx="165525" cy="86675"/>
            </a:xfrm>
            <a:custGeom>
              <a:rect b="b" l="l" r="r" t="t"/>
              <a:pathLst>
                <a:path extrusionOk="0" h="3467" w="6621">
                  <a:moveTo>
                    <a:pt x="108" y="1"/>
                  </a:moveTo>
                  <a:cubicBezTo>
                    <a:pt x="96" y="1"/>
                    <a:pt x="60" y="13"/>
                    <a:pt x="1" y="36"/>
                  </a:cubicBezTo>
                  <a:cubicBezTo>
                    <a:pt x="155" y="1037"/>
                    <a:pt x="679" y="1953"/>
                    <a:pt x="1465" y="2584"/>
                  </a:cubicBezTo>
                  <a:cubicBezTo>
                    <a:pt x="2176" y="3174"/>
                    <a:pt x="3045" y="3466"/>
                    <a:pt x="3912" y="3466"/>
                  </a:cubicBezTo>
                  <a:cubicBezTo>
                    <a:pt x="4831" y="3466"/>
                    <a:pt x="5749" y="3138"/>
                    <a:pt x="6478" y="2489"/>
                  </a:cubicBezTo>
                  <a:cubicBezTo>
                    <a:pt x="6525" y="2418"/>
                    <a:pt x="6585" y="2346"/>
                    <a:pt x="6621" y="2275"/>
                  </a:cubicBezTo>
                  <a:cubicBezTo>
                    <a:pt x="4430" y="1513"/>
                    <a:pt x="2275" y="751"/>
                    <a:pt x="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3" name="Google Shape;1353;p29"/>
            <p:cNvSpPr/>
            <p:nvPr/>
          </p:nvSpPr>
          <p:spPr>
            <a:xfrm>
              <a:off x="4592088" y="3432000"/>
              <a:ext cx="168200" cy="80075"/>
            </a:xfrm>
            <a:custGeom>
              <a:rect b="b" l="l" r="r" t="t"/>
              <a:pathLst>
                <a:path extrusionOk="0" h="3203" w="6728">
                  <a:moveTo>
                    <a:pt x="0" y="0"/>
                  </a:moveTo>
                  <a:lnTo>
                    <a:pt x="0" y="0"/>
                  </a:lnTo>
                  <a:cubicBezTo>
                    <a:pt x="95" y="1465"/>
                    <a:pt x="1429" y="2822"/>
                    <a:pt x="3072" y="3132"/>
                  </a:cubicBezTo>
                  <a:cubicBezTo>
                    <a:pt x="3315" y="3179"/>
                    <a:pt x="3560" y="3202"/>
                    <a:pt x="3803" y="3202"/>
                  </a:cubicBezTo>
                  <a:cubicBezTo>
                    <a:pt x="4420" y="3202"/>
                    <a:pt x="5030" y="3053"/>
                    <a:pt x="5584" y="2763"/>
                  </a:cubicBezTo>
                  <a:cubicBezTo>
                    <a:pt x="6156" y="2489"/>
                    <a:pt x="6584" y="2155"/>
                    <a:pt x="6727" y="185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4" name="Google Shape;1354;p29"/>
            <p:cNvSpPr/>
            <p:nvPr/>
          </p:nvSpPr>
          <p:spPr>
            <a:xfrm>
              <a:off x="4398013" y="3358050"/>
              <a:ext cx="118775" cy="91075"/>
            </a:xfrm>
            <a:custGeom>
              <a:rect b="b" l="l" r="r" t="t"/>
              <a:pathLst>
                <a:path extrusionOk="0" h="3643" w="4751">
                  <a:moveTo>
                    <a:pt x="2838" y="1"/>
                  </a:moveTo>
                  <a:cubicBezTo>
                    <a:pt x="2810" y="1"/>
                    <a:pt x="2781" y="6"/>
                    <a:pt x="2751" y="17"/>
                  </a:cubicBezTo>
                  <a:cubicBezTo>
                    <a:pt x="2655" y="53"/>
                    <a:pt x="2560" y="113"/>
                    <a:pt x="2489" y="184"/>
                  </a:cubicBezTo>
                  <a:cubicBezTo>
                    <a:pt x="1882" y="708"/>
                    <a:pt x="1286" y="1232"/>
                    <a:pt x="655" y="1732"/>
                  </a:cubicBezTo>
                  <a:cubicBezTo>
                    <a:pt x="381" y="1946"/>
                    <a:pt x="179" y="2244"/>
                    <a:pt x="60" y="2565"/>
                  </a:cubicBezTo>
                  <a:cubicBezTo>
                    <a:pt x="0" y="2649"/>
                    <a:pt x="12" y="2744"/>
                    <a:pt x="72" y="2827"/>
                  </a:cubicBezTo>
                  <a:cubicBezTo>
                    <a:pt x="111" y="2882"/>
                    <a:pt x="176" y="2911"/>
                    <a:pt x="246" y="2911"/>
                  </a:cubicBezTo>
                  <a:cubicBezTo>
                    <a:pt x="283" y="2911"/>
                    <a:pt x="321" y="2903"/>
                    <a:pt x="358" y="2887"/>
                  </a:cubicBezTo>
                  <a:cubicBezTo>
                    <a:pt x="429" y="2863"/>
                    <a:pt x="489" y="2827"/>
                    <a:pt x="560" y="2780"/>
                  </a:cubicBezTo>
                  <a:cubicBezTo>
                    <a:pt x="594" y="2756"/>
                    <a:pt x="635" y="2743"/>
                    <a:pt x="676" y="2743"/>
                  </a:cubicBezTo>
                  <a:cubicBezTo>
                    <a:pt x="737" y="2743"/>
                    <a:pt x="798" y="2770"/>
                    <a:pt x="834" y="2827"/>
                  </a:cubicBezTo>
                  <a:cubicBezTo>
                    <a:pt x="929" y="2923"/>
                    <a:pt x="1012" y="3030"/>
                    <a:pt x="1096" y="3137"/>
                  </a:cubicBezTo>
                  <a:cubicBezTo>
                    <a:pt x="1191" y="3268"/>
                    <a:pt x="1274" y="3411"/>
                    <a:pt x="1370" y="3554"/>
                  </a:cubicBezTo>
                  <a:cubicBezTo>
                    <a:pt x="1417" y="3608"/>
                    <a:pt x="1484" y="3643"/>
                    <a:pt x="1552" y="3643"/>
                  </a:cubicBezTo>
                  <a:cubicBezTo>
                    <a:pt x="1587" y="3643"/>
                    <a:pt x="1623" y="3633"/>
                    <a:pt x="1655" y="3613"/>
                  </a:cubicBezTo>
                  <a:cubicBezTo>
                    <a:pt x="1727" y="3577"/>
                    <a:pt x="1786" y="3542"/>
                    <a:pt x="1846" y="3494"/>
                  </a:cubicBezTo>
                  <a:cubicBezTo>
                    <a:pt x="2679" y="2911"/>
                    <a:pt x="3465" y="2280"/>
                    <a:pt x="4215" y="1601"/>
                  </a:cubicBezTo>
                  <a:cubicBezTo>
                    <a:pt x="4370" y="1458"/>
                    <a:pt x="4513" y="1303"/>
                    <a:pt x="4644" y="1137"/>
                  </a:cubicBezTo>
                  <a:cubicBezTo>
                    <a:pt x="4751" y="1029"/>
                    <a:pt x="4751" y="875"/>
                    <a:pt x="4644" y="768"/>
                  </a:cubicBezTo>
                  <a:cubicBezTo>
                    <a:pt x="4590" y="726"/>
                    <a:pt x="4525" y="705"/>
                    <a:pt x="4459" y="705"/>
                  </a:cubicBezTo>
                  <a:cubicBezTo>
                    <a:pt x="4394" y="705"/>
                    <a:pt x="4328" y="726"/>
                    <a:pt x="4275" y="768"/>
                  </a:cubicBezTo>
                  <a:cubicBezTo>
                    <a:pt x="4227" y="803"/>
                    <a:pt x="4191" y="863"/>
                    <a:pt x="4168" y="922"/>
                  </a:cubicBezTo>
                  <a:cubicBezTo>
                    <a:pt x="4084" y="1196"/>
                    <a:pt x="3846" y="1339"/>
                    <a:pt x="3632" y="1506"/>
                  </a:cubicBezTo>
                  <a:cubicBezTo>
                    <a:pt x="3614" y="1519"/>
                    <a:pt x="3593" y="1526"/>
                    <a:pt x="3572" y="1526"/>
                  </a:cubicBezTo>
                  <a:cubicBezTo>
                    <a:pt x="3537" y="1526"/>
                    <a:pt x="3504" y="1507"/>
                    <a:pt x="3489" y="1470"/>
                  </a:cubicBezTo>
                  <a:cubicBezTo>
                    <a:pt x="3465" y="1434"/>
                    <a:pt x="3465" y="1387"/>
                    <a:pt x="3441" y="1351"/>
                  </a:cubicBezTo>
                  <a:cubicBezTo>
                    <a:pt x="3385" y="1238"/>
                    <a:pt x="3334" y="1185"/>
                    <a:pt x="3255" y="1185"/>
                  </a:cubicBezTo>
                  <a:cubicBezTo>
                    <a:pt x="3217" y="1185"/>
                    <a:pt x="3173" y="1197"/>
                    <a:pt x="3120" y="1220"/>
                  </a:cubicBezTo>
                  <a:cubicBezTo>
                    <a:pt x="3072" y="1232"/>
                    <a:pt x="3036" y="1256"/>
                    <a:pt x="3001" y="1280"/>
                  </a:cubicBezTo>
                  <a:cubicBezTo>
                    <a:pt x="2964" y="1300"/>
                    <a:pt x="2925" y="1310"/>
                    <a:pt x="2886" y="1310"/>
                  </a:cubicBezTo>
                  <a:cubicBezTo>
                    <a:pt x="2836" y="1310"/>
                    <a:pt x="2786" y="1294"/>
                    <a:pt x="2739" y="1268"/>
                  </a:cubicBezTo>
                  <a:cubicBezTo>
                    <a:pt x="2667" y="1244"/>
                    <a:pt x="2632" y="1149"/>
                    <a:pt x="2679" y="1089"/>
                  </a:cubicBezTo>
                  <a:cubicBezTo>
                    <a:pt x="2739" y="1006"/>
                    <a:pt x="2822" y="934"/>
                    <a:pt x="2894" y="851"/>
                  </a:cubicBezTo>
                  <a:cubicBezTo>
                    <a:pt x="2965" y="791"/>
                    <a:pt x="3001" y="696"/>
                    <a:pt x="3001" y="613"/>
                  </a:cubicBezTo>
                  <a:cubicBezTo>
                    <a:pt x="2977" y="470"/>
                    <a:pt x="2989" y="339"/>
                    <a:pt x="3025" y="208"/>
                  </a:cubicBezTo>
                  <a:cubicBezTo>
                    <a:pt x="3044" y="93"/>
                    <a:pt x="2954" y="1"/>
                    <a:pt x="2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5" name="Google Shape;1355;p29"/>
            <p:cNvSpPr/>
            <p:nvPr/>
          </p:nvSpPr>
          <p:spPr>
            <a:xfrm>
              <a:off x="4608463" y="3424550"/>
              <a:ext cx="117000" cy="95575"/>
            </a:xfrm>
            <a:custGeom>
              <a:rect b="b" l="l" r="r" t="t"/>
              <a:pathLst>
                <a:path extrusionOk="0" h="3823" w="4680">
                  <a:moveTo>
                    <a:pt x="3419" y="1"/>
                  </a:moveTo>
                  <a:cubicBezTo>
                    <a:pt x="3359" y="1"/>
                    <a:pt x="3290" y="32"/>
                    <a:pt x="3227" y="96"/>
                  </a:cubicBezTo>
                  <a:cubicBezTo>
                    <a:pt x="3060" y="251"/>
                    <a:pt x="2905" y="417"/>
                    <a:pt x="2739" y="572"/>
                  </a:cubicBezTo>
                  <a:cubicBezTo>
                    <a:pt x="2048" y="1203"/>
                    <a:pt x="1322" y="1798"/>
                    <a:pt x="583" y="2382"/>
                  </a:cubicBezTo>
                  <a:cubicBezTo>
                    <a:pt x="405" y="2513"/>
                    <a:pt x="250" y="2691"/>
                    <a:pt x="83" y="2834"/>
                  </a:cubicBezTo>
                  <a:cubicBezTo>
                    <a:pt x="24" y="2894"/>
                    <a:pt x="0" y="2965"/>
                    <a:pt x="24" y="3049"/>
                  </a:cubicBezTo>
                  <a:cubicBezTo>
                    <a:pt x="55" y="3152"/>
                    <a:pt x="149" y="3220"/>
                    <a:pt x="252" y="3220"/>
                  </a:cubicBezTo>
                  <a:cubicBezTo>
                    <a:pt x="267" y="3220"/>
                    <a:pt x="282" y="3218"/>
                    <a:pt x="298" y="3215"/>
                  </a:cubicBezTo>
                  <a:cubicBezTo>
                    <a:pt x="453" y="3180"/>
                    <a:pt x="619" y="3120"/>
                    <a:pt x="774" y="3061"/>
                  </a:cubicBezTo>
                  <a:cubicBezTo>
                    <a:pt x="798" y="3049"/>
                    <a:pt x="828" y="3043"/>
                    <a:pt x="857" y="3043"/>
                  </a:cubicBezTo>
                  <a:cubicBezTo>
                    <a:pt x="887" y="3043"/>
                    <a:pt x="917" y="3049"/>
                    <a:pt x="941" y="3061"/>
                  </a:cubicBezTo>
                  <a:cubicBezTo>
                    <a:pt x="1036" y="3144"/>
                    <a:pt x="1167" y="3203"/>
                    <a:pt x="1203" y="3299"/>
                  </a:cubicBezTo>
                  <a:cubicBezTo>
                    <a:pt x="1250" y="3442"/>
                    <a:pt x="1357" y="3561"/>
                    <a:pt x="1488" y="3632"/>
                  </a:cubicBezTo>
                  <a:cubicBezTo>
                    <a:pt x="1572" y="3692"/>
                    <a:pt x="1596" y="3823"/>
                    <a:pt x="1726" y="3823"/>
                  </a:cubicBezTo>
                  <a:cubicBezTo>
                    <a:pt x="1846" y="3811"/>
                    <a:pt x="1965" y="3763"/>
                    <a:pt x="2060" y="3692"/>
                  </a:cubicBezTo>
                  <a:cubicBezTo>
                    <a:pt x="2107" y="3668"/>
                    <a:pt x="2155" y="3632"/>
                    <a:pt x="2203" y="3596"/>
                  </a:cubicBezTo>
                  <a:cubicBezTo>
                    <a:pt x="2929" y="3120"/>
                    <a:pt x="3608" y="2596"/>
                    <a:pt x="4286" y="2072"/>
                  </a:cubicBezTo>
                  <a:cubicBezTo>
                    <a:pt x="4393" y="1989"/>
                    <a:pt x="4501" y="1894"/>
                    <a:pt x="4596" y="1798"/>
                  </a:cubicBezTo>
                  <a:cubicBezTo>
                    <a:pt x="4679" y="1715"/>
                    <a:pt x="4679" y="1584"/>
                    <a:pt x="4620" y="1501"/>
                  </a:cubicBezTo>
                  <a:cubicBezTo>
                    <a:pt x="4581" y="1446"/>
                    <a:pt x="4521" y="1417"/>
                    <a:pt x="4461" y="1417"/>
                  </a:cubicBezTo>
                  <a:cubicBezTo>
                    <a:pt x="4430" y="1417"/>
                    <a:pt x="4398" y="1425"/>
                    <a:pt x="4370" y="1441"/>
                  </a:cubicBezTo>
                  <a:cubicBezTo>
                    <a:pt x="4311" y="1477"/>
                    <a:pt x="4245" y="1494"/>
                    <a:pt x="4178" y="1494"/>
                  </a:cubicBezTo>
                  <a:cubicBezTo>
                    <a:pt x="4067" y="1494"/>
                    <a:pt x="3956" y="1447"/>
                    <a:pt x="3882" y="1358"/>
                  </a:cubicBezTo>
                  <a:cubicBezTo>
                    <a:pt x="3842" y="1308"/>
                    <a:pt x="3777" y="1284"/>
                    <a:pt x="3716" y="1284"/>
                  </a:cubicBezTo>
                  <a:cubicBezTo>
                    <a:pt x="3703" y="1284"/>
                    <a:pt x="3691" y="1285"/>
                    <a:pt x="3679" y="1287"/>
                  </a:cubicBezTo>
                  <a:cubicBezTo>
                    <a:pt x="3644" y="1294"/>
                    <a:pt x="3609" y="1297"/>
                    <a:pt x="3575" y="1297"/>
                  </a:cubicBezTo>
                  <a:cubicBezTo>
                    <a:pt x="3407" y="1297"/>
                    <a:pt x="3247" y="1224"/>
                    <a:pt x="3063" y="1224"/>
                  </a:cubicBezTo>
                  <a:cubicBezTo>
                    <a:pt x="3042" y="1224"/>
                    <a:pt x="3022" y="1225"/>
                    <a:pt x="3000" y="1227"/>
                  </a:cubicBezTo>
                  <a:cubicBezTo>
                    <a:pt x="3024" y="1001"/>
                    <a:pt x="3131" y="798"/>
                    <a:pt x="3286" y="655"/>
                  </a:cubicBezTo>
                  <a:cubicBezTo>
                    <a:pt x="3405" y="572"/>
                    <a:pt x="3489" y="477"/>
                    <a:pt x="3560" y="358"/>
                  </a:cubicBezTo>
                  <a:cubicBezTo>
                    <a:pt x="3620" y="251"/>
                    <a:pt x="3596" y="108"/>
                    <a:pt x="3501" y="24"/>
                  </a:cubicBezTo>
                  <a:cubicBezTo>
                    <a:pt x="3477" y="9"/>
                    <a:pt x="3449" y="1"/>
                    <a:pt x="34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6" name="Google Shape;1356;p29"/>
            <p:cNvSpPr/>
            <p:nvPr/>
          </p:nvSpPr>
          <p:spPr>
            <a:xfrm>
              <a:off x="4455463" y="3512625"/>
              <a:ext cx="155700" cy="75125"/>
            </a:xfrm>
            <a:custGeom>
              <a:rect b="b" l="l" r="r" t="t"/>
              <a:pathLst>
                <a:path extrusionOk="0" h="3005" w="6228">
                  <a:moveTo>
                    <a:pt x="203" y="0"/>
                  </a:moveTo>
                  <a:cubicBezTo>
                    <a:pt x="195" y="0"/>
                    <a:pt x="187" y="1"/>
                    <a:pt x="179" y="2"/>
                  </a:cubicBezTo>
                  <a:cubicBezTo>
                    <a:pt x="72" y="14"/>
                    <a:pt x="0" y="109"/>
                    <a:pt x="12" y="228"/>
                  </a:cubicBezTo>
                  <a:cubicBezTo>
                    <a:pt x="24" y="359"/>
                    <a:pt x="48" y="490"/>
                    <a:pt x="84" y="621"/>
                  </a:cubicBezTo>
                  <a:cubicBezTo>
                    <a:pt x="250" y="1133"/>
                    <a:pt x="560" y="1585"/>
                    <a:pt x="977" y="1919"/>
                  </a:cubicBezTo>
                  <a:cubicBezTo>
                    <a:pt x="1465" y="2312"/>
                    <a:pt x="2024" y="2586"/>
                    <a:pt x="2632" y="2728"/>
                  </a:cubicBezTo>
                  <a:cubicBezTo>
                    <a:pt x="2822" y="2788"/>
                    <a:pt x="3001" y="2859"/>
                    <a:pt x="3191" y="2907"/>
                  </a:cubicBezTo>
                  <a:cubicBezTo>
                    <a:pt x="3480" y="2971"/>
                    <a:pt x="3773" y="3004"/>
                    <a:pt x="4065" y="3004"/>
                  </a:cubicBezTo>
                  <a:cubicBezTo>
                    <a:pt x="4314" y="3004"/>
                    <a:pt x="4564" y="2980"/>
                    <a:pt x="4810" y="2931"/>
                  </a:cubicBezTo>
                  <a:cubicBezTo>
                    <a:pt x="5275" y="2836"/>
                    <a:pt x="5703" y="2609"/>
                    <a:pt x="6049" y="2288"/>
                  </a:cubicBezTo>
                  <a:cubicBezTo>
                    <a:pt x="6120" y="2228"/>
                    <a:pt x="6168" y="2157"/>
                    <a:pt x="6215" y="2074"/>
                  </a:cubicBezTo>
                  <a:cubicBezTo>
                    <a:pt x="6227" y="2002"/>
                    <a:pt x="6203" y="1931"/>
                    <a:pt x="6156" y="1871"/>
                  </a:cubicBezTo>
                  <a:cubicBezTo>
                    <a:pt x="6111" y="1844"/>
                    <a:pt x="6060" y="1831"/>
                    <a:pt x="6007" y="1831"/>
                  </a:cubicBezTo>
                  <a:cubicBezTo>
                    <a:pt x="5989" y="1831"/>
                    <a:pt x="5971" y="1832"/>
                    <a:pt x="5953" y="1835"/>
                  </a:cubicBezTo>
                  <a:cubicBezTo>
                    <a:pt x="5894" y="1871"/>
                    <a:pt x="5822" y="1919"/>
                    <a:pt x="5775" y="1978"/>
                  </a:cubicBezTo>
                  <a:cubicBezTo>
                    <a:pt x="5369" y="2361"/>
                    <a:pt x="4817" y="2574"/>
                    <a:pt x="4260" y="2574"/>
                  </a:cubicBezTo>
                  <a:cubicBezTo>
                    <a:pt x="4245" y="2574"/>
                    <a:pt x="4230" y="2574"/>
                    <a:pt x="4215" y="2574"/>
                  </a:cubicBezTo>
                  <a:cubicBezTo>
                    <a:pt x="3679" y="2574"/>
                    <a:pt x="3155" y="2490"/>
                    <a:pt x="2655" y="2312"/>
                  </a:cubicBezTo>
                  <a:cubicBezTo>
                    <a:pt x="2191" y="2169"/>
                    <a:pt x="1750" y="1955"/>
                    <a:pt x="1346" y="1681"/>
                  </a:cubicBezTo>
                  <a:cubicBezTo>
                    <a:pt x="893" y="1347"/>
                    <a:pt x="560" y="871"/>
                    <a:pt x="429" y="311"/>
                  </a:cubicBezTo>
                  <a:cubicBezTo>
                    <a:pt x="429" y="252"/>
                    <a:pt x="405" y="192"/>
                    <a:pt x="393" y="145"/>
                  </a:cubicBezTo>
                  <a:cubicBezTo>
                    <a:pt x="371" y="58"/>
                    <a:pt x="290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7" name="Google Shape;1357;p29"/>
            <p:cNvSpPr/>
            <p:nvPr/>
          </p:nvSpPr>
          <p:spPr>
            <a:xfrm>
              <a:off x="4466463" y="3247025"/>
              <a:ext cx="68200" cy="81850"/>
            </a:xfrm>
            <a:custGeom>
              <a:rect b="b" l="l" r="r" t="t"/>
              <a:pathLst>
                <a:path extrusionOk="0" h="3274" w="2728">
                  <a:moveTo>
                    <a:pt x="184" y="1"/>
                  </a:moveTo>
                  <a:cubicBezTo>
                    <a:pt x="145" y="1"/>
                    <a:pt x="105" y="10"/>
                    <a:pt x="72" y="29"/>
                  </a:cubicBezTo>
                  <a:cubicBezTo>
                    <a:pt x="25" y="77"/>
                    <a:pt x="1" y="148"/>
                    <a:pt x="1" y="220"/>
                  </a:cubicBezTo>
                  <a:cubicBezTo>
                    <a:pt x="60" y="339"/>
                    <a:pt x="144" y="458"/>
                    <a:pt x="227" y="565"/>
                  </a:cubicBezTo>
                  <a:cubicBezTo>
                    <a:pt x="775" y="1244"/>
                    <a:pt x="1322" y="1934"/>
                    <a:pt x="1870" y="2613"/>
                  </a:cubicBezTo>
                  <a:cubicBezTo>
                    <a:pt x="2013" y="2780"/>
                    <a:pt x="2132" y="2946"/>
                    <a:pt x="2275" y="3113"/>
                  </a:cubicBezTo>
                  <a:cubicBezTo>
                    <a:pt x="2323" y="3184"/>
                    <a:pt x="2394" y="3244"/>
                    <a:pt x="2477" y="3268"/>
                  </a:cubicBezTo>
                  <a:cubicBezTo>
                    <a:pt x="2489" y="3272"/>
                    <a:pt x="2501" y="3273"/>
                    <a:pt x="2514" y="3273"/>
                  </a:cubicBezTo>
                  <a:cubicBezTo>
                    <a:pt x="2579" y="3273"/>
                    <a:pt x="2656" y="3230"/>
                    <a:pt x="2715" y="3220"/>
                  </a:cubicBezTo>
                  <a:cubicBezTo>
                    <a:pt x="2727" y="3161"/>
                    <a:pt x="2727" y="3101"/>
                    <a:pt x="2715" y="3054"/>
                  </a:cubicBezTo>
                  <a:cubicBezTo>
                    <a:pt x="2680" y="2982"/>
                    <a:pt x="2644" y="2911"/>
                    <a:pt x="2596" y="2863"/>
                  </a:cubicBezTo>
                  <a:cubicBezTo>
                    <a:pt x="1882" y="1958"/>
                    <a:pt x="1168" y="1053"/>
                    <a:pt x="441" y="160"/>
                  </a:cubicBezTo>
                  <a:cubicBezTo>
                    <a:pt x="406" y="101"/>
                    <a:pt x="346" y="53"/>
                    <a:pt x="275" y="17"/>
                  </a:cubicBezTo>
                  <a:cubicBezTo>
                    <a:pt x="248" y="7"/>
                    <a:pt x="216" y="1"/>
                    <a:pt x="1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8" name="Google Shape;1358;p29"/>
            <p:cNvSpPr/>
            <p:nvPr/>
          </p:nvSpPr>
          <p:spPr>
            <a:xfrm>
              <a:off x="4654288" y="3333475"/>
              <a:ext cx="99750" cy="36325"/>
            </a:xfrm>
            <a:custGeom>
              <a:rect b="b" l="l" r="r" t="t"/>
              <a:pathLst>
                <a:path extrusionOk="0" h="1453" w="3990">
                  <a:moveTo>
                    <a:pt x="3763" y="0"/>
                  </a:moveTo>
                  <a:cubicBezTo>
                    <a:pt x="3644" y="12"/>
                    <a:pt x="3525" y="36"/>
                    <a:pt x="3418" y="84"/>
                  </a:cubicBezTo>
                  <a:cubicBezTo>
                    <a:pt x="2870" y="238"/>
                    <a:pt x="2322" y="405"/>
                    <a:pt x="1763" y="572"/>
                  </a:cubicBezTo>
                  <a:cubicBezTo>
                    <a:pt x="1287" y="715"/>
                    <a:pt x="810" y="858"/>
                    <a:pt x="334" y="1000"/>
                  </a:cubicBezTo>
                  <a:cubicBezTo>
                    <a:pt x="239" y="1036"/>
                    <a:pt x="144" y="1084"/>
                    <a:pt x="60" y="1143"/>
                  </a:cubicBezTo>
                  <a:cubicBezTo>
                    <a:pt x="13" y="1191"/>
                    <a:pt x="1" y="1250"/>
                    <a:pt x="13" y="1310"/>
                  </a:cubicBezTo>
                  <a:cubicBezTo>
                    <a:pt x="13" y="1346"/>
                    <a:pt x="72" y="1393"/>
                    <a:pt x="120" y="1453"/>
                  </a:cubicBezTo>
                  <a:cubicBezTo>
                    <a:pt x="227" y="1441"/>
                    <a:pt x="346" y="1417"/>
                    <a:pt x="465" y="1393"/>
                  </a:cubicBezTo>
                  <a:cubicBezTo>
                    <a:pt x="1036" y="1227"/>
                    <a:pt x="1596" y="1060"/>
                    <a:pt x="2156" y="893"/>
                  </a:cubicBezTo>
                  <a:cubicBezTo>
                    <a:pt x="2644" y="750"/>
                    <a:pt x="3120" y="608"/>
                    <a:pt x="3596" y="465"/>
                  </a:cubicBezTo>
                  <a:cubicBezTo>
                    <a:pt x="3692" y="429"/>
                    <a:pt x="3799" y="393"/>
                    <a:pt x="3894" y="346"/>
                  </a:cubicBezTo>
                  <a:cubicBezTo>
                    <a:pt x="3965" y="286"/>
                    <a:pt x="3989" y="191"/>
                    <a:pt x="3954" y="107"/>
                  </a:cubicBezTo>
                  <a:cubicBezTo>
                    <a:pt x="3906" y="48"/>
                    <a:pt x="3834" y="12"/>
                    <a:pt x="3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59" name="Google Shape;1359;p29"/>
            <p:cNvSpPr/>
            <p:nvPr/>
          </p:nvSpPr>
          <p:spPr>
            <a:xfrm>
              <a:off x="4341763" y="3305800"/>
              <a:ext cx="472700" cy="250900"/>
            </a:xfrm>
            <a:custGeom>
              <a:rect b="b" l="l" r="r" t="t"/>
              <a:pathLst>
                <a:path extrusionOk="0" h="10036" w="18908">
                  <a:moveTo>
                    <a:pt x="1679" y="2203"/>
                  </a:moveTo>
                  <a:cubicBezTo>
                    <a:pt x="3834" y="2953"/>
                    <a:pt x="6001" y="3715"/>
                    <a:pt x="8192" y="4477"/>
                  </a:cubicBezTo>
                  <a:cubicBezTo>
                    <a:pt x="8144" y="4548"/>
                    <a:pt x="8096" y="4620"/>
                    <a:pt x="8037" y="4691"/>
                  </a:cubicBezTo>
                  <a:cubicBezTo>
                    <a:pt x="7306" y="5342"/>
                    <a:pt x="6389" y="5670"/>
                    <a:pt x="5471" y="5670"/>
                  </a:cubicBezTo>
                  <a:cubicBezTo>
                    <a:pt x="4608" y="5670"/>
                    <a:pt x="3745" y="5381"/>
                    <a:pt x="3036" y="4798"/>
                  </a:cubicBezTo>
                  <a:cubicBezTo>
                    <a:pt x="2250" y="4155"/>
                    <a:pt x="1726" y="3239"/>
                    <a:pt x="1572" y="2238"/>
                  </a:cubicBezTo>
                  <a:cubicBezTo>
                    <a:pt x="1631" y="2215"/>
                    <a:pt x="1667" y="2203"/>
                    <a:pt x="1679" y="2203"/>
                  </a:cubicBezTo>
                  <a:close/>
                  <a:moveTo>
                    <a:pt x="10013" y="5048"/>
                  </a:moveTo>
                  <a:lnTo>
                    <a:pt x="16740" y="6906"/>
                  </a:lnTo>
                  <a:cubicBezTo>
                    <a:pt x="16597" y="7191"/>
                    <a:pt x="16169" y="7537"/>
                    <a:pt x="15597" y="7811"/>
                  </a:cubicBezTo>
                  <a:cubicBezTo>
                    <a:pt x="15034" y="8105"/>
                    <a:pt x="14414" y="8255"/>
                    <a:pt x="13788" y="8255"/>
                  </a:cubicBezTo>
                  <a:cubicBezTo>
                    <a:pt x="13554" y="8255"/>
                    <a:pt x="13319" y="8234"/>
                    <a:pt x="13085" y="8192"/>
                  </a:cubicBezTo>
                  <a:cubicBezTo>
                    <a:pt x="11442" y="7870"/>
                    <a:pt x="10108" y="6513"/>
                    <a:pt x="10013" y="5048"/>
                  </a:cubicBezTo>
                  <a:close/>
                  <a:moveTo>
                    <a:pt x="536" y="0"/>
                  </a:moveTo>
                  <a:cubicBezTo>
                    <a:pt x="357" y="214"/>
                    <a:pt x="250" y="488"/>
                    <a:pt x="214" y="762"/>
                  </a:cubicBezTo>
                  <a:cubicBezTo>
                    <a:pt x="0" y="2143"/>
                    <a:pt x="238" y="3453"/>
                    <a:pt x="774" y="4715"/>
                  </a:cubicBezTo>
                  <a:cubicBezTo>
                    <a:pt x="1226" y="5786"/>
                    <a:pt x="2048" y="6465"/>
                    <a:pt x="3143" y="6799"/>
                  </a:cubicBezTo>
                  <a:cubicBezTo>
                    <a:pt x="3658" y="6948"/>
                    <a:pt x="4195" y="7032"/>
                    <a:pt x="4730" y="7032"/>
                  </a:cubicBezTo>
                  <a:cubicBezTo>
                    <a:pt x="4876" y="7032"/>
                    <a:pt x="5022" y="7026"/>
                    <a:pt x="5167" y="7013"/>
                  </a:cubicBezTo>
                  <a:cubicBezTo>
                    <a:pt x="6251" y="6977"/>
                    <a:pt x="7311" y="6810"/>
                    <a:pt x="8346" y="6525"/>
                  </a:cubicBezTo>
                  <a:cubicBezTo>
                    <a:pt x="8430" y="6513"/>
                    <a:pt x="8501" y="6501"/>
                    <a:pt x="8573" y="6489"/>
                  </a:cubicBezTo>
                  <a:cubicBezTo>
                    <a:pt x="8644" y="6560"/>
                    <a:pt x="8704" y="6620"/>
                    <a:pt x="8763" y="6691"/>
                  </a:cubicBezTo>
                  <a:cubicBezTo>
                    <a:pt x="9477" y="7525"/>
                    <a:pt x="10275" y="8275"/>
                    <a:pt x="11144" y="8930"/>
                  </a:cubicBezTo>
                  <a:cubicBezTo>
                    <a:pt x="11740" y="9394"/>
                    <a:pt x="12430" y="9739"/>
                    <a:pt x="13168" y="9930"/>
                  </a:cubicBezTo>
                  <a:cubicBezTo>
                    <a:pt x="13480" y="9999"/>
                    <a:pt x="13788" y="10036"/>
                    <a:pt x="14092" y="10036"/>
                  </a:cubicBezTo>
                  <a:cubicBezTo>
                    <a:pt x="14683" y="10036"/>
                    <a:pt x="15257" y="9895"/>
                    <a:pt x="15800" y="9573"/>
                  </a:cubicBezTo>
                  <a:cubicBezTo>
                    <a:pt x="17062" y="8858"/>
                    <a:pt x="18086" y="7775"/>
                    <a:pt x="18717" y="6477"/>
                  </a:cubicBezTo>
                  <a:cubicBezTo>
                    <a:pt x="18860" y="6239"/>
                    <a:pt x="18907" y="5965"/>
                    <a:pt x="18860" y="5703"/>
                  </a:cubicBezTo>
                  <a:cubicBezTo>
                    <a:pt x="18800" y="5667"/>
                    <a:pt x="18752" y="5632"/>
                    <a:pt x="18693" y="5608"/>
                  </a:cubicBezTo>
                  <a:cubicBezTo>
                    <a:pt x="18169" y="5453"/>
                    <a:pt x="17645" y="5298"/>
                    <a:pt x="17109" y="5179"/>
                  </a:cubicBezTo>
                  <a:cubicBezTo>
                    <a:pt x="16216" y="4965"/>
                    <a:pt x="15312" y="4774"/>
                    <a:pt x="14407" y="4572"/>
                  </a:cubicBezTo>
                  <a:cubicBezTo>
                    <a:pt x="13097" y="4274"/>
                    <a:pt x="11775" y="3977"/>
                    <a:pt x="10466" y="3691"/>
                  </a:cubicBezTo>
                  <a:cubicBezTo>
                    <a:pt x="9823" y="3560"/>
                    <a:pt x="9204" y="3358"/>
                    <a:pt x="8596" y="3108"/>
                  </a:cubicBezTo>
                  <a:cubicBezTo>
                    <a:pt x="7727" y="2750"/>
                    <a:pt x="6858" y="2405"/>
                    <a:pt x="5989" y="2060"/>
                  </a:cubicBezTo>
                  <a:cubicBezTo>
                    <a:pt x="5144" y="1715"/>
                    <a:pt x="4298" y="1357"/>
                    <a:pt x="3453" y="1024"/>
                  </a:cubicBezTo>
                  <a:cubicBezTo>
                    <a:pt x="2584" y="679"/>
                    <a:pt x="1703" y="357"/>
                    <a:pt x="822" y="36"/>
                  </a:cubicBezTo>
                  <a:cubicBezTo>
                    <a:pt x="726" y="12"/>
                    <a:pt x="631" y="0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60" name="Google Shape;1360;p29"/>
          <p:cNvGrpSpPr/>
          <p:nvPr/>
        </p:nvGrpSpPr>
        <p:grpSpPr>
          <a:xfrm>
            <a:off x="8109925" y="885964"/>
            <a:ext cx="735900" cy="735900"/>
            <a:chOff x="7161125" y="2185314"/>
            <a:chExt cx="735900" cy="735900"/>
          </a:xfrm>
        </p:grpSpPr>
        <p:sp>
          <p:nvSpPr>
            <p:cNvPr id="1361" name="Google Shape;1361;p29"/>
            <p:cNvSpPr/>
            <p:nvPr/>
          </p:nvSpPr>
          <p:spPr>
            <a:xfrm>
              <a:off x="7161125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2" name="Google Shape;1362;p29"/>
            <p:cNvSpPr/>
            <p:nvPr/>
          </p:nvSpPr>
          <p:spPr>
            <a:xfrm>
              <a:off x="7161738" y="2244875"/>
              <a:ext cx="675000" cy="610300"/>
            </a:xfrm>
            <a:custGeom>
              <a:rect b="b" l="l" r="r" t="t"/>
              <a:pathLst>
                <a:path extrusionOk="0" h="24412" w="27000">
                  <a:moveTo>
                    <a:pt x="14796" y="0"/>
                  </a:moveTo>
                  <a:cubicBezTo>
                    <a:pt x="13291" y="0"/>
                    <a:pt x="11747" y="284"/>
                    <a:pt x="10228" y="896"/>
                  </a:cubicBezTo>
                  <a:cubicBezTo>
                    <a:pt x="2204" y="4123"/>
                    <a:pt x="1" y="14457"/>
                    <a:pt x="6014" y="20684"/>
                  </a:cubicBezTo>
                  <a:cubicBezTo>
                    <a:pt x="8276" y="23042"/>
                    <a:pt x="11383" y="24363"/>
                    <a:pt x="14765" y="24411"/>
                  </a:cubicBezTo>
                  <a:lnTo>
                    <a:pt x="14788" y="24411"/>
                  </a:lnTo>
                  <a:cubicBezTo>
                    <a:pt x="21599" y="24304"/>
                    <a:pt x="26945" y="18958"/>
                    <a:pt x="26980" y="12255"/>
                  </a:cubicBezTo>
                  <a:cubicBezTo>
                    <a:pt x="27000" y="5235"/>
                    <a:pt x="21255" y="0"/>
                    <a:pt x="14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3" name="Google Shape;1363;p29"/>
            <p:cNvSpPr/>
            <p:nvPr/>
          </p:nvSpPr>
          <p:spPr>
            <a:xfrm>
              <a:off x="7249263" y="2270525"/>
              <a:ext cx="565850" cy="562025"/>
            </a:xfrm>
            <a:custGeom>
              <a:rect b="b" l="l" r="r" t="t"/>
              <a:pathLst>
                <a:path extrusionOk="0" h="22481" w="22634">
                  <a:moveTo>
                    <a:pt x="11482" y="1"/>
                  </a:moveTo>
                  <a:cubicBezTo>
                    <a:pt x="11453" y="1"/>
                    <a:pt x="11424" y="1"/>
                    <a:pt x="11395" y="1"/>
                  </a:cubicBezTo>
                  <a:cubicBezTo>
                    <a:pt x="4572" y="1"/>
                    <a:pt x="0" y="5597"/>
                    <a:pt x="60" y="11288"/>
                  </a:cubicBezTo>
                  <a:cubicBezTo>
                    <a:pt x="12" y="17099"/>
                    <a:pt x="4644" y="22397"/>
                    <a:pt x="11264" y="22480"/>
                  </a:cubicBezTo>
                  <a:cubicBezTo>
                    <a:pt x="17610" y="22385"/>
                    <a:pt x="22551" y="17420"/>
                    <a:pt x="22575" y="11217"/>
                  </a:cubicBezTo>
                  <a:cubicBezTo>
                    <a:pt x="22634" y="5043"/>
                    <a:pt x="17656" y="1"/>
                    <a:pt x="114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4" name="Google Shape;1364;p29"/>
            <p:cNvSpPr/>
            <p:nvPr/>
          </p:nvSpPr>
          <p:spPr>
            <a:xfrm>
              <a:off x="7412363" y="2568675"/>
              <a:ext cx="286975" cy="165650"/>
            </a:xfrm>
            <a:custGeom>
              <a:rect b="b" l="l" r="r" t="t"/>
              <a:pathLst>
                <a:path extrusionOk="0" h="6626" w="11479">
                  <a:moveTo>
                    <a:pt x="11189" y="1"/>
                  </a:moveTo>
                  <a:cubicBezTo>
                    <a:pt x="11107" y="1"/>
                    <a:pt x="11027" y="16"/>
                    <a:pt x="10955" y="53"/>
                  </a:cubicBezTo>
                  <a:cubicBezTo>
                    <a:pt x="9681" y="434"/>
                    <a:pt x="8431" y="922"/>
                    <a:pt x="7240" y="1505"/>
                  </a:cubicBezTo>
                  <a:cubicBezTo>
                    <a:pt x="5430" y="2398"/>
                    <a:pt x="3751" y="3494"/>
                    <a:pt x="2120" y="4672"/>
                  </a:cubicBezTo>
                  <a:cubicBezTo>
                    <a:pt x="1477" y="5137"/>
                    <a:pt x="846" y="5637"/>
                    <a:pt x="251" y="6161"/>
                  </a:cubicBezTo>
                  <a:cubicBezTo>
                    <a:pt x="168" y="6220"/>
                    <a:pt x="96" y="6304"/>
                    <a:pt x="49" y="6387"/>
                  </a:cubicBezTo>
                  <a:cubicBezTo>
                    <a:pt x="1" y="6494"/>
                    <a:pt x="72" y="6613"/>
                    <a:pt x="180" y="6625"/>
                  </a:cubicBezTo>
                  <a:cubicBezTo>
                    <a:pt x="322" y="6625"/>
                    <a:pt x="394" y="6518"/>
                    <a:pt x="489" y="6447"/>
                  </a:cubicBezTo>
                  <a:cubicBezTo>
                    <a:pt x="1061" y="6006"/>
                    <a:pt x="1620" y="5565"/>
                    <a:pt x="2204" y="5137"/>
                  </a:cubicBezTo>
                  <a:cubicBezTo>
                    <a:pt x="3513" y="4137"/>
                    <a:pt x="4906" y="3244"/>
                    <a:pt x="6347" y="2446"/>
                  </a:cubicBezTo>
                  <a:cubicBezTo>
                    <a:pt x="7835" y="1613"/>
                    <a:pt x="9407" y="946"/>
                    <a:pt x="11050" y="470"/>
                  </a:cubicBezTo>
                  <a:cubicBezTo>
                    <a:pt x="11157" y="446"/>
                    <a:pt x="11252" y="398"/>
                    <a:pt x="11348" y="351"/>
                  </a:cubicBezTo>
                  <a:cubicBezTo>
                    <a:pt x="11479" y="243"/>
                    <a:pt x="11431" y="41"/>
                    <a:pt x="11264" y="5"/>
                  </a:cubicBezTo>
                  <a:cubicBezTo>
                    <a:pt x="11239" y="2"/>
                    <a:pt x="11214" y="1"/>
                    <a:pt x="11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5" name="Google Shape;1365;p29"/>
            <p:cNvSpPr/>
            <p:nvPr/>
          </p:nvSpPr>
          <p:spPr>
            <a:xfrm>
              <a:off x="7397788" y="2450225"/>
              <a:ext cx="49725" cy="78125"/>
            </a:xfrm>
            <a:custGeom>
              <a:rect b="b" l="l" r="r" t="t"/>
              <a:pathLst>
                <a:path extrusionOk="0" h="3125" w="1989">
                  <a:moveTo>
                    <a:pt x="600" y="0"/>
                  </a:moveTo>
                  <a:cubicBezTo>
                    <a:pt x="554" y="0"/>
                    <a:pt x="509" y="5"/>
                    <a:pt x="465" y="16"/>
                  </a:cubicBezTo>
                  <a:cubicBezTo>
                    <a:pt x="310" y="28"/>
                    <a:pt x="179" y="147"/>
                    <a:pt x="155" y="302"/>
                  </a:cubicBezTo>
                  <a:cubicBezTo>
                    <a:pt x="60" y="659"/>
                    <a:pt x="1" y="1028"/>
                    <a:pt x="1" y="1409"/>
                  </a:cubicBezTo>
                  <a:cubicBezTo>
                    <a:pt x="1" y="1660"/>
                    <a:pt x="24" y="1921"/>
                    <a:pt x="96" y="2160"/>
                  </a:cubicBezTo>
                  <a:cubicBezTo>
                    <a:pt x="143" y="2410"/>
                    <a:pt x="251" y="2648"/>
                    <a:pt x="417" y="2850"/>
                  </a:cubicBezTo>
                  <a:cubicBezTo>
                    <a:pt x="536" y="3005"/>
                    <a:pt x="715" y="3100"/>
                    <a:pt x="905" y="3124"/>
                  </a:cubicBezTo>
                  <a:cubicBezTo>
                    <a:pt x="916" y="3124"/>
                    <a:pt x="926" y="3125"/>
                    <a:pt x="936" y="3125"/>
                  </a:cubicBezTo>
                  <a:cubicBezTo>
                    <a:pt x="1187" y="3125"/>
                    <a:pt x="1422" y="2984"/>
                    <a:pt x="1525" y="2755"/>
                  </a:cubicBezTo>
                  <a:cubicBezTo>
                    <a:pt x="1798" y="2219"/>
                    <a:pt x="1953" y="1636"/>
                    <a:pt x="1977" y="1040"/>
                  </a:cubicBezTo>
                  <a:cubicBezTo>
                    <a:pt x="1989" y="838"/>
                    <a:pt x="1882" y="647"/>
                    <a:pt x="1715" y="540"/>
                  </a:cubicBezTo>
                  <a:cubicBezTo>
                    <a:pt x="1453" y="374"/>
                    <a:pt x="1179" y="219"/>
                    <a:pt x="905" y="76"/>
                  </a:cubicBezTo>
                  <a:cubicBezTo>
                    <a:pt x="807" y="27"/>
                    <a:pt x="702" y="0"/>
                    <a:pt x="6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6" name="Google Shape;1366;p29"/>
            <p:cNvSpPr/>
            <p:nvPr/>
          </p:nvSpPr>
          <p:spPr>
            <a:xfrm>
              <a:off x="7565663" y="2382725"/>
              <a:ext cx="150650" cy="47900"/>
            </a:xfrm>
            <a:custGeom>
              <a:rect b="b" l="l" r="r" t="t"/>
              <a:pathLst>
                <a:path extrusionOk="0" h="1916" w="6026">
                  <a:moveTo>
                    <a:pt x="3082" y="0"/>
                  </a:moveTo>
                  <a:cubicBezTo>
                    <a:pt x="2876" y="0"/>
                    <a:pt x="2662" y="17"/>
                    <a:pt x="2441" y="49"/>
                  </a:cubicBezTo>
                  <a:cubicBezTo>
                    <a:pt x="1608" y="192"/>
                    <a:pt x="834" y="561"/>
                    <a:pt x="203" y="1121"/>
                  </a:cubicBezTo>
                  <a:cubicBezTo>
                    <a:pt x="155" y="1169"/>
                    <a:pt x="96" y="1216"/>
                    <a:pt x="60" y="1288"/>
                  </a:cubicBezTo>
                  <a:cubicBezTo>
                    <a:pt x="1" y="1359"/>
                    <a:pt x="13" y="1466"/>
                    <a:pt x="72" y="1526"/>
                  </a:cubicBezTo>
                  <a:cubicBezTo>
                    <a:pt x="107" y="1574"/>
                    <a:pt x="158" y="1599"/>
                    <a:pt x="211" y="1599"/>
                  </a:cubicBezTo>
                  <a:cubicBezTo>
                    <a:pt x="249" y="1599"/>
                    <a:pt x="287" y="1586"/>
                    <a:pt x="322" y="1562"/>
                  </a:cubicBezTo>
                  <a:cubicBezTo>
                    <a:pt x="441" y="1478"/>
                    <a:pt x="548" y="1383"/>
                    <a:pt x="667" y="1288"/>
                  </a:cubicBezTo>
                  <a:cubicBezTo>
                    <a:pt x="1358" y="728"/>
                    <a:pt x="2215" y="430"/>
                    <a:pt x="3096" y="419"/>
                  </a:cubicBezTo>
                  <a:cubicBezTo>
                    <a:pt x="3110" y="418"/>
                    <a:pt x="3124" y="418"/>
                    <a:pt x="3137" y="418"/>
                  </a:cubicBezTo>
                  <a:cubicBezTo>
                    <a:pt x="3944" y="418"/>
                    <a:pt x="4713" y="762"/>
                    <a:pt x="5263" y="1371"/>
                  </a:cubicBezTo>
                  <a:cubicBezTo>
                    <a:pt x="5370" y="1490"/>
                    <a:pt x="5478" y="1621"/>
                    <a:pt x="5573" y="1740"/>
                  </a:cubicBezTo>
                  <a:cubicBezTo>
                    <a:pt x="5609" y="1788"/>
                    <a:pt x="5656" y="1835"/>
                    <a:pt x="5692" y="1871"/>
                  </a:cubicBezTo>
                  <a:cubicBezTo>
                    <a:pt x="5728" y="1901"/>
                    <a:pt x="5772" y="1916"/>
                    <a:pt x="5817" y="1916"/>
                  </a:cubicBezTo>
                  <a:cubicBezTo>
                    <a:pt x="5862" y="1916"/>
                    <a:pt x="5906" y="1901"/>
                    <a:pt x="5942" y="1871"/>
                  </a:cubicBezTo>
                  <a:cubicBezTo>
                    <a:pt x="6001" y="1824"/>
                    <a:pt x="6025" y="1740"/>
                    <a:pt x="6001" y="1669"/>
                  </a:cubicBezTo>
                  <a:cubicBezTo>
                    <a:pt x="5978" y="1609"/>
                    <a:pt x="5942" y="1538"/>
                    <a:pt x="5894" y="1478"/>
                  </a:cubicBezTo>
                  <a:cubicBezTo>
                    <a:pt x="5158" y="500"/>
                    <a:pt x="4226" y="0"/>
                    <a:pt x="3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67" name="Google Shape;1367;p29"/>
            <p:cNvSpPr/>
            <p:nvPr/>
          </p:nvSpPr>
          <p:spPr>
            <a:xfrm>
              <a:off x="7374563" y="2383900"/>
              <a:ext cx="110175" cy="72400"/>
            </a:xfrm>
            <a:custGeom>
              <a:rect b="b" l="l" r="r" t="t"/>
              <a:pathLst>
                <a:path extrusionOk="0" h="2896" w="4407">
                  <a:moveTo>
                    <a:pt x="215" y="0"/>
                  </a:moveTo>
                  <a:cubicBezTo>
                    <a:pt x="207" y="0"/>
                    <a:pt x="199" y="1"/>
                    <a:pt x="191" y="2"/>
                  </a:cubicBezTo>
                  <a:cubicBezTo>
                    <a:pt x="132" y="2"/>
                    <a:pt x="72" y="38"/>
                    <a:pt x="48" y="86"/>
                  </a:cubicBezTo>
                  <a:cubicBezTo>
                    <a:pt x="25" y="133"/>
                    <a:pt x="13" y="169"/>
                    <a:pt x="1" y="217"/>
                  </a:cubicBezTo>
                  <a:cubicBezTo>
                    <a:pt x="1" y="395"/>
                    <a:pt x="48" y="574"/>
                    <a:pt x="156" y="729"/>
                  </a:cubicBezTo>
                  <a:cubicBezTo>
                    <a:pt x="322" y="979"/>
                    <a:pt x="537" y="1193"/>
                    <a:pt x="775" y="1372"/>
                  </a:cubicBezTo>
                  <a:cubicBezTo>
                    <a:pt x="1715" y="2074"/>
                    <a:pt x="2787" y="2586"/>
                    <a:pt x="3930" y="2860"/>
                  </a:cubicBezTo>
                  <a:cubicBezTo>
                    <a:pt x="4025" y="2884"/>
                    <a:pt x="4132" y="2896"/>
                    <a:pt x="4239" y="2896"/>
                  </a:cubicBezTo>
                  <a:cubicBezTo>
                    <a:pt x="4311" y="2884"/>
                    <a:pt x="4370" y="2824"/>
                    <a:pt x="4382" y="2753"/>
                  </a:cubicBezTo>
                  <a:cubicBezTo>
                    <a:pt x="4406" y="2669"/>
                    <a:pt x="4370" y="2598"/>
                    <a:pt x="4311" y="2550"/>
                  </a:cubicBezTo>
                  <a:cubicBezTo>
                    <a:pt x="4216" y="2503"/>
                    <a:pt x="4120" y="2467"/>
                    <a:pt x="4013" y="2455"/>
                  </a:cubicBezTo>
                  <a:cubicBezTo>
                    <a:pt x="3692" y="2372"/>
                    <a:pt x="3370" y="2277"/>
                    <a:pt x="3073" y="2157"/>
                  </a:cubicBezTo>
                  <a:cubicBezTo>
                    <a:pt x="2346" y="1896"/>
                    <a:pt x="1668" y="1526"/>
                    <a:pt x="1061" y="1062"/>
                  </a:cubicBezTo>
                  <a:cubicBezTo>
                    <a:pt x="763" y="824"/>
                    <a:pt x="441" y="586"/>
                    <a:pt x="382" y="145"/>
                  </a:cubicBezTo>
                  <a:cubicBezTo>
                    <a:pt x="382" y="122"/>
                    <a:pt x="370" y="98"/>
                    <a:pt x="346" y="74"/>
                  </a:cubicBezTo>
                  <a:cubicBezTo>
                    <a:pt x="315" y="33"/>
                    <a:pt x="266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Big small clipart Images - Free ..." id="1368" name="Google Shape;1368;p29"/>
          <p:cNvPicPr preferRelativeResize="0"/>
          <p:nvPr/>
        </p:nvPicPr>
        <p:blipFill rotWithShape="1">
          <a:blip r:embed="rId3">
            <a:alphaModFix/>
          </a:blip>
          <a:srcRect b="17641" l="0" r="0" t="0"/>
          <a:stretch/>
        </p:blipFill>
        <p:spPr>
          <a:xfrm>
            <a:off x="3381375" y="1614498"/>
            <a:ext cx="2381250" cy="157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9" name="Google Shape;1369;p29"/>
          <p:cNvSpPr/>
          <p:nvPr/>
        </p:nvSpPr>
        <p:spPr>
          <a:xfrm rot="-3565572">
            <a:off x="2873465" y="1197525"/>
            <a:ext cx="398722" cy="786108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0" name="Google Shape;1370;p29"/>
          <p:cNvSpPr txBox="1"/>
          <p:nvPr/>
        </p:nvSpPr>
        <p:spPr>
          <a:xfrm>
            <a:off x="2285371" y="3915832"/>
            <a:ext cx="4572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The bear is </a:t>
            </a:r>
            <a:r>
              <a:rPr b="1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big</a:t>
            </a: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0" i="0" sz="2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4" name="Shape 1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5" name="Google Shape;1375;p30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Small </a:t>
            </a:r>
            <a:endParaRPr>
              <a:highlight>
                <a:schemeClr val="accent2"/>
              </a:highlight>
            </a:endParaRPr>
          </a:p>
        </p:txBody>
      </p:sp>
      <p:grpSp>
        <p:nvGrpSpPr>
          <p:cNvPr id="1376" name="Google Shape;1376;p30"/>
          <p:cNvGrpSpPr/>
          <p:nvPr/>
        </p:nvGrpSpPr>
        <p:grpSpPr>
          <a:xfrm>
            <a:off x="147109" y="3686125"/>
            <a:ext cx="880357" cy="880284"/>
            <a:chOff x="3203492" y="2185314"/>
            <a:chExt cx="735900" cy="735900"/>
          </a:xfrm>
        </p:grpSpPr>
        <p:sp>
          <p:nvSpPr>
            <p:cNvPr id="1377" name="Google Shape;1377;p30"/>
            <p:cNvSpPr/>
            <p:nvPr/>
          </p:nvSpPr>
          <p:spPr>
            <a:xfrm>
              <a:off x="3203492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8" name="Google Shape;1378;p30"/>
            <p:cNvSpPr/>
            <p:nvPr/>
          </p:nvSpPr>
          <p:spPr>
            <a:xfrm>
              <a:off x="3268988" y="2248225"/>
              <a:ext cx="637925" cy="606650"/>
            </a:xfrm>
            <a:custGeom>
              <a:rect b="b" l="l" r="r" t="t"/>
              <a:pathLst>
                <a:path extrusionOk="0" h="24266" w="25517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79" name="Google Shape;1379;p30"/>
            <p:cNvSpPr/>
            <p:nvPr/>
          </p:nvSpPr>
          <p:spPr>
            <a:xfrm>
              <a:off x="3291913" y="2270850"/>
              <a:ext cx="564375" cy="561700"/>
            </a:xfrm>
            <a:custGeom>
              <a:rect b="b" l="l" r="r" t="t"/>
              <a:pathLst>
                <a:path extrusionOk="0" h="22468" w="22575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0" name="Google Shape;1380;p30"/>
            <p:cNvSpPr/>
            <p:nvPr/>
          </p:nvSpPr>
          <p:spPr>
            <a:xfrm>
              <a:off x="3333288" y="2469175"/>
              <a:ext cx="109875" cy="109450"/>
            </a:xfrm>
            <a:custGeom>
              <a:rect b="b" l="l" r="r" t="t"/>
              <a:pathLst>
                <a:path extrusionOk="0" h="4378" w="4395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1" name="Google Shape;1381;p30"/>
            <p:cNvSpPr/>
            <p:nvPr/>
          </p:nvSpPr>
          <p:spPr>
            <a:xfrm>
              <a:off x="3705663" y="2469100"/>
              <a:ext cx="106000" cy="109400"/>
            </a:xfrm>
            <a:custGeom>
              <a:rect b="b" l="l" r="r" t="t"/>
              <a:pathLst>
                <a:path extrusionOk="0" h="4376" w="424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2" name="Google Shape;1382;p30"/>
            <p:cNvSpPr/>
            <p:nvPr/>
          </p:nvSpPr>
          <p:spPr>
            <a:xfrm>
              <a:off x="3355013" y="2520450"/>
              <a:ext cx="434600" cy="212425"/>
            </a:xfrm>
            <a:custGeom>
              <a:rect b="b" l="l" r="r" t="t"/>
              <a:pathLst>
                <a:path extrusionOk="0" h="8497" w="17384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3" name="Google Shape;1383;p30"/>
            <p:cNvSpPr/>
            <p:nvPr/>
          </p:nvSpPr>
          <p:spPr>
            <a:xfrm>
              <a:off x="3498488" y="2468075"/>
              <a:ext cx="28000" cy="60125"/>
            </a:xfrm>
            <a:custGeom>
              <a:rect b="b" l="l" r="r" t="t"/>
              <a:pathLst>
                <a:path extrusionOk="0" h="2405" w="112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4" name="Google Shape;1384;p30"/>
            <p:cNvSpPr/>
            <p:nvPr/>
          </p:nvSpPr>
          <p:spPr>
            <a:xfrm>
              <a:off x="3619638" y="2468200"/>
              <a:ext cx="28300" cy="60150"/>
            </a:xfrm>
            <a:custGeom>
              <a:rect b="b" l="l" r="r" t="t"/>
              <a:pathLst>
                <a:path extrusionOk="0" h="2406" w="1132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85" name="Google Shape;1385;p30"/>
          <p:cNvGrpSpPr/>
          <p:nvPr/>
        </p:nvGrpSpPr>
        <p:grpSpPr>
          <a:xfrm rot="345972">
            <a:off x="7441973" y="320690"/>
            <a:ext cx="1033502" cy="1033502"/>
            <a:chOff x="2214083" y="1263025"/>
            <a:chExt cx="735900" cy="735900"/>
          </a:xfrm>
        </p:grpSpPr>
        <p:sp>
          <p:nvSpPr>
            <p:cNvPr id="1386" name="Google Shape;1386;p30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7" name="Google Shape;1387;p30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8" name="Google Shape;1388;p30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89" name="Google Shape;1389;p30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0" name="Google Shape;1390;p30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1" name="Google Shape;1391;p30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2" name="Google Shape;1392;p30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3" name="Google Shape;1393;p30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394" name="Google Shape;1394;p30"/>
          <p:cNvGrpSpPr/>
          <p:nvPr/>
        </p:nvGrpSpPr>
        <p:grpSpPr>
          <a:xfrm>
            <a:off x="634327" y="4293960"/>
            <a:ext cx="645016" cy="644943"/>
            <a:chOff x="4192900" y="3078684"/>
            <a:chExt cx="735900" cy="735900"/>
          </a:xfrm>
        </p:grpSpPr>
        <p:sp>
          <p:nvSpPr>
            <p:cNvPr id="1395" name="Google Shape;1395;p30"/>
            <p:cNvSpPr/>
            <p:nvPr/>
          </p:nvSpPr>
          <p:spPr>
            <a:xfrm>
              <a:off x="4192900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6" name="Google Shape;1396;p30"/>
            <p:cNvSpPr/>
            <p:nvPr/>
          </p:nvSpPr>
          <p:spPr>
            <a:xfrm>
              <a:off x="4219413" y="3137450"/>
              <a:ext cx="688200" cy="612250"/>
            </a:xfrm>
            <a:custGeom>
              <a:rect b="b" l="l" r="r" t="t"/>
              <a:pathLst>
                <a:path extrusionOk="0" h="24490" w="27528">
                  <a:moveTo>
                    <a:pt x="13748" y="0"/>
                  </a:moveTo>
                  <a:cubicBezTo>
                    <a:pt x="8508" y="0"/>
                    <a:pt x="3654" y="3377"/>
                    <a:pt x="2025" y="8651"/>
                  </a:cubicBezTo>
                  <a:cubicBezTo>
                    <a:pt x="1" y="15092"/>
                    <a:pt x="3537" y="21819"/>
                    <a:pt x="10061" y="23950"/>
                  </a:cubicBezTo>
                  <a:lnTo>
                    <a:pt x="10085" y="23962"/>
                  </a:lnTo>
                  <a:lnTo>
                    <a:pt x="10097" y="23962"/>
                  </a:lnTo>
                  <a:cubicBezTo>
                    <a:pt x="11317" y="24319"/>
                    <a:pt x="12542" y="24490"/>
                    <a:pt x="13741" y="24490"/>
                  </a:cubicBezTo>
                  <a:cubicBezTo>
                    <a:pt x="19057" y="24490"/>
                    <a:pt x="23862" y="21137"/>
                    <a:pt x="25504" y="15842"/>
                  </a:cubicBezTo>
                  <a:cubicBezTo>
                    <a:pt x="27528" y="9401"/>
                    <a:pt x="23920" y="2555"/>
                    <a:pt x="17467" y="579"/>
                  </a:cubicBezTo>
                  <a:cubicBezTo>
                    <a:pt x="16231" y="187"/>
                    <a:pt x="14978" y="0"/>
                    <a:pt x="137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7" name="Google Shape;1397;p30"/>
            <p:cNvSpPr/>
            <p:nvPr/>
          </p:nvSpPr>
          <p:spPr>
            <a:xfrm>
              <a:off x="4245913" y="3160000"/>
              <a:ext cx="636100" cy="566875"/>
            </a:xfrm>
            <a:custGeom>
              <a:rect b="b" l="l" r="r" t="t"/>
              <a:pathLst>
                <a:path extrusionOk="0" h="22675" w="25444">
                  <a:moveTo>
                    <a:pt x="12686" y="1"/>
                  </a:moveTo>
                  <a:cubicBezTo>
                    <a:pt x="7834" y="1"/>
                    <a:pt x="3336" y="3132"/>
                    <a:pt x="1834" y="8023"/>
                  </a:cubicBezTo>
                  <a:cubicBezTo>
                    <a:pt x="0" y="13845"/>
                    <a:pt x="3108" y="20167"/>
                    <a:pt x="9287" y="22179"/>
                  </a:cubicBezTo>
                  <a:cubicBezTo>
                    <a:pt x="10431" y="22516"/>
                    <a:pt x="11568" y="22675"/>
                    <a:pt x="12674" y="22675"/>
                  </a:cubicBezTo>
                  <a:cubicBezTo>
                    <a:pt x="17709" y="22675"/>
                    <a:pt x="22110" y="19391"/>
                    <a:pt x="23575" y="14666"/>
                  </a:cubicBezTo>
                  <a:cubicBezTo>
                    <a:pt x="25444" y="8713"/>
                    <a:pt x="22110" y="2379"/>
                    <a:pt x="16157" y="546"/>
                  </a:cubicBezTo>
                  <a:cubicBezTo>
                    <a:pt x="15004" y="176"/>
                    <a:pt x="13835" y="1"/>
                    <a:pt x="126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8" name="Google Shape;1398;p30"/>
            <p:cNvSpPr/>
            <p:nvPr/>
          </p:nvSpPr>
          <p:spPr>
            <a:xfrm>
              <a:off x="4381038" y="3360850"/>
              <a:ext cx="165525" cy="86675"/>
            </a:xfrm>
            <a:custGeom>
              <a:rect b="b" l="l" r="r" t="t"/>
              <a:pathLst>
                <a:path extrusionOk="0" h="3467" w="6621">
                  <a:moveTo>
                    <a:pt x="108" y="1"/>
                  </a:moveTo>
                  <a:cubicBezTo>
                    <a:pt x="96" y="1"/>
                    <a:pt x="60" y="13"/>
                    <a:pt x="1" y="36"/>
                  </a:cubicBezTo>
                  <a:cubicBezTo>
                    <a:pt x="155" y="1037"/>
                    <a:pt x="679" y="1953"/>
                    <a:pt x="1465" y="2584"/>
                  </a:cubicBezTo>
                  <a:cubicBezTo>
                    <a:pt x="2176" y="3174"/>
                    <a:pt x="3045" y="3466"/>
                    <a:pt x="3912" y="3466"/>
                  </a:cubicBezTo>
                  <a:cubicBezTo>
                    <a:pt x="4831" y="3466"/>
                    <a:pt x="5749" y="3138"/>
                    <a:pt x="6478" y="2489"/>
                  </a:cubicBezTo>
                  <a:cubicBezTo>
                    <a:pt x="6525" y="2418"/>
                    <a:pt x="6585" y="2346"/>
                    <a:pt x="6621" y="2275"/>
                  </a:cubicBezTo>
                  <a:cubicBezTo>
                    <a:pt x="4430" y="1513"/>
                    <a:pt x="2275" y="751"/>
                    <a:pt x="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399" name="Google Shape;1399;p30"/>
            <p:cNvSpPr/>
            <p:nvPr/>
          </p:nvSpPr>
          <p:spPr>
            <a:xfrm>
              <a:off x="4592088" y="3432000"/>
              <a:ext cx="168200" cy="80075"/>
            </a:xfrm>
            <a:custGeom>
              <a:rect b="b" l="l" r="r" t="t"/>
              <a:pathLst>
                <a:path extrusionOk="0" h="3203" w="6728">
                  <a:moveTo>
                    <a:pt x="0" y="0"/>
                  </a:moveTo>
                  <a:lnTo>
                    <a:pt x="0" y="0"/>
                  </a:lnTo>
                  <a:cubicBezTo>
                    <a:pt x="95" y="1465"/>
                    <a:pt x="1429" y="2822"/>
                    <a:pt x="3072" y="3132"/>
                  </a:cubicBezTo>
                  <a:cubicBezTo>
                    <a:pt x="3315" y="3179"/>
                    <a:pt x="3560" y="3202"/>
                    <a:pt x="3803" y="3202"/>
                  </a:cubicBezTo>
                  <a:cubicBezTo>
                    <a:pt x="4420" y="3202"/>
                    <a:pt x="5030" y="3053"/>
                    <a:pt x="5584" y="2763"/>
                  </a:cubicBezTo>
                  <a:cubicBezTo>
                    <a:pt x="6156" y="2489"/>
                    <a:pt x="6584" y="2155"/>
                    <a:pt x="6727" y="185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0" name="Google Shape;1400;p30"/>
            <p:cNvSpPr/>
            <p:nvPr/>
          </p:nvSpPr>
          <p:spPr>
            <a:xfrm>
              <a:off x="4398013" y="3358050"/>
              <a:ext cx="118775" cy="91075"/>
            </a:xfrm>
            <a:custGeom>
              <a:rect b="b" l="l" r="r" t="t"/>
              <a:pathLst>
                <a:path extrusionOk="0" h="3643" w="4751">
                  <a:moveTo>
                    <a:pt x="2838" y="1"/>
                  </a:moveTo>
                  <a:cubicBezTo>
                    <a:pt x="2810" y="1"/>
                    <a:pt x="2781" y="6"/>
                    <a:pt x="2751" y="17"/>
                  </a:cubicBezTo>
                  <a:cubicBezTo>
                    <a:pt x="2655" y="53"/>
                    <a:pt x="2560" y="113"/>
                    <a:pt x="2489" y="184"/>
                  </a:cubicBezTo>
                  <a:cubicBezTo>
                    <a:pt x="1882" y="708"/>
                    <a:pt x="1286" y="1232"/>
                    <a:pt x="655" y="1732"/>
                  </a:cubicBezTo>
                  <a:cubicBezTo>
                    <a:pt x="381" y="1946"/>
                    <a:pt x="179" y="2244"/>
                    <a:pt x="60" y="2565"/>
                  </a:cubicBezTo>
                  <a:cubicBezTo>
                    <a:pt x="0" y="2649"/>
                    <a:pt x="12" y="2744"/>
                    <a:pt x="72" y="2827"/>
                  </a:cubicBezTo>
                  <a:cubicBezTo>
                    <a:pt x="111" y="2882"/>
                    <a:pt x="176" y="2911"/>
                    <a:pt x="246" y="2911"/>
                  </a:cubicBezTo>
                  <a:cubicBezTo>
                    <a:pt x="283" y="2911"/>
                    <a:pt x="321" y="2903"/>
                    <a:pt x="358" y="2887"/>
                  </a:cubicBezTo>
                  <a:cubicBezTo>
                    <a:pt x="429" y="2863"/>
                    <a:pt x="489" y="2827"/>
                    <a:pt x="560" y="2780"/>
                  </a:cubicBezTo>
                  <a:cubicBezTo>
                    <a:pt x="594" y="2756"/>
                    <a:pt x="635" y="2743"/>
                    <a:pt x="676" y="2743"/>
                  </a:cubicBezTo>
                  <a:cubicBezTo>
                    <a:pt x="737" y="2743"/>
                    <a:pt x="798" y="2770"/>
                    <a:pt x="834" y="2827"/>
                  </a:cubicBezTo>
                  <a:cubicBezTo>
                    <a:pt x="929" y="2923"/>
                    <a:pt x="1012" y="3030"/>
                    <a:pt x="1096" y="3137"/>
                  </a:cubicBezTo>
                  <a:cubicBezTo>
                    <a:pt x="1191" y="3268"/>
                    <a:pt x="1274" y="3411"/>
                    <a:pt x="1370" y="3554"/>
                  </a:cubicBezTo>
                  <a:cubicBezTo>
                    <a:pt x="1417" y="3608"/>
                    <a:pt x="1484" y="3643"/>
                    <a:pt x="1552" y="3643"/>
                  </a:cubicBezTo>
                  <a:cubicBezTo>
                    <a:pt x="1587" y="3643"/>
                    <a:pt x="1623" y="3633"/>
                    <a:pt x="1655" y="3613"/>
                  </a:cubicBezTo>
                  <a:cubicBezTo>
                    <a:pt x="1727" y="3577"/>
                    <a:pt x="1786" y="3542"/>
                    <a:pt x="1846" y="3494"/>
                  </a:cubicBezTo>
                  <a:cubicBezTo>
                    <a:pt x="2679" y="2911"/>
                    <a:pt x="3465" y="2280"/>
                    <a:pt x="4215" y="1601"/>
                  </a:cubicBezTo>
                  <a:cubicBezTo>
                    <a:pt x="4370" y="1458"/>
                    <a:pt x="4513" y="1303"/>
                    <a:pt x="4644" y="1137"/>
                  </a:cubicBezTo>
                  <a:cubicBezTo>
                    <a:pt x="4751" y="1029"/>
                    <a:pt x="4751" y="875"/>
                    <a:pt x="4644" y="768"/>
                  </a:cubicBezTo>
                  <a:cubicBezTo>
                    <a:pt x="4590" y="726"/>
                    <a:pt x="4525" y="705"/>
                    <a:pt x="4459" y="705"/>
                  </a:cubicBezTo>
                  <a:cubicBezTo>
                    <a:pt x="4394" y="705"/>
                    <a:pt x="4328" y="726"/>
                    <a:pt x="4275" y="768"/>
                  </a:cubicBezTo>
                  <a:cubicBezTo>
                    <a:pt x="4227" y="803"/>
                    <a:pt x="4191" y="863"/>
                    <a:pt x="4168" y="922"/>
                  </a:cubicBezTo>
                  <a:cubicBezTo>
                    <a:pt x="4084" y="1196"/>
                    <a:pt x="3846" y="1339"/>
                    <a:pt x="3632" y="1506"/>
                  </a:cubicBezTo>
                  <a:cubicBezTo>
                    <a:pt x="3614" y="1519"/>
                    <a:pt x="3593" y="1526"/>
                    <a:pt x="3572" y="1526"/>
                  </a:cubicBezTo>
                  <a:cubicBezTo>
                    <a:pt x="3537" y="1526"/>
                    <a:pt x="3504" y="1507"/>
                    <a:pt x="3489" y="1470"/>
                  </a:cubicBezTo>
                  <a:cubicBezTo>
                    <a:pt x="3465" y="1434"/>
                    <a:pt x="3465" y="1387"/>
                    <a:pt x="3441" y="1351"/>
                  </a:cubicBezTo>
                  <a:cubicBezTo>
                    <a:pt x="3385" y="1238"/>
                    <a:pt x="3334" y="1185"/>
                    <a:pt x="3255" y="1185"/>
                  </a:cubicBezTo>
                  <a:cubicBezTo>
                    <a:pt x="3217" y="1185"/>
                    <a:pt x="3173" y="1197"/>
                    <a:pt x="3120" y="1220"/>
                  </a:cubicBezTo>
                  <a:cubicBezTo>
                    <a:pt x="3072" y="1232"/>
                    <a:pt x="3036" y="1256"/>
                    <a:pt x="3001" y="1280"/>
                  </a:cubicBezTo>
                  <a:cubicBezTo>
                    <a:pt x="2964" y="1300"/>
                    <a:pt x="2925" y="1310"/>
                    <a:pt x="2886" y="1310"/>
                  </a:cubicBezTo>
                  <a:cubicBezTo>
                    <a:pt x="2836" y="1310"/>
                    <a:pt x="2786" y="1294"/>
                    <a:pt x="2739" y="1268"/>
                  </a:cubicBezTo>
                  <a:cubicBezTo>
                    <a:pt x="2667" y="1244"/>
                    <a:pt x="2632" y="1149"/>
                    <a:pt x="2679" y="1089"/>
                  </a:cubicBezTo>
                  <a:cubicBezTo>
                    <a:pt x="2739" y="1006"/>
                    <a:pt x="2822" y="934"/>
                    <a:pt x="2894" y="851"/>
                  </a:cubicBezTo>
                  <a:cubicBezTo>
                    <a:pt x="2965" y="791"/>
                    <a:pt x="3001" y="696"/>
                    <a:pt x="3001" y="613"/>
                  </a:cubicBezTo>
                  <a:cubicBezTo>
                    <a:pt x="2977" y="470"/>
                    <a:pt x="2989" y="339"/>
                    <a:pt x="3025" y="208"/>
                  </a:cubicBezTo>
                  <a:cubicBezTo>
                    <a:pt x="3044" y="93"/>
                    <a:pt x="2954" y="1"/>
                    <a:pt x="2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1" name="Google Shape;1401;p30"/>
            <p:cNvSpPr/>
            <p:nvPr/>
          </p:nvSpPr>
          <p:spPr>
            <a:xfrm>
              <a:off x="4608463" y="3424550"/>
              <a:ext cx="117000" cy="95575"/>
            </a:xfrm>
            <a:custGeom>
              <a:rect b="b" l="l" r="r" t="t"/>
              <a:pathLst>
                <a:path extrusionOk="0" h="3823" w="4680">
                  <a:moveTo>
                    <a:pt x="3419" y="1"/>
                  </a:moveTo>
                  <a:cubicBezTo>
                    <a:pt x="3359" y="1"/>
                    <a:pt x="3290" y="32"/>
                    <a:pt x="3227" y="96"/>
                  </a:cubicBezTo>
                  <a:cubicBezTo>
                    <a:pt x="3060" y="251"/>
                    <a:pt x="2905" y="417"/>
                    <a:pt x="2739" y="572"/>
                  </a:cubicBezTo>
                  <a:cubicBezTo>
                    <a:pt x="2048" y="1203"/>
                    <a:pt x="1322" y="1798"/>
                    <a:pt x="583" y="2382"/>
                  </a:cubicBezTo>
                  <a:cubicBezTo>
                    <a:pt x="405" y="2513"/>
                    <a:pt x="250" y="2691"/>
                    <a:pt x="83" y="2834"/>
                  </a:cubicBezTo>
                  <a:cubicBezTo>
                    <a:pt x="24" y="2894"/>
                    <a:pt x="0" y="2965"/>
                    <a:pt x="24" y="3049"/>
                  </a:cubicBezTo>
                  <a:cubicBezTo>
                    <a:pt x="55" y="3152"/>
                    <a:pt x="149" y="3220"/>
                    <a:pt x="252" y="3220"/>
                  </a:cubicBezTo>
                  <a:cubicBezTo>
                    <a:pt x="267" y="3220"/>
                    <a:pt x="282" y="3218"/>
                    <a:pt x="298" y="3215"/>
                  </a:cubicBezTo>
                  <a:cubicBezTo>
                    <a:pt x="453" y="3180"/>
                    <a:pt x="619" y="3120"/>
                    <a:pt x="774" y="3061"/>
                  </a:cubicBezTo>
                  <a:cubicBezTo>
                    <a:pt x="798" y="3049"/>
                    <a:pt x="828" y="3043"/>
                    <a:pt x="857" y="3043"/>
                  </a:cubicBezTo>
                  <a:cubicBezTo>
                    <a:pt x="887" y="3043"/>
                    <a:pt x="917" y="3049"/>
                    <a:pt x="941" y="3061"/>
                  </a:cubicBezTo>
                  <a:cubicBezTo>
                    <a:pt x="1036" y="3144"/>
                    <a:pt x="1167" y="3203"/>
                    <a:pt x="1203" y="3299"/>
                  </a:cubicBezTo>
                  <a:cubicBezTo>
                    <a:pt x="1250" y="3442"/>
                    <a:pt x="1357" y="3561"/>
                    <a:pt x="1488" y="3632"/>
                  </a:cubicBezTo>
                  <a:cubicBezTo>
                    <a:pt x="1572" y="3692"/>
                    <a:pt x="1596" y="3823"/>
                    <a:pt x="1726" y="3823"/>
                  </a:cubicBezTo>
                  <a:cubicBezTo>
                    <a:pt x="1846" y="3811"/>
                    <a:pt x="1965" y="3763"/>
                    <a:pt x="2060" y="3692"/>
                  </a:cubicBezTo>
                  <a:cubicBezTo>
                    <a:pt x="2107" y="3668"/>
                    <a:pt x="2155" y="3632"/>
                    <a:pt x="2203" y="3596"/>
                  </a:cubicBezTo>
                  <a:cubicBezTo>
                    <a:pt x="2929" y="3120"/>
                    <a:pt x="3608" y="2596"/>
                    <a:pt x="4286" y="2072"/>
                  </a:cubicBezTo>
                  <a:cubicBezTo>
                    <a:pt x="4393" y="1989"/>
                    <a:pt x="4501" y="1894"/>
                    <a:pt x="4596" y="1798"/>
                  </a:cubicBezTo>
                  <a:cubicBezTo>
                    <a:pt x="4679" y="1715"/>
                    <a:pt x="4679" y="1584"/>
                    <a:pt x="4620" y="1501"/>
                  </a:cubicBezTo>
                  <a:cubicBezTo>
                    <a:pt x="4581" y="1446"/>
                    <a:pt x="4521" y="1417"/>
                    <a:pt x="4461" y="1417"/>
                  </a:cubicBezTo>
                  <a:cubicBezTo>
                    <a:pt x="4430" y="1417"/>
                    <a:pt x="4398" y="1425"/>
                    <a:pt x="4370" y="1441"/>
                  </a:cubicBezTo>
                  <a:cubicBezTo>
                    <a:pt x="4311" y="1477"/>
                    <a:pt x="4245" y="1494"/>
                    <a:pt x="4178" y="1494"/>
                  </a:cubicBezTo>
                  <a:cubicBezTo>
                    <a:pt x="4067" y="1494"/>
                    <a:pt x="3956" y="1447"/>
                    <a:pt x="3882" y="1358"/>
                  </a:cubicBezTo>
                  <a:cubicBezTo>
                    <a:pt x="3842" y="1308"/>
                    <a:pt x="3777" y="1284"/>
                    <a:pt x="3716" y="1284"/>
                  </a:cubicBezTo>
                  <a:cubicBezTo>
                    <a:pt x="3703" y="1284"/>
                    <a:pt x="3691" y="1285"/>
                    <a:pt x="3679" y="1287"/>
                  </a:cubicBezTo>
                  <a:cubicBezTo>
                    <a:pt x="3644" y="1294"/>
                    <a:pt x="3609" y="1297"/>
                    <a:pt x="3575" y="1297"/>
                  </a:cubicBezTo>
                  <a:cubicBezTo>
                    <a:pt x="3407" y="1297"/>
                    <a:pt x="3247" y="1224"/>
                    <a:pt x="3063" y="1224"/>
                  </a:cubicBezTo>
                  <a:cubicBezTo>
                    <a:pt x="3042" y="1224"/>
                    <a:pt x="3022" y="1225"/>
                    <a:pt x="3000" y="1227"/>
                  </a:cubicBezTo>
                  <a:cubicBezTo>
                    <a:pt x="3024" y="1001"/>
                    <a:pt x="3131" y="798"/>
                    <a:pt x="3286" y="655"/>
                  </a:cubicBezTo>
                  <a:cubicBezTo>
                    <a:pt x="3405" y="572"/>
                    <a:pt x="3489" y="477"/>
                    <a:pt x="3560" y="358"/>
                  </a:cubicBezTo>
                  <a:cubicBezTo>
                    <a:pt x="3620" y="251"/>
                    <a:pt x="3596" y="108"/>
                    <a:pt x="3501" y="24"/>
                  </a:cubicBezTo>
                  <a:cubicBezTo>
                    <a:pt x="3477" y="9"/>
                    <a:pt x="3449" y="1"/>
                    <a:pt x="34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2" name="Google Shape;1402;p30"/>
            <p:cNvSpPr/>
            <p:nvPr/>
          </p:nvSpPr>
          <p:spPr>
            <a:xfrm>
              <a:off x="4455463" y="3512625"/>
              <a:ext cx="155700" cy="75125"/>
            </a:xfrm>
            <a:custGeom>
              <a:rect b="b" l="l" r="r" t="t"/>
              <a:pathLst>
                <a:path extrusionOk="0" h="3005" w="6228">
                  <a:moveTo>
                    <a:pt x="203" y="0"/>
                  </a:moveTo>
                  <a:cubicBezTo>
                    <a:pt x="195" y="0"/>
                    <a:pt x="187" y="1"/>
                    <a:pt x="179" y="2"/>
                  </a:cubicBezTo>
                  <a:cubicBezTo>
                    <a:pt x="72" y="14"/>
                    <a:pt x="0" y="109"/>
                    <a:pt x="12" y="228"/>
                  </a:cubicBezTo>
                  <a:cubicBezTo>
                    <a:pt x="24" y="359"/>
                    <a:pt x="48" y="490"/>
                    <a:pt x="84" y="621"/>
                  </a:cubicBezTo>
                  <a:cubicBezTo>
                    <a:pt x="250" y="1133"/>
                    <a:pt x="560" y="1585"/>
                    <a:pt x="977" y="1919"/>
                  </a:cubicBezTo>
                  <a:cubicBezTo>
                    <a:pt x="1465" y="2312"/>
                    <a:pt x="2024" y="2586"/>
                    <a:pt x="2632" y="2728"/>
                  </a:cubicBezTo>
                  <a:cubicBezTo>
                    <a:pt x="2822" y="2788"/>
                    <a:pt x="3001" y="2859"/>
                    <a:pt x="3191" y="2907"/>
                  </a:cubicBezTo>
                  <a:cubicBezTo>
                    <a:pt x="3480" y="2971"/>
                    <a:pt x="3773" y="3004"/>
                    <a:pt x="4065" y="3004"/>
                  </a:cubicBezTo>
                  <a:cubicBezTo>
                    <a:pt x="4314" y="3004"/>
                    <a:pt x="4564" y="2980"/>
                    <a:pt x="4810" y="2931"/>
                  </a:cubicBezTo>
                  <a:cubicBezTo>
                    <a:pt x="5275" y="2836"/>
                    <a:pt x="5703" y="2609"/>
                    <a:pt x="6049" y="2288"/>
                  </a:cubicBezTo>
                  <a:cubicBezTo>
                    <a:pt x="6120" y="2228"/>
                    <a:pt x="6168" y="2157"/>
                    <a:pt x="6215" y="2074"/>
                  </a:cubicBezTo>
                  <a:cubicBezTo>
                    <a:pt x="6227" y="2002"/>
                    <a:pt x="6203" y="1931"/>
                    <a:pt x="6156" y="1871"/>
                  </a:cubicBezTo>
                  <a:cubicBezTo>
                    <a:pt x="6111" y="1844"/>
                    <a:pt x="6060" y="1831"/>
                    <a:pt x="6007" y="1831"/>
                  </a:cubicBezTo>
                  <a:cubicBezTo>
                    <a:pt x="5989" y="1831"/>
                    <a:pt x="5971" y="1832"/>
                    <a:pt x="5953" y="1835"/>
                  </a:cubicBezTo>
                  <a:cubicBezTo>
                    <a:pt x="5894" y="1871"/>
                    <a:pt x="5822" y="1919"/>
                    <a:pt x="5775" y="1978"/>
                  </a:cubicBezTo>
                  <a:cubicBezTo>
                    <a:pt x="5369" y="2361"/>
                    <a:pt x="4817" y="2574"/>
                    <a:pt x="4260" y="2574"/>
                  </a:cubicBezTo>
                  <a:cubicBezTo>
                    <a:pt x="4245" y="2574"/>
                    <a:pt x="4230" y="2574"/>
                    <a:pt x="4215" y="2574"/>
                  </a:cubicBezTo>
                  <a:cubicBezTo>
                    <a:pt x="3679" y="2574"/>
                    <a:pt x="3155" y="2490"/>
                    <a:pt x="2655" y="2312"/>
                  </a:cubicBezTo>
                  <a:cubicBezTo>
                    <a:pt x="2191" y="2169"/>
                    <a:pt x="1750" y="1955"/>
                    <a:pt x="1346" y="1681"/>
                  </a:cubicBezTo>
                  <a:cubicBezTo>
                    <a:pt x="893" y="1347"/>
                    <a:pt x="560" y="871"/>
                    <a:pt x="429" y="311"/>
                  </a:cubicBezTo>
                  <a:cubicBezTo>
                    <a:pt x="429" y="252"/>
                    <a:pt x="405" y="192"/>
                    <a:pt x="393" y="145"/>
                  </a:cubicBezTo>
                  <a:cubicBezTo>
                    <a:pt x="371" y="58"/>
                    <a:pt x="290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3" name="Google Shape;1403;p30"/>
            <p:cNvSpPr/>
            <p:nvPr/>
          </p:nvSpPr>
          <p:spPr>
            <a:xfrm>
              <a:off x="4466463" y="3247025"/>
              <a:ext cx="68200" cy="81850"/>
            </a:xfrm>
            <a:custGeom>
              <a:rect b="b" l="l" r="r" t="t"/>
              <a:pathLst>
                <a:path extrusionOk="0" h="3274" w="2728">
                  <a:moveTo>
                    <a:pt x="184" y="1"/>
                  </a:moveTo>
                  <a:cubicBezTo>
                    <a:pt x="145" y="1"/>
                    <a:pt x="105" y="10"/>
                    <a:pt x="72" y="29"/>
                  </a:cubicBezTo>
                  <a:cubicBezTo>
                    <a:pt x="25" y="77"/>
                    <a:pt x="1" y="148"/>
                    <a:pt x="1" y="220"/>
                  </a:cubicBezTo>
                  <a:cubicBezTo>
                    <a:pt x="60" y="339"/>
                    <a:pt x="144" y="458"/>
                    <a:pt x="227" y="565"/>
                  </a:cubicBezTo>
                  <a:cubicBezTo>
                    <a:pt x="775" y="1244"/>
                    <a:pt x="1322" y="1934"/>
                    <a:pt x="1870" y="2613"/>
                  </a:cubicBezTo>
                  <a:cubicBezTo>
                    <a:pt x="2013" y="2780"/>
                    <a:pt x="2132" y="2946"/>
                    <a:pt x="2275" y="3113"/>
                  </a:cubicBezTo>
                  <a:cubicBezTo>
                    <a:pt x="2323" y="3184"/>
                    <a:pt x="2394" y="3244"/>
                    <a:pt x="2477" y="3268"/>
                  </a:cubicBezTo>
                  <a:cubicBezTo>
                    <a:pt x="2489" y="3272"/>
                    <a:pt x="2501" y="3273"/>
                    <a:pt x="2514" y="3273"/>
                  </a:cubicBezTo>
                  <a:cubicBezTo>
                    <a:pt x="2579" y="3273"/>
                    <a:pt x="2656" y="3230"/>
                    <a:pt x="2715" y="3220"/>
                  </a:cubicBezTo>
                  <a:cubicBezTo>
                    <a:pt x="2727" y="3161"/>
                    <a:pt x="2727" y="3101"/>
                    <a:pt x="2715" y="3054"/>
                  </a:cubicBezTo>
                  <a:cubicBezTo>
                    <a:pt x="2680" y="2982"/>
                    <a:pt x="2644" y="2911"/>
                    <a:pt x="2596" y="2863"/>
                  </a:cubicBezTo>
                  <a:cubicBezTo>
                    <a:pt x="1882" y="1958"/>
                    <a:pt x="1168" y="1053"/>
                    <a:pt x="441" y="160"/>
                  </a:cubicBezTo>
                  <a:cubicBezTo>
                    <a:pt x="406" y="101"/>
                    <a:pt x="346" y="53"/>
                    <a:pt x="275" y="17"/>
                  </a:cubicBezTo>
                  <a:cubicBezTo>
                    <a:pt x="248" y="7"/>
                    <a:pt x="216" y="1"/>
                    <a:pt x="1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4" name="Google Shape;1404;p30"/>
            <p:cNvSpPr/>
            <p:nvPr/>
          </p:nvSpPr>
          <p:spPr>
            <a:xfrm>
              <a:off x="4654288" y="3333475"/>
              <a:ext cx="99750" cy="36325"/>
            </a:xfrm>
            <a:custGeom>
              <a:rect b="b" l="l" r="r" t="t"/>
              <a:pathLst>
                <a:path extrusionOk="0" h="1453" w="3990">
                  <a:moveTo>
                    <a:pt x="3763" y="0"/>
                  </a:moveTo>
                  <a:cubicBezTo>
                    <a:pt x="3644" y="12"/>
                    <a:pt x="3525" y="36"/>
                    <a:pt x="3418" y="84"/>
                  </a:cubicBezTo>
                  <a:cubicBezTo>
                    <a:pt x="2870" y="238"/>
                    <a:pt x="2322" y="405"/>
                    <a:pt x="1763" y="572"/>
                  </a:cubicBezTo>
                  <a:cubicBezTo>
                    <a:pt x="1287" y="715"/>
                    <a:pt x="810" y="858"/>
                    <a:pt x="334" y="1000"/>
                  </a:cubicBezTo>
                  <a:cubicBezTo>
                    <a:pt x="239" y="1036"/>
                    <a:pt x="144" y="1084"/>
                    <a:pt x="60" y="1143"/>
                  </a:cubicBezTo>
                  <a:cubicBezTo>
                    <a:pt x="13" y="1191"/>
                    <a:pt x="1" y="1250"/>
                    <a:pt x="13" y="1310"/>
                  </a:cubicBezTo>
                  <a:cubicBezTo>
                    <a:pt x="13" y="1346"/>
                    <a:pt x="72" y="1393"/>
                    <a:pt x="120" y="1453"/>
                  </a:cubicBezTo>
                  <a:cubicBezTo>
                    <a:pt x="227" y="1441"/>
                    <a:pt x="346" y="1417"/>
                    <a:pt x="465" y="1393"/>
                  </a:cubicBezTo>
                  <a:cubicBezTo>
                    <a:pt x="1036" y="1227"/>
                    <a:pt x="1596" y="1060"/>
                    <a:pt x="2156" y="893"/>
                  </a:cubicBezTo>
                  <a:cubicBezTo>
                    <a:pt x="2644" y="750"/>
                    <a:pt x="3120" y="608"/>
                    <a:pt x="3596" y="465"/>
                  </a:cubicBezTo>
                  <a:cubicBezTo>
                    <a:pt x="3692" y="429"/>
                    <a:pt x="3799" y="393"/>
                    <a:pt x="3894" y="346"/>
                  </a:cubicBezTo>
                  <a:cubicBezTo>
                    <a:pt x="3965" y="286"/>
                    <a:pt x="3989" y="191"/>
                    <a:pt x="3954" y="107"/>
                  </a:cubicBezTo>
                  <a:cubicBezTo>
                    <a:pt x="3906" y="48"/>
                    <a:pt x="3834" y="12"/>
                    <a:pt x="3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5" name="Google Shape;1405;p30"/>
            <p:cNvSpPr/>
            <p:nvPr/>
          </p:nvSpPr>
          <p:spPr>
            <a:xfrm>
              <a:off x="4341763" y="3305800"/>
              <a:ext cx="472700" cy="250900"/>
            </a:xfrm>
            <a:custGeom>
              <a:rect b="b" l="l" r="r" t="t"/>
              <a:pathLst>
                <a:path extrusionOk="0" h="10036" w="18908">
                  <a:moveTo>
                    <a:pt x="1679" y="2203"/>
                  </a:moveTo>
                  <a:cubicBezTo>
                    <a:pt x="3834" y="2953"/>
                    <a:pt x="6001" y="3715"/>
                    <a:pt x="8192" y="4477"/>
                  </a:cubicBezTo>
                  <a:cubicBezTo>
                    <a:pt x="8144" y="4548"/>
                    <a:pt x="8096" y="4620"/>
                    <a:pt x="8037" y="4691"/>
                  </a:cubicBezTo>
                  <a:cubicBezTo>
                    <a:pt x="7306" y="5342"/>
                    <a:pt x="6389" y="5670"/>
                    <a:pt x="5471" y="5670"/>
                  </a:cubicBezTo>
                  <a:cubicBezTo>
                    <a:pt x="4608" y="5670"/>
                    <a:pt x="3745" y="5381"/>
                    <a:pt x="3036" y="4798"/>
                  </a:cubicBezTo>
                  <a:cubicBezTo>
                    <a:pt x="2250" y="4155"/>
                    <a:pt x="1726" y="3239"/>
                    <a:pt x="1572" y="2238"/>
                  </a:cubicBezTo>
                  <a:cubicBezTo>
                    <a:pt x="1631" y="2215"/>
                    <a:pt x="1667" y="2203"/>
                    <a:pt x="1679" y="2203"/>
                  </a:cubicBezTo>
                  <a:close/>
                  <a:moveTo>
                    <a:pt x="10013" y="5048"/>
                  </a:moveTo>
                  <a:lnTo>
                    <a:pt x="16740" y="6906"/>
                  </a:lnTo>
                  <a:cubicBezTo>
                    <a:pt x="16597" y="7191"/>
                    <a:pt x="16169" y="7537"/>
                    <a:pt x="15597" y="7811"/>
                  </a:cubicBezTo>
                  <a:cubicBezTo>
                    <a:pt x="15034" y="8105"/>
                    <a:pt x="14414" y="8255"/>
                    <a:pt x="13788" y="8255"/>
                  </a:cubicBezTo>
                  <a:cubicBezTo>
                    <a:pt x="13554" y="8255"/>
                    <a:pt x="13319" y="8234"/>
                    <a:pt x="13085" y="8192"/>
                  </a:cubicBezTo>
                  <a:cubicBezTo>
                    <a:pt x="11442" y="7870"/>
                    <a:pt x="10108" y="6513"/>
                    <a:pt x="10013" y="5048"/>
                  </a:cubicBezTo>
                  <a:close/>
                  <a:moveTo>
                    <a:pt x="536" y="0"/>
                  </a:moveTo>
                  <a:cubicBezTo>
                    <a:pt x="357" y="214"/>
                    <a:pt x="250" y="488"/>
                    <a:pt x="214" y="762"/>
                  </a:cubicBezTo>
                  <a:cubicBezTo>
                    <a:pt x="0" y="2143"/>
                    <a:pt x="238" y="3453"/>
                    <a:pt x="774" y="4715"/>
                  </a:cubicBezTo>
                  <a:cubicBezTo>
                    <a:pt x="1226" y="5786"/>
                    <a:pt x="2048" y="6465"/>
                    <a:pt x="3143" y="6799"/>
                  </a:cubicBezTo>
                  <a:cubicBezTo>
                    <a:pt x="3658" y="6948"/>
                    <a:pt x="4195" y="7032"/>
                    <a:pt x="4730" y="7032"/>
                  </a:cubicBezTo>
                  <a:cubicBezTo>
                    <a:pt x="4876" y="7032"/>
                    <a:pt x="5022" y="7026"/>
                    <a:pt x="5167" y="7013"/>
                  </a:cubicBezTo>
                  <a:cubicBezTo>
                    <a:pt x="6251" y="6977"/>
                    <a:pt x="7311" y="6810"/>
                    <a:pt x="8346" y="6525"/>
                  </a:cubicBezTo>
                  <a:cubicBezTo>
                    <a:pt x="8430" y="6513"/>
                    <a:pt x="8501" y="6501"/>
                    <a:pt x="8573" y="6489"/>
                  </a:cubicBezTo>
                  <a:cubicBezTo>
                    <a:pt x="8644" y="6560"/>
                    <a:pt x="8704" y="6620"/>
                    <a:pt x="8763" y="6691"/>
                  </a:cubicBezTo>
                  <a:cubicBezTo>
                    <a:pt x="9477" y="7525"/>
                    <a:pt x="10275" y="8275"/>
                    <a:pt x="11144" y="8930"/>
                  </a:cubicBezTo>
                  <a:cubicBezTo>
                    <a:pt x="11740" y="9394"/>
                    <a:pt x="12430" y="9739"/>
                    <a:pt x="13168" y="9930"/>
                  </a:cubicBezTo>
                  <a:cubicBezTo>
                    <a:pt x="13480" y="9999"/>
                    <a:pt x="13788" y="10036"/>
                    <a:pt x="14092" y="10036"/>
                  </a:cubicBezTo>
                  <a:cubicBezTo>
                    <a:pt x="14683" y="10036"/>
                    <a:pt x="15257" y="9895"/>
                    <a:pt x="15800" y="9573"/>
                  </a:cubicBezTo>
                  <a:cubicBezTo>
                    <a:pt x="17062" y="8858"/>
                    <a:pt x="18086" y="7775"/>
                    <a:pt x="18717" y="6477"/>
                  </a:cubicBezTo>
                  <a:cubicBezTo>
                    <a:pt x="18860" y="6239"/>
                    <a:pt x="18907" y="5965"/>
                    <a:pt x="18860" y="5703"/>
                  </a:cubicBezTo>
                  <a:cubicBezTo>
                    <a:pt x="18800" y="5667"/>
                    <a:pt x="18752" y="5632"/>
                    <a:pt x="18693" y="5608"/>
                  </a:cubicBezTo>
                  <a:cubicBezTo>
                    <a:pt x="18169" y="5453"/>
                    <a:pt x="17645" y="5298"/>
                    <a:pt x="17109" y="5179"/>
                  </a:cubicBezTo>
                  <a:cubicBezTo>
                    <a:pt x="16216" y="4965"/>
                    <a:pt x="15312" y="4774"/>
                    <a:pt x="14407" y="4572"/>
                  </a:cubicBezTo>
                  <a:cubicBezTo>
                    <a:pt x="13097" y="4274"/>
                    <a:pt x="11775" y="3977"/>
                    <a:pt x="10466" y="3691"/>
                  </a:cubicBezTo>
                  <a:cubicBezTo>
                    <a:pt x="9823" y="3560"/>
                    <a:pt x="9204" y="3358"/>
                    <a:pt x="8596" y="3108"/>
                  </a:cubicBezTo>
                  <a:cubicBezTo>
                    <a:pt x="7727" y="2750"/>
                    <a:pt x="6858" y="2405"/>
                    <a:pt x="5989" y="2060"/>
                  </a:cubicBezTo>
                  <a:cubicBezTo>
                    <a:pt x="5144" y="1715"/>
                    <a:pt x="4298" y="1357"/>
                    <a:pt x="3453" y="1024"/>
                  </a:cubicBezTo>
                  <a:cubicBezTo>
                    <a:pt x="2584" y="679"/>
                    <a:pt x="1703" y="357"/>
                    <a:pt x="822" y="36"/>
                  </a:cubicBezTo>
                  <a:cubicBezTo>
                    <a:pt x="726" y="12"/>
                    <a:pt x="631" y="0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06" name="Google Shape;1406;p30"/>
          <p:cNvGrpSpPr/>
          <p:nvPr/>
        </p:nvGrpSpPr>
        <p:grpSpPr>
          <a:xfrm>
            <a:off x="8109925" y="885964"/>
            <a:ext cx="735900" cy="735900"/>
            <a:chOff x="7161125" y="2185314"/>
            <a:chExt cx="735900" cy="735900"/>
          </a:xfrm>
        </p:grpSpPr>
        <p:sp>
          <p:nvSpPr>
            <p:cNvPr id="1407" name="Google Shape;1407;p30"/>
            <p:cNvSpPr/>
            <p:nvPr/>
          </p:nvSpPr>
          <p:spPr>
            <a:xfrm>
              <a:off x="7161125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8" name="Google Shape;1408;p30"/>
            <p:cNvSpPr/>
            <p:nvPr/>
          </p:nvSpPr>
          <p:spPr>
            <a:xfrm>
              <a:off x="7161738" y="2244875"/>
              <a:ext cx="675000" cy="610300"/>
            </a:xfrm>
            <a:custGeom>
              <a:rect b="b" l="l" r="r" t="t"/>
              <a:pathLst>
                <a:path extrusionOk="0" h="24412" w="27000">
                  <a:moveTo>
                    <a:pt x="14796" y="0"/>
                  </a:moveTo>
                  <a:cubicBezTo>
                    <a:pt x="13291" y="0"/>
                    <a:pt x="11747" y="284"/>
                    <a:pt x="10228" y="896"/>
                  </a:cubicBezTo>
                  <a:cubicBezTo>
                    <a:pt x="2204" y="4123"/>
                    <a:pt x="1" y="14457"/>
                    <a:pt x="6014" y="20684"/>
                  </a:cubicBezTo>
                  <a:cubicBezTo>
                    <a:pt x="8276" y="23042"/>
                    <a:pt x="11383" y="24363"/>
                    <a:pt x="14765" y="24411"/>
                  </a:cubicBezTo>
                  <a:lnTo>
                    <a:pt x="14788" y="24411"/>
                  </a:lnTo>
                  <a:cubicBezTo>
                    <a:pt x="21599" y="24304"/>
                    <a:pt x="26945" y="18958"/>
                    <a:pt x="26980" y="12255"/>
                  </a:cubicBezTo>
                  <a:cubicBezTo>
                    <a:pt x="27000" y="5235"/>
                    <a:pt x="21255" y="0"/>
                    <a:pt x="14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9" name="Google Shape;1409;p30"/>
            <p:cNvSpPr/>
            <p:nvPr/>
          </p:nvSpPr>
          <p:spPr>
            <a:xfrm>
              <a:off x="7249263" y="2270525"/>
              <a:ext cx="565850" cy="562025"/>
            </a:xfrm>
            <a:custGeom>
              <a:rect b="b" l="l" r="r" t="t"/>
              <a:pathLst>
                <a:path extrusionOk="0" h="22481" w="22634">
                  <a:moveTo>
                    <a:pt x="11482" y="1"/>
                  </a:moveTo>
                  <a:cubicBezTo>
                    <a:pt x="11453" y="1"/>
                    <a:pt x="11424" y="1"/>
                    <a:pt x="11395" y="1"/>
                  </a:cubicBezTo>
                  <a:cubicBezTo>
                    <a:pt x="4572" y="1"/>
                    <a:pt x="0" y="5597"/>
                    <a:pt x="60" y="11288"/>
                  </a:cubicBezTo>
                  <a:cubicBezTo>
                    <a:pt x="12" y="17099"/>
                    <a:pt x="4644" y="22397"/>
                    <a:pt x="11264" y="22480"/>
                  </a:cubicBezTo>
                  <a:cubicBezTo>
                    <a:pt x="17610" y="22385"/>
                    <a:pt x="22551" y="17420"/>
                    <a:pt x="22575" y="11217"/>
                  </a:cubicBezTo>
                  <a:cubicBezTo>
                    <a:pt x="22634" y="5043"/>
                    <a:pt x="17656" y="1"/>
                    <a:pt x="114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0" name="Google Shape;1410;p30"/>
            <p:cNvSpPr/>
            <p:nvPr/>
          </p:nvSpPr>
          <p:spPr>
            <a:xfrm>
              <a:off x="7412363" y="2568675"/>
              <a:ext cx="286975" cy="165650"/>
            </a:xfrm>
            <a:custGeom>
              <a:rect b="b" l="l" r="r" t="t"/>
              <a:pathLst>
                <a:path extrusionOk="0" h="6626" w="11479">
                  <a:moveTo>
                    <a:pt x="11189" y="1"/>
                  </a:moveTo>
                  <a:cubicBezTo>
                    <a:pt x="11107" y="1"/>
                    <a:pt x="11027" y="16"/>
                    <a:pt x="10955" y="53"/>
                  </a:cubicBezTo>
                  <a:cubicBezTo>
                    <a:pt x="9681" y="434"/>
                    <a:pt x="8431" y="922"/>
                    <a:pt x="7240" y="1505"/>
                  </a:cubicBezTo>
                  <a:cubicBezTo>
                    <a:pt x="5430" y="2398"/>
                    <a:pt x="3751" y="3494"/>
                    <a:pt x="2120" y="4672"/>
                  </a:cubicBezTo>
                  <a:cubicBezTo>
                    <a:pt x="1477" y="5137"/>
                    <a:pt x="846" y="5637"/>
                    <a:pt x="251" y="6161"/>
                  </a:cubicBezTo>
                  <a:cubicBezTo>
                    <a:pt x="168" y="6220"/>
                    <a:pt x="96" y="6304"/>
                    <a:pt x="49" y="6387"/>
                  </a:cubicBezTo>
                  <a:cubicBezTo>
                    <a:pt x="1" y="6494"/>
                    <a:pt x="72" y="6613"/>
                    <a:pt x="180" y="6625"/>
                  </a:cubicBezTo>
                  <a:cubicBezTo>
                    <a:pt x="322" y="6625"/>
                    <a:pt x="394" y="6518"/>
                    <a:pt x="489" y="6447"/>
                  </a:cubicBezTo>
                  <a:cubicBezTo>
                    <a:pt x="1061" y="6006"/>
                    <a:pt x="1620" y="5565"/>
                    <a:pt x="2204" y="5137"/>
                  </a:cubicBezTo>
                  <a:cubicBezTo>
                    <a:pt x="3513" y="4137"/>
                    <a:pt x="4906" y="3244"/>
                    <a:pt x="6347" y="2446"/>
                  </a:cubicBezTo>
                  <a:cubicBezTo>
                    <a:pt x="7835" y="1613"/>
                    <a:pt x="9407" y="946"/>
                    <a:pt x="11050" y="470"/>
                  </a:cubicBezTo>
                  <a:cubicBezTo>
                    <a:pt x="11157" y="446"/>
                    <a:pt x="11252" y="398"/>
                    <a:pt x="11348" y="351"/>
                  </a:cubicBezTo>
                  <a:cubicBezTo>
                    <a:pt x="11479" y="243"/>
                    <a:pt x="11431" y="41"/>
                    <a:pt x="11264" y="5"/>
                  </a:cubicBezTo>
                  <a:cubicBezTo>
                    <a:pt x="11239" y="2"/>
                    <a:pt x="11214" y="1"/>
                    <a:pt x="11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1" name="Google Shape;1411;p30"/>
            <p:cNvSpPr/>
            <p:nvPr/>
          </p:nvSpPr>
          <p:spPr>
            <a:xfrm>
              <a:off x="7397788" y="2450225"/>
              <a:ext cx="49725" cy="78125"/>
            </a:xfrm>
            <a:custGeom>
              <a:rect b="b" l="l" r="r" t="t"/>
              <a:pathLst>
                <a:path extrusionOk="0" h="3125" w="1989">
                  <a:moveTo>
                    <a:pt x="600" y="0"/>
                  </a:moveTo>
                  <a:cubicBezTo>
                    <a:pt x="554" y="0"/>
                    <a:pt x="509" y="5"/>
                    <a:pt x="465" y="16"/>
                  </a:cubicBezTo>
                  <a:cubicBezTo>
                    <a:pt x="310" y="28"/>
                    <a:pt x="179" y="147"/>
                    <a:pt x="155" y="302"/>
                  </a:cubicBezTo>
                  <a:cubicBezTo>
                    <a:pt x="60" y="659"/>
                    <a:pt x="1" y="1028"/>
                    <a:pt x="1" y="1409"/>
                  </a:cubicBezTo>
                  <a:cubicBezTo>
                    <a:pt x="1" y="1660"/>
                    <a:pt x="24" y="1921"/>
                    <a:pt x="96" y="2160"/>
                  </a:cubicBezTo>
                  <a:cubicBezTo>
                    <a:pt x="143" y="2410"/>
                    <a:pt x="251" y="2648"/>
                    <a:pt x="417" y="2850"/>
                  </a:cubicBezTo>
                  <a:cubicBezTo>
                    <a:pt x="536" y="3005"/>
                    <a:pt x="715" y="3100"/>
                    <a:pt x="905" y="3124"/>
                  </a:cubicBezTo>
                  <a:cubicBezTo>
                    <a:pt x="916" y="3124"/>
                    <a:pt x="926" y="3125"/>
                    <a:pt x="936" y="3125"/>
                  </a:cubicBezTo>
                  <a:cubicBezTo>
                    <a:pt x="1187" y="3125"/>
                    <a:pt x="1422" y="2984"/>
                    <a:pt x="1525" y="2755"/>
                  </a:cubicBezTo>
                  <a:cubicBezTo>
                    <a:pt x="1798" y="2219"/>
                    <a:pt x="1953" y="1636"/>
                    <a:pt x="1977" y="1040"/>
                  </a:cubicBezTo>
                  <a:cubicBezTo>
                    <a:pt x="1989" y="838"/>
                    <a:pt x="1882" y="647"/>
                    <a:pt x="1715" y="540"/>
                  </a:cubicBezTo>
                  <a:cubicBezTo>
                    <a:pt x="1453" y="374"/>
                    <a:pt x="1179" y="219"/>
                    <a:pt x="905" y="76"/>
                  </a:cubicBezTo>
                  <a:cubicBezTo>
                    <a:pt x="807" y="27"/>
                    <a:pt x="702" y="0"/>
                    <a:pt x="6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2" name="Google Shape;1412;p30"/>
            <p:cNvSpPr/>
            <p:nvPr/>
          </p:nvSpPr>
          <p:spPr>
            <a:xfrm>
              <a:off x="7565663" y="2382725"/>
              <a:ext cx="150650" cy="47900"/>
            </a:xfrm>
            <a:custGeom>
              <a:rect b="b" l="l" r="r" t="t"/>
              <a:pathLst>
                <a:path extrusionOk="0" h="1916" w="6026">
                  <a:moveTo>
                    <a:pt x="3082" y="0"/>
                  </a:moveTo>
                  <a:cubicBezTo>
                    <a:pt x="2876" y="0"/>
                    <a:pt x="2662" y="17"/>
                    <a:pt x="2441" y="49"/>
                  </a:cubicBezTo>
                  <a:cubicBezTo>
                    <a:pt x="1608" y="192"/>
                    <a:pt x="834" y="561"/>
                    <a:pt x="203" y="1121"/>
                  </a:cubicBezTo>
                  <a:cubicBezTo>
                    <a:pt x="155" y="1169"/>
                    <a:pt x="96" y="1216"/>
                    <a:pt x="60" y="1288"/>
                  </a:cubicBezTo>
                  <a:cubicBezTo>
                    <a:pt x="1" y="1359"/>
                    <a:pt x="13" y="1466"/>
                    <a:pt x="72" y="1526"/>
                  </a:cubicBezTo>
                  <a:cubicBezTo>
                    <a:pt x="107" y="1574"/>
                    <a:pt x="158" y="1599"/>
                    <a:pt x="211" y="1599"/>
                  </a:cubicBezTo>
                  <a:cubicBezTo>
                    <a:pt x="249" y="1599"/>
                    <a:pt x="287" y="1586"/>
                    <a:pt x="322" y="1562"/>
                  </a:cubicBezTo>
                  <a:cubicBezTo>
                    <a:pt x="441" y="1478"/>
                    <a:pt x="548" y="1383"/>
                    <a:pt x="667" y="1288"/>
                  </a:cubicBezTo>
                  <a:cubicBezTo>
                    <a:pt x="1358" y="728"/>
                    <a:pt x="2215" y="430"/>
                    <a:pt x="3096" y="419"/>
                  </a:cubicBezTo>
                  <a:cubicBezTo>
                    <a:pt x="3110" y="418"/>
                    <a:pt x="3124" y="418"/>
                    <a:pt x="3137" y="418"/>
                  </a:cubicBezTo>
                  <a:cubicBezTo>
                    <a:pt x="3944" y="418"/>
                    <a:pt x="4713" y="762"/>
                    <a:pt x="5263" y="1371"/>
                  </a:cubicBezTo>
                  <a:cubicBezTo>
                    <a:pt x="5370" y="1490"/>
                    <a:pt x="5478" y="1621"/>
                    <a:pt x="5573" y="1740"/>
                  </a:cubicBezTo>
                  <a:cubicBezTo>
                    <a:pt x="5609" y="1788"/>
                    <a:pt x="5656" y="1835"/>
                    <a:pt x="5692" y="1871"/>
                  </a:cubicBezTo>
                  <a:cubicBezTo>
                    <a:pt x="5728" y="1901"/>
                    <a:pt x="5772" y="1916"/>
                    <a:pt x="5817" y="1916"/>
                  </a:cubicBezTo>
                  <a:cubicBezTo>
                    <a:pt x="5862" y="1916"/>
                    <a:pt x="5906" y="1901"/>
                    <a:pt x="5942" y="1871"/>
                  </a:cubicBezTo>
                  <a:cubicBezTo>
                    <a:pt x="6001" y="1824"/>
                    <a:pt x="6025" y="1740"/>
                    <a:pt x="6001" y="1669"/>
                  </a:cubicBezTo>
                  <a:cubicBezTo>
                    <a:pt x="5978" y="1609"/>
                    <a:pt x="5942" y="1538"/>
                    <a:pt x="5894" y="1478"/>
                  </a:cubicBezTo>
                  <a:cubicBezTo>
                    <a:pt x="5158" y="500"/>
                    <a:pt x="4226" y="0"/>
                    <a:pt x="3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3" name="Google Shape;1413;p30"/>
            <p:cNvSpPr/>
            <p:nvPr/>
          </p:nvSpPr>
          <p:spPr>
            <a:xfrm>
              <a:off x="7374563" y="2383900"/>
              <a:ext cx="110175" cy="72400"/>
            </a:xfrm>
            <a:custGeom>
              <a:rect b="b" l="l" r="r" t="t"/>
              <a:pathLst>
                <a:path extrusionOk="0" h="2896" w="4407">
                  <a:moveTo>
                    <a:pt x="215" y="0"/>
                  </a:moveTo>
                  <a:cubicBezTo>
                    <a:pt x="207" y="0"/>
                    <a:pt x="199" y="1"/>
                    <a:pt x="191" y="2"/>
                  </a:cubicBezTo>
                  <a:cubicBezTo>
                    <a:pt x="132" y="2"/>
                    <a:pt x="72" y="38"/>
                    <a:pt x="48" y="86"/>
                  </a:cubicBezTo>
                  <a:cubicBezTo>
                    <a:pt x="25" y="133"/>
                    <a:pt x="13" y="169"/>
                    <a:pt x="1" y="217"/>
                  </a:cubicBezTo>
                  <a:cubicBezTo>
                    <a:pt x="1" y="395"/>
                    <a:pt x="48" y="574"/>
                    <a:pt x="156" y="729"/>
                  </a:cubicBezTo>
                  <a:cubicBezTo>
                    <a:pt x="322" y="979"/>
                    <a:pt x="537" y="1193"/>
                    <a:pt x="775" y="1372"/>
                  </a:cubicBezTo>
                  <a:cubicBezTo>
                    <a:pt x="1715" y="2074"/>
                    <a:pt x="2787" y="2586"/>
                    <a:pt x="3930" y="2860"/>
                  </a:cubicBezTo>
                  <a:cubicBezTo>
                    <a:pt x="4025" y="2884"/>
                    <a:pt x="4132" y="2896"/>
                    <a:pt x="4239" y="2896"/>
                  </a:cubicBezTo>
                  <a:cubicBezTo>
                    <a:pt x="4311" y="2884"/>
                    <a:pt x="4370" y="2824"/>
                    <a:pt x="4382" y="2753"/>
                  </a:cubicBezTo>
                  <a:cubicBezTo>
                    <a:pt x="4406" y="2669"/>
                    <a:pt x="4370" y="2598"/>
                    <a:pt x="4311" y="2550"/>
                  </a:cubicBezTo>
                  <a:cubicBezTo>
                    <a:pt x="4216" y="2503"/>
                    <a:pt x="4120" y="2467"/>
                    <a:pt x="4013" y="2455"/>
                  </a:cubicBezTo>
                  <a:cubicBezTo>
                    <a:pt x="3692" y="2372"/>
                    <a:pt x="3370" y="2277"/>
                    <a:pt x="3073" y="2157"/>
                  </a:cubicBezTo>
                  <a:cubicBezTo>
                    <a:pt x="2346" y="1896"/>
                    <a:pt x="1668" y="1526"/>
                    <a:pt x="1061" y="1062"/>
                  </a:cubicBezTo>
                  <a:cubicBezTo>
                    <a:pt x="763" y="824"/>
                    <a:pt x="441" y="586"/>
                    <a:pt x="382" y="145"/>
                  </a:cubicBezTo>
                  <a:cubicBezTo>
                    <a:pt x="382" y="122"/>
                    <a:pt x="370" y="98"/>
                    <a:pt x="346" y="74"/>
                  </a:cubicBezTo>
                  <a:cubicBezTo>
                    <a:pt x="315" y="33"/>
                    <a:pt x="266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14" name="Google Shape;1414;p30"/>
          <p:cNvSpPr/>
          <p:nvPr/>
        </p:nvSpPr>
        <p:spPr>
          <a:xfrm rot="2541379">
            <a:off x="5775377" y="2178696"/>
            <a:ext cx="398722" cy="786108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2"/>
          </a:solidFill>
          <a:ln cap="flat" cmpd="sng" w="254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ig small clipart Images - Free Download on Freepik" id="1415" name="Google Shape;1415;p30"/>
          <p:cNvPicPr preferRelativeResize="0"/>
          <p:nvPr/>
        </p:nvPicPr>
        <p:blipFill rotWithShape="1">
          <a:blip r:embed="rId3">
            <a:alphaModFix/>
          </a:blip>
          <a:srcRect b="19769" l="0" r="0" t="0"/>
          <a:stretch/>
        </p:blipFill>
        <p:spPr>
          <a:xfrm>
            <a:off x="3279775" y="1720075"/>
            <a:ext cx="2584450" cy="1669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16" name="Google Shape;1416;p30"/>
          <p:cNvSpPr txBox="1"/>
          <p:nvPr/>
        </p:nvSpPr>
        <p:spPr>
          <a:xfrm>
            <a:off x="2285371" y="3915832"/>
            <a:ext cx="4572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The squirrel is </a:t>
            </a:r>
            <a:r>
              <a:rPr b="1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small</a:t>
            </a: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0" i="0" sz="2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fill="hold" nodeType="with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3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0" name="Shape 1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1" name="Google Shape;1421;p34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Colorful </a:t>
            </a:r>
            <a:endParaRPr>
              <a:highlight>
                <a:schemeClr val="accent2"/>
              </a:highlight>
            </a:endParaRPr>
          </a:p>
        </p:txBody>
      </p:sp>
      <p:grpSp>
        <p:nvGrpSpPr>
          <p:cNvPr id="1422" name="Google Shape;1422;p34"/>
          <p:cNvGrpSpPr/>
          <p:nvPr/>
        </p:nvGrpSpPr>
        <p:grpSpPr>
          <a:xfrm>
            <a:off x="147109" y="3686125"/>
            <a:ext cx="880357" cy="880284"/>
            <a:chOff x="3203492" y="2185314"/>
            <a:chExt cx="735900" cy="735900"/>
          </a:xfrm>
        </p:grpSpPr>
        <p:sp>
          <p:nvSpPr>
            <p:cNvPr id="1423" name="Google Shape;1423;p34"/>
            <p:cNvSpPr/>
            <p:nvPr/>
          </p:nvSpPr>
          <p:spPr>
            <a:xfrm>
              <a:off x="3203492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4" name="Google Shape;1424;p34"/>
            <p:cNvSpPr/>
            <p:nvPr/>
          </p:nvSpPr>
          <p:spPr>
            <a:xfrm>
              <a:off x="3268988" y="2248225"/>
              <a:ext cx="637925" cy="606650"/>
            </a:xfrm>
            <a:custGeom>
              <a:rect b="b" l="l" r="r" t="t"/>
              <a:pathLst>
                <a:path extrusionOk="0" h="24266" w="25517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5" name="Google Shape;1425;p34"/>
            <p:cNvSpPr/>
            <p:nvPr/>
          </p:nvSpPr>
          <p:spPr>
            <a:xfrm>
              <a:off x="3291913" y="2270850"/>
              <a:ext cx="564375" cy="561700"/>
            </a:xfrm>
            <a:custGeom>
              <a:rect b="b" l="l" r="r" t="t"/>
              <a:pathLst>
                <a:path extrusionOk="0" h="22468" w="22575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6" name="Google Shape;1426;p34"/>
            <p:cNvSpPr/>
            <p:nvPr/>
          </p:nvSpPr>
          <p:spPr>
            <a:xfrm>
              <a:off x="3333288" y="2469175"/>
              <a:ext cx="109875" cy="109450"/>
            </a:xfrm>
            <a:custGeom>
              <a:rect b="b" l="l" r="r" t="t"/>
              <a:pathLst>
                <a:path extrusionOk="0" h="4378" w="4395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7" name="Google Shape;1427;p34"/>
            <p:cNvSpPr/>
            <p:nvPr/>
          </p:nvSpPr>
          <p:spPr>
            <a:xfrm>
              <a:off x="3705663" y="2469100"/>
              <a:ext cx="106000" cy="109400"/>
            </a:xfrm>
            <a:custGeom>
              <a:rect b="b" l="l" r="r" t="t"/>
              <a:pathLst>
                <a:path extrusionOk="0" h="4376" w="424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8" name="Google Shape;1428;p34"/>
            <p:cNvSpPr/>
            <p:nvPr/>
          </p:nvSpPr>
          <p:spPr>
            <a:xfrm>
              <a:off x="3355013" y="2520450"/>
              <a:ext cx="434600" cy="212425"/>
            </a:xfrm>
            <a:custGeom>
              <a:rect b="b" l="l" r="r" t="t"/>
              <a:pathLst>
                <a:path extrusionOk="0" h="8497" w="17384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9" name="Google Shape;1429;p34"/>
            <p:cNvSpPr/>
            <p:nvPr/>
          </p:nvSpPr>
          <p:spPr>
            <a:xfrm>
              <a:off x="3498488" y="2468075"/>
              <a:ext cx="28000" cy="60125"/>
            </a:xfrm>
            <a:custGeom>
              <a:rect b="b" l="l" r="r" t="t"/>
              <a:pathLst>
                <a:path extrusionOk="0" h="2405" w="112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0" name="Google Shape;1430;p34"/>
            <p:cNvSpPr/>
            <p:nvPr/>
          </p:nvSpPr>
          <p:spPr>
            <a:xfrm>
              <a:off x="3619638" y="2468200"/>
              <a:ext cx="28300" cy="60150"/>
            </a:xfrm>
            <a:custGeom>
              <a:rect b="b" l="l" r="r" t="t"/>
              <a:pathLst>
                <a:path extrusionOk="0" h="2406" w="1132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31" name="Google Shape;1431;p34"/>
          <p:cNvGrpSpPr/>
          <p:nvPr/>
        </p:nvGrpSpPr>
        <p:grpSpPr>
          <a:xfrm rot="345972">
            <a:off x="7441973" y="320690"/>
            <a:ext cx="1033502" cy="1033502"/>
            <a:chOff x="2214083" y="1263025"/>
            <a:chExt cx="735900" cy="735900"/>
          </a:xfrm>
        </p:grpSpPr>
        <p:sp>
          <p:nvSpPr>
            <p:cNvPr id="1432" name="Google Shape;1432;p34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3" name="Google Shape;1433;p34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4" name="Google Shape;1434;p34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5" name="Google Shape;1435;p34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6" name="Google Shape;1436;p34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7" name="Google Shape;1437;p34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8" name="Google Shape;1438;p34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9" name="Google Shape;1439;p34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40" name="Google Shape;1440;p34"/>
          <p:cNvGrpSpPr/>
          <p:nvPr/>
        </p:nvGrpSpPr>
        <p:grpSpPr>
          <a:xfrm>
            <a:off x="634327" y="4293960"/>
            <a:ext cx="645016" cy="644943"/>
            <a:chOff x="4192900" y="3078684"/>
            <a:chExt cx="735900" cy="735900"/>
          </a:xfrm>
        </p:grpSpPr>
        <p:sp>
          <p:nvSpPr>
            <p:cNvPr id="1441" name="Google Shape;1441;p34"/>
            <p:cNvSpPr/>
            <p:nvPr/>
          </p:nvSpPr>
          <p:spPr>
            <a:xfrm>
              <a:off x="4192900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2" name="Google Shape;1442;p34"/>
            <p:cNvSpPr/>
            <p:nvPr/>
          </p:nvSpPr>
          <p:spPr>
            <a:xfrm>
              <a:off x="4219413" y="3137450"/>
              <a:ext cx="688200" cy="612250"/>
            </a:xfrm>
            <a:custGeom>
              <a:rect b="b" l="l" r="r" t="t"/>
              <a:pathLst>
                <a:path extrusionOk="0" h="24490" w="27528">
                  <a:moveTo>
                    <a:pt x="13748" y="0"/>
                  </a:moveTo>
                  <a:cubicBezTo>
                    <a:pt x="8508" y="0"/>
                    <a:pt x="3654" y="3377"/>
                    <a:pt x="2025" y="8651"/>
                  </a:cubicBezTo>
                  <a:cubicBezTo>
                    <a:pt x="1" y="15092"/>
                    <a:pt x="3537" y="21819"/>
                    <a:pt x="10061" y="23950"/>
                  </a:cubicBezTo>
                  <a:lnTo>
                    <a:pt x="10085" y="23962"/>
                  </a:lnTo>
                  <a:lnTo>
                    <a:pt x="10097" y="23962"/>
                  </a:lnTo>
                  <a:cubicBezTo>
                    <a:pt x="11317" y="24319"/>
                    <a:pt x="12542" y="24490"/>
                    <a:pt x="13741" y="24490"/>
                  </a:cubicBezTo>
                  <a:cubicBezTo>
                    <a:pt x="19057" y="24490"/>
                    <a:pt x="23862" y="21137"/>
                    <a:pt x="25504" y="15842"/>
                  </a:cubicBezTo>
                  <a:cubicBezTo>
                    <a:pt x="27528" y="9401"/>
                    <a:pt x="23920" y="2555"/>
                    <a:pt x="17467" y="579"/>
                  </a:cubicBezTo>
                  <a:cubicBezTo>
                    <a:pt x="16231" y="187"/>
                    <a:pt x="14978" y="0"/>
                    <a:pt x="137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3" name="Google Shape;1443;p34"/>
            <p:cNvSpPr/>
            <p:nvPr/>
          </p:nvSpPr>
          <p:spPr>
            <a:xfrm>
              <a:off x="4245913" y="3160000"/>
              <a:ext cx="636100" cy="566875"/>
            </a:xfrm>
            <a:custGeom>
              <a:rect b="b" l="l" r="r" t="t"/>
              <a:pathLst>
                <a:path extrusionOk="0" h="22675" w="25444">
                  <a:moveTo>
                    <a:pt x="12686" y="1"/>
                  </a:moveTo>
                  <a:cubicBezTo>
                    <a:pt x="7834" y="1"/>
                    <a:pt x="3336" y="3132"/>
                    <a:pt x="1834" y="8023"/>
                  </a:cubicBezTo>
                  <a:cubicBezTo>
                    <a:pt x="0" y="13845"/>
                    <a:pt x="3108" y="20167"/>
                    <a:pt x="9287" y="22179"/>
                  </a:cubicBezTo>
                  <a:cubicBezTo>
                    <a:pt x="10431" y="22516"/>
                    <a:pt x="11568" y="22675"/>
                    <a:pt x="12674" y="22675"/>
                  </a:cubicBezTo>
                  <a:cubicBezTo>
                    <a:pt x="17709" y="22675"/>
                    <a:pt x="22110" y="19391"/>
                    <a:pt x="23575" y="14666"/>
                  </a:cubicBezTo>
                  <a:cubicBezTo>
                    <a:pt x="25444" y="8713"/>
                    <a:pt x="22110" y="2379"/>
                    <a:pt x="16157" y="546"/>
                  </a:cubicBezTo>
                  <a:cubicBezTo>
                    <a:pt x="15004" y="176"/>
                    <a:pt x="13835" y="1"/>
                    <a:pt x="126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4" name="Google Shape;1444;p34"/>
            <p:cNvSpPr/>
            <p:nvPr/>
          </p:nvSpPr>
          <p:spPr>
            <a:xfrm>
              <a:off x="4381038" y="3360850"/>
              <a:ext cx="165525" cy="86675"/>
            </a:xfrm>
            <a:custGeom>
              <a:rect b="b" l="l" r="r" t="t"/>
              <a:pathLst>
                <a:path extrusionOk="0" h="3467" w="6621">
                  <a:moveTo>
                    <a:pt x="108" y="1"/>
                  </a:moveTo>
                  <a:cubicBezTo>
                    <a:pt x="96" y="1"/>
                    <a:pt x="60" y="13"/>
                    <a:pt x="1" y="36"/>
                  </a:cubicBezTo>
                  <a:cubicBezTo>
                    <a:pt x="155" y="1037"/>
                    <a:pt x="679" y="1953"/>
                    <a:pt x="1465" y="2584"/>
                  </a:cubicBezTo>
                  <a:cubicBezTo>
                    <a:pt x="2176" y="3174"/>
                    <a:pt x="3045" y="3466"/>
                    <a:pt x="3912" y="3466"/>
                  </a:cubicBezTo>
                  <a:cubicBezTo>
                    <a:pt x="4831" y="3466"/>
                    <a:pt x="5749" y="3138"/>
                    <a:pt x="6478" y="2489"/>
                  </a:cubicBezTo>
                  <a:cubicBezTo>
                    <a:pt x="6525" y="2418"/>
                    <a:pt x="6585" y="2346"/>
                    <a:pt x="6621" y="2275"/>
                  </a:cubicBezTo>
                  <a:cubicBezTo>
                    <a:pt x="4430" y="1513"/>
                    <a:pt x="2275" y="751"/>
                    <a:pt x="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5" name="Google Shape;1445;p34"/>
            <p:cNvSpPr/>
            <p:nvPr/>
          </p:nvSpPr>
          <p:spPr>
            <a:xfrm>
              <a:off x="4592088" y="3432000"/>
              <a:ext cx="168200" cy="80075"/>
            </a:xfrm>
            <a:custGeom>
              <a:rect b="b" l="l" r="r" t="t"/>
              <a:pathLst>
                <a:path extrusionOk="0" h="3203" w="6728">
                  <a:moveTo>
                    <a:pt x="0" y="0"/>
                  </a:moveTo>
                  <a:lnTo>
                    <a:pt x="0" y="0"/>
                  </a:lnTo>
                  <a:cubicBezTo>
                    <a:pt x="95" y="1465"/>
                    <a:pt x="1429" y="2822"/>
                    <a:pt x="3072" y="3132"/>
                  </a:cubicBezTo>
                  <a:cubicBezTo>
                    <a:pt x="3315" y="3179"/>
                    <a:pt x="3560" y="3202"/>
                    <a:pt x="3803" y="3202"/>
                  </a:cubicBezTo>
                  <a:cubicBezTo>
                    <a:pt x="4420" y="3202"/>
                    <a:pt x="5030" y="3053"/>
                    <a:pt x="5584" y="2763"/>
                  </a:cubicBezTo>
                  <a:cubicBezTo>
                    <a:pt x="6156" y="2489"/>
                    <a:pt x="6584" y="2155"/>
                    <a:pt x="6727" y="185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6" name="Google Shape;1446;p34"/>
            <p:cNvSpPr/>
            <p:nvPr/>
          </p:nvSpPr>
          <p:spPr>
            <a:xfrm>
              <a:off x="4398013" y="3358050"/>
              <a:ext cx="118775" cy="91075"/>
            </a:xfrm>
            <a:custGeom>
              <a:rect b="b" l="l" r="r" t="t"/>
              <a:pathLst>
                <a:path extrusionOk="0" h="3643" w="4751">
                  <a:moveTo>
                    <a:pt x="2838" y="1"/>
                  </a:moveTo>
                  <a:cubicBezTo>
                    <a:pt x="2810" y="1"/>
                    <a:pt x="2781" y="6"/>
                    <a:pt x="2751" y="17"/>
                  </a:cubicBezTo>
                  <a:cubicBezTo>
                    <a:pt x="2655" y="53"/>
                    <a:pt x="2560" y="113"/>
                    <a:pt x="2489" y="184"/>
                  </a:cubicBezTo>
                  <a:cubicBezTo>
                    <a:pt x="1882" y="708"/>
                    <a:pt x="1286" y="1232"/>
                    <a:pt x="655" y="1732"/>
                  </a:cubicBezTo>
                  <a:cubicBezTo>
                    <a:pt x="381" y="1946"/>
                    <a:pt x="179" y="2244"/>
                    <a:pt x="60" y="2565"/>
                  </a:cubicBezTo>
                  <a:cubicBezTo>
                    <a:pt x="0" y="2649"/>
                    <a:pt x="12" y="2744"/>
                    <a:pt x="72" y="2827"/>
                  </a:cubicBezTo>
                  <a:cubicBezTo>
                    <a:pt x="111" y="2882"/>
                    <a:pt x="176" y="2911"/>
                    <a:pt x="246" y="2911"/>
                  </a:cubicBezTo>
                  <a:cubicBezTo>
                    <a:pt x="283" y="2911"/>
                    <a:pt x="321" y="2903"/>
                    <a:pt x="358" y="2887"/>
                  </a:cubicBezTo>
                  <a:cubicBezTo>
                    <a:pt x="429" y="2863"/>
                    <a:pt x="489" y="2827"/>
                    <a:pt x="560" y="2780"/>
                  </a:cubicBezTo>
                  <a:cubicBezTo>
                    <a:pt x="594" y="2756"/>
                    <a:pt x="635" y="2743"/>
                    <a:pt x="676" y="2743"/>
                  </a:cubicBezTo>
                  <a:cubicBezTo>
                    <a:pt x="737" y="2743"/>
                    <a:pt x="798" y="2770"/>
                    <a:pt x="834" y="2827"/>
                  </a:cubicBezTo>
                  <a:cubicBezTo>
                    <a:pt x="929" y="2923"/>
                    <a:pt x="1012" y="3030"/>
                    <a:pt x="1096" y="3137"/>
                  </a:cubicBezTo>
                  <a:cubicBezTo>
                    <a:pt x="1191" y="3268"/>
                    <a:pt x="1274" y="3411"/>
                    <a:pt x="1370" y="3554"/>
                  </a:cubicBezTo>
                  <a:cubicBezTo>
                    <a:pt x="1417" y="3608"/>
                    <a:pt x="1484" y="3643"/>
                    <a:pt x="1552" y="3643"/>
                  </a:cubicBezTo>
                  <a:cubicBezTo>
                    <a:pt x="1587" y="3643"/>
                    <a:pt x="1623" y="3633"/>
                    <a:pt x="1655" y="3613"/>
                  </a:cubicBezTo>
                  <a:cubicBezTo>
                    <a:pt x="1727" y="3577"/>
                    <a:pt x="1786" y="3542"/>
                    <a:pt x="1846" y="3494"/>
                  </a:cubicBezTo>
                  <a:cubicBezTo>
                    <a:pt x="2679" y="2911"/>
                    <a:pt x="3465" y="2280"/>
                    <a:pt x="4215" y="1601"/>
                  </a:cubicBezTo>
                  <a:cubicBezTo>
                    <a:pt x="4370" y="1458"/>
                    <a:pt x="4513" y="1303"/>
                    <a:pt x="4644" y="1137"/>
                  </a:cubicBezTo>
                  <a:cubicBezTo>
                    <a:pt x="4751" y="1029"/>
                    <a:pt x="4751" y="875"/>
                    <a:pt x="4644" y="768"/>
                  </a:cubicBezTo>
                  <a:cubicBezTo>
                    <a:pt x="4590" y="726"/>
                    <a:pt x="4525" y="705"/>
                    <a:pt x="4459" y="705"/>
                  </a:cubicBezTo>
                  <a:cubicBezTo>
                    <a:pt x="4394" y="705"/>
                    <a:pt x="4328" y="726"/>
                    <a:pt x="4275" y="768"/>
                  </a:cubicBezTo>
                  <a:cubicBezTo>
                    <a:pt x="4227" y="803"/>
                    <a:pt x="4191" y="863"/>
                    <a:pt x="4168" y="922"/>
                  </a:cubicBezTo>
                  <a:cubicBezTo>
                    <a:pt x="4084" y="1196"/>
                    <a:pt x="3846" y="1339"/>
                    <a:pt x="3632" y="1506"/>
                  </a:cubicBezTo>
                  <a:cubicBezTo>
                    <a:pt x="3614" y="1519"/>
                    <a:pt x="3593" y="1526"/>
                    <a:pt x="3572" y="1526"/>
                  </a:cubicBezTo>
                  <a:cubicBezTo>
                    <a:pt x="3537" y="1526"/>
                    <a:pt x="3504" y="1507"/>
                    <a:pt x="3489" y="1470"/>
                  </a:cubicBezTo>
                  <a:cubicBezTo>
                    <a:pt x="3465" y="1434"/>
                    <a:pt x="3465" y="1387"/>
                    <a:pt x="3441" y="1351"/>
                  </a:cubicBezTo>
                  <a:cubicBezTo>
                    <a:pt x="3385" y="1238"/>
                    <a:pt x="3334" y="1185"/>
                    <a:pt x="3255" y="1185"/>
                  </a:cubicBezTo>
                  <a:cubicBezTo>
                    <a:pt x="3217" y="1185"/>
                    <a:pt x="3173" y="1197"/>
                    <a:pt x="3120" y="1220"/>
                  </a:cubicBezTo>
                  <a:cubicBezTo>
                    <a:pt x="3072" y="1232"/>
                    <a:pt x="3036" y="1256"/>
                    <a:pt x="3001" y="1280"/>
                  </a:cubicBezTo>
                  <a:cubicBezTo>
                    <a:pt x="2964" y="1300"/>
                    <a:pt x="2925" y="1310"/>
                    <a:pt x="2886" y="1310"/>
                  </a:cubicBezTo>
                  <a:cubicBezTo>
                    <a:pt x="2836" y="1310"/>
                    <a:pt x="2786" y="1294"/>
                    <a:pt x="2739" y="1268"/>
                  </a:cubicBezTo>
                  <a:cubicBezTo>
                    <a:pt x="2667" y="1244"/>
                    <a:pt x="2632" y="1149"/>
                    <a:pt x="2679" y="1089"/>
                  </a:cubicBezTo>
                  <a:cubicBezTo>
                    <a:pt x="2739" y="1006"/>
                    <a:pt x="2822" y="934"/>
                    <a:pt x="2894" y="851"/>
                  </a:cubicBezTo>
                  <a:cubicBezTo>
                    <a:pt x="2965" y="791"/>
                    <a:pt x="3001" y="696"/>
                    <a:pt x="3001" y="613"/>
                  </a:cubicBezTo>
                  <a:cubicBezTo>
                    <a:pt x="2977" y="470"/>
                    <a:pt x="2989" y="339"/>
                    <a:pt x="3025" y="208"/>
                  </a:cubicBezTo>
                  <a:cubicBezTo>
                    <a:pt x="3044" y="93"/>
                    <a:pt x="2954" y="1"/>
                    <a:pt x="2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7" name="Google Shape;1447;p34"/>
            <p:cNvSpPr/>
            <p:nvPr/>
          </p:nvSpPr>
          <p:spPr>
            <a:xfrm>
              <a:off x="4608463" y="3424550"/>
              <a:ext cx="117000" cy="95575"/>
            </a:xfrm>
            <a:custGeom>
              <a:rect b="b" l="l" r="r" t="t"/>
              <a:pathLst>
                <a:path extrusionOk="0" h="3823" w="4680">
                  <a:moveTo>
                    <a:pt x="3419" y="1"/>
                  </a:moveTo>
                  <a:cubicBezTo>
                    <a:pt x="3359" y="1"/>
                    <a:pt x="3290" y="32"/>
                    <a:pt x="3227" y="96"/>
                  </a:cubicBezTo>
                  <a:cubicBezTo>
                    <a:pt x="3060" y="251"/>
                    <a:pt x="2905" y="417"/>
                    <a:pt x="2739" y="572"/>
                  </a:cubicBezTo>
                  <a:cubicBezTo>
                    <a:pt x="2048" y="1203"/>
                    <a:pt x="1322" y="1798"/>
                    <a:pt x="583" y="2382"/>
                  </a:cubicBezTo>
                  <a:cubicBezTo>
                    <a:pt x="405" y="2513"/>
                    <a:pt x="250" y="2691"/>
                    <a:pt x="83" y="2834"/>
                  </a:cubicBezTo>
                  <a:cubicBezTo>
                    <a:pt x="24" y="2894"/>
                    <a:pt x="0" y="2965"/>
                    <a:pt x="24" y="3049"/>
                  </a:cubicBezTo>
                  <a:cubicBezTo>
                    <a:pt x="55" y="3152"/>
                    <a:pt x="149" y="3220"/>
                    <a:pt x="252" y="3220"/>
                  </a:cubicBezTo>
                  <a:cubicBezTo>
                    <a:pt x="267" y="3220"/>
                    <a:pt x="282" y="3218"/>
                    <a:pt x="298" y="3215"/>
                  </a:cubicBezTo>
                  <a:cubicBezTo>
                    <a:pt x="453" y="3180"/>
                    <a:pt x="619" y="3120"/>
                    <a:pt x="774" y="3061"/>
                  </a:cubicBezTo>
                  <a:cubicBezTo>
                    <a:pt x="798" y="3049"/>
                    <a:pt x="828" y="3043"/>
                    <a:pt x="857" y="3043"/>
                  </a:cubicBezTo>
                  <a:cubicBezTo>
                    <a:pt x="887" y="3043"/>
                    <a:pt x="917" y="3049"/>
                    <a:pt x="941" y="3061"/>
                  </a:cubicBezTo>
                  <a:cubicBezTo>
                    <a:pt x="1036" y="3144"/>
                    <a:pt x="1167" y="3203"/>
                    <a:pt x="1203" y="3299"/>
                  </a:cubicBezTo>
                  <a:cubicBezTo>
                    <a:pt x="1250" y="3442"/>
                    <a:pt x="1357" y="3561"/>
                    <a:pt x="1488" y="3632"/>
                  </a:cubicBezTo>
                  <a:cubicBezTo>
                    <a:pt x="1572" y="3692"/>
                    <a:pt x="1596" y="3823"/>
                    <a:pt x="1726" y="3823"/>
                  </a:cubicBezTo>
                  <a:cubicBezTo>
                    <a:pt x="1846" y="3811"/>
                    <a:pt x="1965" y="3763"/>
                    <a:pt x="2060" y="3692"/>
                  </a:cubicBezTo>
                  <a:cubicBezTo>
                    <a:pt x="2107" y="3668"/>
                    <a:pt x="2155" y="3632"/>
                    <a:pt x="2203" y="3596"/>
                  </a:cubicBezTo>
                  <a:cubicBezTo>
                    <a:pt x="2929" y="3120"/>
                    <a:pt x="3608" y="2596"/>
                    <a:pt x="4286" y="2072"/>
                  </a:cubicBezTo>
                  <a:cubicBezTo>
                    <a:pt x="4393" y="1989"/>
                    <a:pt x="4501" y="1894"/>
                    <a:pt x="4596" y="1798"/>
                  </a:cubicBezTo>
                  <a:cubicBezTo>
                    <a:pt x="4679" y="1715"/>
                    <a:pt x="4679" y="1584"/>
                    <a:pt x="4620" y="1501"/>
                  </a:cubicBezTo>
                  <a:cubicBezTo>
                    <a:pt x="4581" y="1446"/>
                    <a:pt x="4521" y="1417"/>
                    <a:pt x="4461" y="1417"/>
                  </a:cubicBezTo>
                  <a:cubicBezTo>
                    <a:pt x="4430" y="1417"/>
                    <a:pt x="4398" y="1425"/>
                    <a:pt x="4370" y="1441"/>
                  </a:cubicBezTo>
                  <a:cubicBezTo>
                    <a:pt x="4311" y="1477"/>
                    <a:pt x="4245" y="1494"/>
                    <a:pt x="4178" y="1494"/>
                  </a:cubicBezTo>
                  <a:cubicBezTo>
                    <a:pt x="4067" y="1494"/>
                    <a:pt x="3956" y="1447"/>
                    <a:pt x="3882" y="1358"/>
                  </a:cubicBezTo>
                  <a:cubicBezTo>
                    <a:pt x="3842" y="1308"/>
                    <a:pt x="3777" y="1284"/>
                    <a:pt x="3716" y="1284"/>
                  </a:cubicBezTo>
                  <a:cubicBezTo>
                    <a:pt x="3703" y="1284"/>
                    <a:pt x="3691" y="1285"/>
                    <a:pt x="3679" y="1287"/>
                  </a:cubicBezTo>
                  <a:cubicBezTo>
                    <a:pt x="3644" y="1294"/>
                    <a:pt x="3609" y="1297"/>
                    <a:pt x="3575" y="1297"/>
                  </a:cubicBezTo>
                  <a:cubicBezTo>
                    <a:pt x="3407" y="1297"/>
                    <a:pt x="3247" y="1224"/>
                    <a:pt x="3063" y="1224"/>
                  </a:cubicBezTo>
                  <a:cubicBezTo>
                    <a:pt x="3042" y="1224"/>
                    <a:pt x="3022" y="1225"/>
                    <a:pt x="3000" y="1227"/>
                  </a:cubicBezTo>
                  <a:cubicBezTo>
                    <a:pt x="3024" y="1001"/>
                    <a:pt x="3131" y="798"/>
                    <a:pt x="3286" y="655"/>
                  </a:cubicBezTo>
                  <a:cubicBezTo>
                    <a:pt x="3405" y="572"/>
                    <a:pt x="3489" y="477"/>
                    <a:pt x="3560" y="358"/>
                  </a:cubicBezTo>
                  <a:cubicBezTo>
                    <a:pt x="3620" y="251"/>
                    <a:pt x="3596" y="108"/>
                    <a:pt x="3501" y="24"/>
                  </a:cubicBezTo>
                  <a:cubicBezTo>
                    <a:pt x="3477" y="9"/>
                    <a:pt x="3449" y="1"/>
                    <a:pt x="34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8" name="Google Shape;1448;p34"/>
            <p:cNvSpPr/>
            <p:nvPr/>
          </p:nvSpPr>
          <p:spPr>
            <a:xfrm>
              <a:off x="4455463" y="3512625"/>
              <a:ext cx="155700" cy="75125"/>
            </a:xfrm>
            <a:custGeom>
              <a:rect b="b" l="l" r="r" t="t"/>
              <a:pathLst>
                <a:path extrusionOk="0" h="3005" w="6228">
                  <a:moveTo>
                    <a:pt x="203" y="0"/>
                  </a:moveTo>
                  <a:cubicBezTo>
                    <a:pt x="195" y="0"/>
                    <a:pt x="187" y="1"/>
                    <a:pt x="179" y="2"/>
                  </a:cubicBezTo>
                  <a:cubicBezTo>
                    <a:pt x="72" y="14"/>
                    <a:pt x="0" y="109"/>
                    <a:pt x="12" y="228"/>
                  </a:cubicBezTo>
                  <a:cubicBezTo>
                    <a:pt x="24" y="359"/>
                    <a:pt x="48" y="490"/>
                    <a:pt x="84" y="621"/>
                  </a:cubicBezTo>
                  <a:cubicBezTo>
                    <a:pt x="250" y="1133"/>
                    <a:pt x="560" y="1585"/>
                    <a:pt x="977" y="1919"/>
                  </a:cubicBezTo>
                  <a:cubicBezTo>
                    <a:pt x="1465" y="2312"/>
                    <a:pt x="2024" y="2586"/>
                    <a:pt x="2632" y="2728"/>
                  </a:cubicBezTo>
                  <a:cubicBezTo>
                    <a:pt x="2822" y="2788"/>
                    <a:pt x="3001" y="2859"/>
                    <a:pt x="3191" y="2907"/>
                  </a:cubicBezTo>
                  <a:cubicBezTo>
                    <a:pt x="3480" y="2971"/>
                    <a:pt x="3773" y="3004"/>
                    <a:pt x="4065" y="3004"/>
                  </a:cubicBezTo>
                  <a:cubicBezTo>
                    <a:pt x="4314" y="3004"/>
                    <a:pt x="4564" y="2980"/>
                    <a:pt x="4810" y="2931"/>
                  </a:cubicBezTo>
                  <a:cubicBezTo>
                    <a:pt x="5275" y="2836"/>
                    <a:pt x="5703" y="2609"/>
                    <a:pt x="6049" y="2288"/>
                  </a:cubicBezTo>
                  <a:cubicBezTo>
                    <a:pt x="6120" y="2228"/>
                    <a:pt x="6168" y="2157"/>
                    <a:pt x="6215" y="2074"/>
                  </a:cubicBezTo>
                  <a:cubicBezTo>
                    <a:pt x="6227" y="2002"/>
                    <a:pt x="6203" y="1931"/>
                    <a:pt x="6156" y="1871"/>
                  </a:cubicBezTo>
                  <a:cubicBezTo>
                    <a:pt x="6111" y="1844"/>
                    <a:pt x="6060" y="1831"/>
                    <a:pt x="6007" y="1831"/>
                  </a:cubicBezTo>
                  <a:cubicBezTo>
                    <a:pt x="5989" y="1831"/>
                    <a:pt x="5971" y="1832"/>
                    <a:pt x="5953" y="1835"/>
                  </a:cubicBezTo>
                  <a:cubicBezTo>
                    <a:pt x="5894" y="1871"/>
                    <a:pt x="5822" y="1919"/>
                    <a:pt x="5775" y="1978"/>
                  </a:cubicBezTo>
                  <a:cubicBezTo>
                    <a:pt x="5369" y="2361"/>
                    <a:pt x="4817" y="2574"/>
                    <a:pt x="4260" y="2574"/>
                  </a:cubicBezTo>
                  <a:cubicBezTo>
                    <a:pt x="4245" y="2574"/>
                    <a:pt x="4230" y="2574"/>
                    <a:pt x="4215" y="2574"/>
                  </a:cubicBezTo>
                  <a:cubicBezTo>
                    <a:pt x="3679" y="2574"/>
                    <a:pt x="3155" y="2490"/>
                    <a:pt x="2655" y="2312"/>
                  </a:cubicBezTo>
                  <a:cubicBezTo>
                    <a:pt x="2191" y="2169"/>
                    <a:pt x="1750" y="1955"/>
                    <a:pt x="1346" y="1681"/>
                  </a:cubicBezTo>
                  <a:cubicBezTo>
                    <a:pt x="893" y="1347"/>
                    <a:pt x="560" y="871"/>
                    <a:pt x="429" y="311"/>
                  </a:cubicBezTo>
                  <a:cubicBezTo>
                    <a:pt x="429" y="252"/>
                    <a:pt x="405" y="192"/>
                    <a:pt x="393" y="145"/>
                  </a:cubicBezTo>
                  <a:cubicBezTo>
                    <a:pt x="371" y="58"/>
                    <a:pt x="290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9" name="Google Shape;1449;p34"/>
            <p:cNvSpPr/>
            <p:nvPr/>
          </p:nvSpPr>
          <p:spPr>
            <a:xfrm>
              <a:off x="4466463" y="3247025"/>
              <a:ext cx="68200" cy="81850"/>
            </a:xfrm>
            <a:custGeom>
              <a:rect b="b" l="l" r="r" t="t"/>
              <a:pathLst>
                <a:path extrusionOk="0" h="3274" w="2728">
                  <a:moveTo>
                    <a:pt x="184" y="1"/>
                  </a:moveTo>
                  <a:cubicBezTo>
                    <a:pt x="145" y="1"/>
                    <a:pt x="105" y="10"/>
                    <a:pt x="72" y="29"/>
                  </a:cubicBezTo>
                  <a:cubicBezTo>
                    <a:pt x="25" y="77"/>
                    <a:pt x="1" y="148"/>
                    <a:pt x="1" y="220"/>
                  </a:cubicBezTo>
                  <a:cubicBezTo>
                    <a:pt x="60" y="339"/>
                    <a:pt x="144" y="458"/>
                    <a:pt x="227" y="565"/>
                  </a:cubicBezTo>
                  <a:cubicBezTo>
                    <a:pt x="775" y="1244"/>
                    <a:pt x="1322" y="1934"/>
                    <a:pt x="1870" y="2613"/>
                  </a:cubicBezTo>
                  <a:cubicBezTo>
                    <a:pt x="2013" y="2780"/>
                    <a:pt x="2132" y="2946"/>
                    <a:pt x="2275" y="3113"/>
                  </a:cubicBezTo>
                  <a:cubicBezTo>
                    <a:pt x="2323" y="3184"/>
                    <a:pt x="2394" y="3244"/>
                    <a:pt x="2477" y="3268"/>
                  </a:cubicBezTo>
                  <a:cubicBezTo>
                    <a:pt x="2489" y="3272"/>
                    <a:pt x="2501" y="3273"/>
                    <a:pt x="2514" y="3273"/>
                  </a:cubicBezTo>
                  <a:cubicBezTo>
                    <a:pt x="2579" y="3273"/>
                    <a:pt x="2656" y="3230"/>
                    <a:pt x="2715" y="3220"/>
                  </a:cubicBezTo>
                  <a:cubicBezTo>
                    <a:pt x="2727" y="3161"/>
                    <a:pt x="2727" y="3101"/>
                    <a:pt x="2715" y="3054"/>
                  </a:cubicBezTo>
                  <a:cubicBezTo>
                    <a:pt x="2680" y="2982"/>
                    <a:pt x="2644" y="2911"/>
                    <a:pt x="2596" y="2863"/>
                  </a:cubicBezTo>
                  <a:cubicBezTo>
                    <a:pt x="1882" y="1958"/>
                    <a:pt x="1168" y="1053"/>
                    <a:pt x="441" y="160"/>
                  </a:cubicBezTo>
                  <a:cubicBezTo>
                    <a:pt x="406" y="101"/>
                    <a:pt x="346" y="53"/>
                    <a:pt x="275" y="17"/>
                  </a:cubicBezTo>
                  <a:cubicBezTo>
                    <a:pt x="248" y="7"/>
                    <a:pt x="216" y="1"/>
                    <a:pt x="1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0" name="Google Shape;1450;p34"/>
            <p:cNvSpPr/>
            <p:nvPr/>
          </p:nvSpPr>
          <p:spPr>
            <a:xfrm>
              <a:off x="4654288" y="3333475"/>
              <a:ext cx="99750" cy="36325"/>
            </a:xfrm>
            <a:custGeom>
              <a:rect b="b" l="l" r="r" t="t"/>
              <a:pathLst>
                <a:path extrusionOk="0" h="1453" w="3990">
                  <a:moveTo>
                    <a:pt x="3763" y="0"/>
                  </a:moveTo>
                  <a:cubicBezTo>
                    <a:pt x="3644" y="12"/>
                    <a:pt x="3525" y="36"/>
                    <a:pt x="3418" y="84"/>
                  </a:cubicBezTo>
                  <a:cubicBezTo>
                    <a:pt x="2870" y="238"/>
                    <a:pt x="2322" y="405"/>
                    <a:pt x="1763" y="572"/>
                  </a:cubicBezTo>
                  <a:cubicBezTo>
                    <a:pt x="1287" y="715"/>
                    <a:pt x="810" y="858"/>
                    <a:pt x="334" y="1000"/>
                  </a:cubicBezTo>
                  <a:cubicBezTo>
                    <a:pt x="239" y="1036"/>
                    <a:pt x="144" y="1084"/>
                    <a:pt x="60" y="1143"/>
                  </a:cubicBezTo>
                  <a:cubicBezTo>
                    <a:pt x="13" y="1191"/>
                    <a:pt x="1" y="1250"/>
                    <a:pt x="13" y="1310"/>
                  </a:cubicBezTo>
                  <a:cubicBezTo>
                    <a:pt x="13" y="1346"/>
                    <a:pt x="72" y="1393"/>
                    <a:pt x="120" y="1453"/>
                  </a:cubicBezTo>
                  <a:cubicBezTo>
                    <a:pt x="227" y="1441"/>
                    <a:pt x="346" y="1417"/>
                    <a:pt x="465" y="1393"/>
                  </a:cubicBezTo>
                  <a:cubicBezTo>
                    <a:pt x="1036" y="1227"/>
                    <a:pt x="1596" y="1060"/>
                    <a:pt x="2156" y="893"/>
                  </a:cubicBezTo>
                  <a:cubicBezTo>
                    <a:pt x="2644" y="750"/>
                    <a:pt x="3120" y="608"/>
                    <a:pt x="3596" y="465"/>
                  </a:cubicBezTo>
                  <a:cubicBezTo>
                    <a:pt x="3692" y="429"/>
                    <a:pt x="3799" y="393"/>
                    <a:pt x="3894" y="346"/>
                  </a:cubicBezTo>
                  <a:cubicBezTo>
                    <a:pt x="3965" y="286"/>
                    <a:pt x="3989" y="191"/>
                    <a:pt x="3954" y="107"/>
                  </a:cubicBezTo>
                  <a:cubicBezTo>
                    <a:pt x="3906" y="48"/>
                    <a:pt x="3834" y="12"/>
                    <a:pt x="3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1" name="Google Shape;1451;p34"/>
            <p:cNvSpPr/>
            <p:nvPr/>
          </p:nvSpPr>
          <p:spPr>
            <a:xfrm>
              <a:off x="4341763" y="3305800"/>
              <a:ext cx="472700" cy="250900"/>
            </a:xfrm>
            <a:custGeom>
              <a:rect b="b" l="l" r="r" t="t"/>
              <a:pathLst>
                <a:path extrusionOk="0" h="10036" w="18908">
                  <a:moveTo>
                    <a:pt x="1679" y="2203"/>
                  </a:moveTo>
                  <a:cubicBezTo>
                    <a:pt x="3834" y="2953"/>
                    <a:pt x="6001" y="3715"/>
                    <a:pt x="8192" y="4477"/>
                  </a:cubicBezTo>
                  <a:cubicBezTo>
                    <a:pt x="8144" y="4548"/>
                    <a:pt x="8096" y="4620"/>
                    <a:pt x="8037" y="4691"/>
                  </a:cubicBezTo>
                  <a:cubicBezTo>
                    <a:pt x="7306" y="5342"/>
                    <a:pt x="6389" y="5670"/>
                    <a:pt x="5471" y="5670"/>
                  </a:cubicBezTo>
                  <a:cubicBezTo>
                    <a:pt x="4608" y="5670"/>
                    <a:pt x="3745" y="5381"/>
                    <a:pt x="3036" y="4798"/>
                  </a:cubicBezTo>
                  <a:cubicBezTo>
                    <a:pt x="2250" y="4155"/>
                    <a:pt x="1726" y="3239"/>
                    <a:pt x="1572" y="2238"/>
                  </a:cubicBezTo>
                  <a:cubicBezTo>
                    <a:pt x="1631" y="2215"/>
                    <a:pt x="1667" y="2203"/>
                    <a:pt x="1679" y="2203"/>
                  </a:cubicBezTo>
                  <a:close/>
                  <a:moveTo>
                    <a:pt x="10013" y="5048"/>
                  </a:moveTo>
                  <a:lnTo>
                    <a:pt x="16740" y="6906"/>
                  </a:lnTo>
                  <a:cubicBezTo>
                    <a:pt x="16597" y="7191"/>
                    <a:pt x="16169" y="7537"/>
                    <a:pt x="15597" y="7811"/>
                  </a:cubicBezTo>
                  <a:cubicBezTo>
                    <a:pt x="15034" y="8105"/>
                    <a:pt x="14414" y="8255"/>
                    <a:pt x="13788" y="8255"/>
                  </a:cubicBezTo>
                  <a:cubicBezTo>
                    <a:pt x="13554" y="8255"/>
                    <a:pt x="13319" y="8234"/>
                    <a:pt x="13085" y="8192"/>
                  </a:cubicBezTo>
                  <a:cubicBezTo>
                    <a:pt x="11442" y="7870"/>
                    <a:pt x="10108" y="6513"/>
                    <a:pt x="10013" y="5048"/>
                  </a:cubicBezTo>
                  <a:close/>
                  <a:moveTo>
                    <a:pt x="536" y="0"/>
                  </a:moveTo>
                  <a:cubicBezTo>
                    <a:pt x="357" y="214"/>
                    <a:pt x="250" y="488"/>
                    <a:pt x="214" y="762"/>
                  </a:cubicBezTo>
                  <a:cubicBezTo>
                    <a:pt x="0" y="2143"/>
                    <a:pt x="238" y="3453"/>
                    <a:pt x="774" y="4715"/>
                  </a:cubicBezTo>
                  <a:cubicBezTo>
                    <a:pt x="1226" y="5786"/>
                    <a:pt x="2048" y="6465"/>
                    <a:pt x="3143" y="6799"/>
                  </a:cubicBezTo>
                  <a:cubicBezTo>
                    <a:pt x="3658" y="6948"/>
                    <a:pt x="4195" y="7032"/>
                    <a:pt x="4730" y="7032"/>
                  </a:cubicBezTo>
                  <a:cubicBezTo>
                    <a:pt x="4876" y="7032"/>
                    <a:pt x="5022" y="7026"/>
                    <a:pt x="5167" y="7013"/>
                  </a:cubicBezTo>
                  <a:cubicBezTo>
                    <a:pt x="6251" y="6977"/>
                    <a:pt x="7311" y="6810"/>
                    <a:pt x="8346" y="6525"/>
                  </a:cubicBezTo>
                  <a:cubicBezTo>
                    <a:pt x="8430" y="6513"/>
                    <a:pt x="8501" y="6501"/>
                    <a:pt x="8573" y="6489"/>
                  </a:cubicBezTo>
                  <a:cubicBezTo>
                    <a:pt x="8644" y="6560"/>
                    <a:pt x="8704" y="6620"/>
                    <a:pt x="8763" y="6691"/>
                  </a:cubicBezTo>
                  <a:cubicBezTo>
                    <a:pt x="9477" y="7525"/>
                    <a:pt x="10275" y="8275"/>
                    <a:pt x="11144" y="8930"/>
                  </a:cubicBezTo>
                  <a:cubicBezTo>
                    <a:pt x="11740" y="9394"/>
                    <a:pt x="12430" y="9739"/>
                    <a:pt x="13168" y="9930"/>
                  </a:cubicBezTo>
                  <a:cubicBezTo>
                    <a:pt x="13480" y="9999"/>
                    <a:pt x="13788" y="10036"/>
                    <a:pt x="14092" y="10036"/>
                  </a:cubicBezTo>
                  <a:cubicBezTo>
                    <a:pt x="14683" y="10036"/>
                    <a:pt x="15257" y="9895"/>
                    <a:pt x="15800" y="9573"/>
                  </a:cubicBezTo>
                  <a:cubicBezTo>
                    <a:pt x="17062" y="8858"/>
                    <a:pt x="18086" y="7775"/>
                    <a:pt x="18717" y="6477"/>
                  </a:cubicBezTo>
                  <a:cubicBezTo>
                    <a:pt x="18860" y="6239"/>
                    <a:pt x="18907" y="5965"/>
                    <a:pt x="18860" y="5703"/>
                  </a:cubicBezTo>
                  <a:cubicBezTo>
                    <a:pt x="18800" y="5667"/>
                    <a:pt x="18752" y="5632"/>
                    <a:pt x="18693" y="5608"/>
                  </a:cubicBezTo>
                  <a:cubicBezTo>
                    <a:pt x="18169" y="5453"/>
                    <a:pt x="17645" y="5298"/>
                    <a:pt x="17109" y="5179"/>
                  </a:cubicBezTo>
                  <a:cubicBezTo>
                    <a:pt x="16216" y="4965"/>
                    <a:pt x="15312" y="4774"/>
                    <a:pt x="14407" y="4572"/>
                  </a:cubicBezTo>
                  <a:cubicBezTo>
                    <a:pt x="13097" y="4274"/>
                    <a:pt x="11775" y="3977"/>
                    <a:pt x="10466" y="3691"/>
                  </a:cubicBezTo>
                  <a:cubicBezTo>
                    <a:pt x="9823" y="3560"/>
                    <a:pt x="9204" y="3358"/>
                    <a:pt x="8596" y="3108"/>
                  </a:cubicBezTo>
                  <a:cubicBezTo>
                    <a:pt x="7727" y="2750"/>
                    <a:pt x="6858" y="2405"/>
                    <a:pt x="5989" y="2060"/>
                  </a:cubicBezTo>
                  <a:cubicBezTo>
                    <a:pt x="5144" y="1715"/>
                    <a:pt x="4298" y="1357"/>
                    <a:pt x="3453" y="1024"/>
                  </a:cubicBezTo>
                  <a:cubicBezTo>
                    <a:pt x="2584" y="679"/>
                    <a:pt x="1703" y="357"/>
                    <a:pt x="822" y="36"/>
                  </a:cubicBezTo>
                  <a:cubicBezTo>
                    <a:pt x="726" y="12"/>
                    <a:pt x="631" y="0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52" name="Google Shape;1452;p34"/>
          <p:cNvGrpSpPr/>
          <p:nvPr/>
        </p:nvGrpSpPr>
        <p:grpSpPr>
          <a:xfrm>
            <a:off x="8109925" y="885964"/>
            <a:ext cx="735900" cy="735900"/>
            <a:chOff x="7161125" y="2185314"/>
            <a:chExt cx="735900" cy="735900"/>
          </a:xfrm>
        </p:grpSpPr>
        <p:sp>
          <p:nvSpPr>
            <p:cNvPr id="1453" name="Google Shape;1453;p34"/>
            <p:cNvSpPr/>
            <p:nvPr/>
          </p:nvSpPr>
          <p:spPr>
            <a:xfrm>
              <a:off x="7161125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4" name="Google Shape;1454;p34"/>
            <p:cNvSpPr/>
            <p:nvPr/>
          </p:nvSpPr>
          <p:spPr>
            <a:xfrm>
              <a:off x="7161738" y="2244875"/>
              <a:ext cx="675000" cy="610300"/>
            </a:xfrm>
            <a:custGeom>
              <a:rect b="b" l="l" r="r" t="t"/>
              <a:pathLst>
                <a:path extrusionOk="0" h="24412" w="27000">
                  <a:moveTo>
                    <a:pt x="14796" y="0"/>
                  </a:moveTo>
                  <a:cubicBezTo>
                    <a:pt x="13291" y="0"/>
                    <a:pt x="11747" y="284"/>
                    <a:pt x="10228" y="896"/>
                  </a:cubicBezTo>
                  <a:cubicBezTo>
                    <a:pt x="2204" y="4123"/>
                    <a:pt x="1" y="14457"/>
                    <a:pt x="6014" y="20684"/>
                  </a:cubicBezTo>
                  <a:cubicBezTo>
                    <a:pt x="8276" y="23042"/>
                    <a:pt x="11383" y="24363"/>
                    <a:pt x="14765" y="24411"/>
                  </a:cubicBezTo>
                  <a:lnTo>
                    <a:pt x="14788" y="24411"/>
                  </a:lnTo>
                  <a:cubicBezTo>
                    <a:pt x="21599" y="24304"/>
                    <a:pt x="26945" y="18958"/>
                    <a:pt x="26980" y="12255"/>
                  </a:cubicBezTo>
                  <a:cubicBezTo>
                    <a:pt x="27000" y="5235"/>
                    <a:pt x="21255" y="0"/>
                    <a:pt x="14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5" name="Google Shape;1455;p34"/>
            <p:cNvSpPr/>
            <p:nvPr/>
          </p:nvSpPr>
          <p:spPr>
            <a:xfrm>
              <a:off x="7249263" y="2270525"/>
              <a:ext cx="565850" cy="562025"/>
            </a:xfrm>
            <a:custGeom>
              <a:rect b="b" l="l" r="r" t="t"/>
              <a:pathLst>
                <a:path extrusionOk="0" h="22481" w="22634">
                  <a:moveTo>
                    <a:pt x="11482" y="1"/>
                  </a:moveTo>
                  <a:cubicBezTo>
                    <a:pt x="11453" y="1"/>
                    <a:pt x="11424" y="1"/>
                    <a:pt x="11395" y="1"/>
                  </a:cubicBezTo>
                  <a:cubicBezTo>
                    <a:pt x="4572" y="1"/>
                    <a:pt x="0" y="5597"/>
                    <a:pt x="60" y="11288"/>
                  </a:cubicBezTo>
                  <a:cubicBezTo>
                    <a:pt x="12" y="17099"/>
                    <a:pt x="4644" y="22397"/>
                    <a:pt x="11264" y="22480"/>
                  </a:cubicBezTo>
                  <a:cubicBezTo>
                    <a:pt x="17610" y="22385"/>
                    <a:pt x="22551" y="17420"/>
                    <a:pt x="22575" y="11217"/>
                  </a:cubicBezTo>
                  <a:cubicBezTo>
                    <a:pt x="22634" y="5043"/>
                    <a:pt x="17656" y="1"/>
                    <a:pt x="114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6" name="Google Shape;1456;p34"/>
            <p:cNvSpPr/>
            <p:nvPr/>
          </p:nvSpPr>
          <p:spPr>
            <a:xfrm>
              <a:off x="7412363" y="2568675"/>
              <a:ext cx="286975" cy="165650"/>
            </a:xfrm>
            <a:custGeom>
              <a:rect b="b" l="l" r="r" t="t"/>
              <a:pathLst>
                <a:path extrusionOk="0" h="6626" w="11479">
                  <a:moveTo>
                    <a:pt x="11189" y="1"/>
                  </a:moveTo>
                  <a:cubicBezTo>
                    <a:pt x="11107" y="1"/>
                    <a:pt x="11027" y="16"/>
                    <a:pt x="10955" y="53"/>
                  </a:cubicBezTo>
                  <a:cubicBezTo>
                    <a:pt x="9681" y="434"/>
                    <a:pt x="8431" y="922"/>
                    <a:pt x="7240" y="1505"/>
                  </a:cubicBezTo>
                  <a:cubicBezTo>
                    <a:pt x="5430" y="2398"/>
                    <a:pt x="3751" y="3494"/>
                    <a:pt x="2120" y="4672"/>
                  </a:cubicBezTo>
                  <a:cubicBezTo>
                    <a:pt x="1477" y="5137"/>
                    <a:pt x="846" y="5637"/>
                    <a:pt x="251" y="6161"/>
                  </a:cubicBezTo>
                  <a:cubicBezTo>
                    <a:pt x="168" y="6220"/>
                    <a:pt x="96" y="6304"/>
                    <a:pt x="49" y="6387"/>
                  </a:cubicBezTo>
                  <a:cubicBezTo>
                    <a:pt x="1" y="6494"/>
                    <a:pt x="72" y="6613"/>
                    <a:pt x="180" y="6625"/>
                  </a:cubicBezTo>
                  <a:cubicBezTo>
                    <a:pt x="322" y="6625"/>
                    <a:pt x="394" y="6518"/>
                    <a:pt x="489" y="6447"/>
                  </a:cubicBezTo>
                  <a:cubicBezTo>
                    <a:pt x="1061" y="6006"/>
                    <a:pt x="1620" y="5565"/>
                    <a:pt x="2204" y="5137"/>
                  </a:cubicBezTo>
                  <a:cubicBezTo>
                    <a:pt x="3513" y="4137"/>
                    <a:pt x="4906" y="3244"/>
                    <a:pt x="6347" y="2446"/>
                  </a:cubicBezTo>
                  <a:cubicBezTo>
                    <a:pt x="7835" y="1613"/>
                    <a:pt x="9407" y="946"/>
                    <a:pt x="11050" y="470"/>
                  </a:cubicBezTo>
                  <a:cubicBezTo>
                    <a:pt x="11157" y="446"/>
                    <a:pt x="11252" y="398"/>
                    <a:pt x="11348" y="351"/>
                  </a:cubicBezTo>
                  <a:cubicBezTo>
                    <a:pt x="11479" y="243"/>
                    <a:pt x="11431" y="41"/>
                    <a:pt x="11264" y="5"/>
                  </a:cubicBezTo>
                  <a:cubicBezTo>
                    <a:pt x="11239" y="2"/>
                    <a:pt x="11214" y="1"/>
                    <a:pt x="11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7" name="Google Shape;1457;p34"/>
            <p:cNvSpPr/>
            <p:nvPr/>
          </p:nvSpPr>
          <p:spPr>
            <a:xfrm>
              <a:off x="7397788" y="2450225"/>
              <a:ext cx="49725" cy="78125"/>
            </a:xfrm>
            <a:custGeom>
              <a:rect b="b" l="l" r="r" t="t"/>
              <a:pathLst>
                <a:path extrusionOk="0" h="3125" w="1989">
                  <a:moveTo>
                    <a:pt x="600" y="0"/>
                  </a:moveTo>
                  <a:cubicBezTo>
                    <a:pt x="554" y="0"/>
                    <a:pt x="509" y="5"/>
                    <a:pt x="465" y="16"/>
                  </a:cubicBezTo>
                  <a:cubicBezTo>
                    <a:pt x="310" y="28"/>
                    <a:pt x="179" y="147"/>
                    <a:pt x="155" y="302"/>
                  </a:cubicBezTo>
                  <a:cubicBezTo>
                    <a:pt x="60" y="659"/>
                    <a:pt x="1" y="1028"/>
                    <a:pt x="1" y="1409"/>
                  </a:cubicBezTo>
                  <a:cubicBezTo>
                    <a:pt x="1" y="1660"/>
                    <a:pt x="24" y="1921"/>
                    <a:pt x="96" y="2160"/>
                  </a:cubicBezTo>
                  <a:cubicBezTo>
                    <a:pt x="143" y="2410"/>
                    <a:pt x="251" y="2648"/>
                    <a:pt x="417" y="2850"/>
                  </a:cubicBezTo>
                  <a:cubicBezTo>
                    <a:pt x="536" y="3005"/>
                    <a:pt x="715" y="3100"/>
                    <a:pt x="905" y="3124"/>
                  </a:cubicBezTo>
                  <a:cubicBezTo>
                    <a:pt x="916" y="3124"/>
                    <a:pt x="926" y="3125"/>
                    <a:pt x="936" y="3125"/>
                  </a:cubicBezTo>
                  <a:cubicBezTo>
                    <a:pt x="1187" y="3125"/>
                    <a:pt x="1422" y="2984"/>
                    <a:pt x="1525" y="2755"/>
                  </a:cubicBezTo>
                  <a:cubicBezTo>
                    <a:pt x="1798" y="2219"/>
                    <a:pt x="1953" y="1636"/>
                    <a:pt x="1977" y="1040"/>
                  </a:cubicBezTo>
                  <a:cubicBezTo>
                    <a:pt x="1989" y="838"/>
                    <a:pt x="1882" y="647"/>
                    <a:pt x="1715" y="540"/>
                  </a:cubicBezTo>
                  <a:cubicBezTo>
                    <a:pt x="1453" y="374"/>
                    <a:pt x="1179" y="219"/>
                    <a:pt x="905" y="76"/>
                  </a:cubicBezTo>
                  <a:cubicBezTo>
                    <a:pt x="807" y="27"/>
                    <a:pt x="702" y="0"/>
                    <a:pt x="6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8" name="Google Shape;1458;p34"/>
            <p:cNvSpPr/>
            <p:nvPr/>
          </p:nvSpPr>
          <p:spPr>
            <a:xfrm>
              <a:off x="7565663" y="2382725"/>
              <a:ext cx="150650" cy="47900"/>
            </a:xfrm>
            <a:custGeom>
              <a:rect b="b" l="l" r="r" t="t"/>
              <a:pathLst>
                <a:path extrusionOk="0" h="1916" w="6026">
                  <a:moveTo>
                    <a:pt x="3082" y="0"/>
                  </a:moveTo>
                  <a:cubicBezTo>
                    <a:pt x="2876" y="0"/>
                    <a:pt x="2662" y="17"/>
                    <a:pt x="2441" y="49"/>
                  </a:cubicBezTo>
                  <a:cubicBezTo>
                    <a:pt x="1608" y="192"/>
                    <a:pt x="834" y="561"/>
                    <a:pt x="203" y="1121"/>
                  </a:cubicBezTo>
                  <a:cubicBezTo>
                    <a:pt x="155" y="1169"/>
                    <a:pt x="96" y="1216"/>
                    <a:pt x="60" y="1288"/>
                  </a:cubicBezTo>
                  <a:cubicBezTo>
                    <a:pt x="1" y="1359"/>
                    <a:pt x="13" y="1466"/>
                    <a:pt x="72" y="1526"/>
                  </a:cubicBezTo>
                  <a:cubicBezTo>
                    <a:pt x="107" y="1574"/>
                    <a:pt x="158" y="1599"/>
                    <a:pt x="211" y="1599"/>
                  </a:cubicBezTo>
                  <a:cubicBezTo>
                    <a:pt x="249" y="1599"/>
                    <a:pt x="287" y="1586"/>
                    <a:pt x="322" y="1562"/>
                  </a:cubicBezTo>
                  <a:cubicBezTo>
                    <a:pt x="441" y="1478"/>
                    <a:pt x="548" y="1383"/>
                    <a:pt x="667" y="1288"/>
                  </a:cubicBezTo>
                  <a:cubicBezTo>
                    <a:pt x="1358" y="728"/>
                    <a:pt x="2215" y="430"/>
                    <a:pt x="3096" y="419"/>
                  </a:cubicBezTo>
                  <a:cubicBezTo>
                    <a:pt x="3110" y="418"/>
                    <a:pt x="3124" y="418"/>
                    <a:pt x="3137" y="418"/>
                  </a:cubicBezTo>
                  <a:cubicBezTo>
                    <a:pt x="3944" y="418"/>
                    <a:pt x="4713" y="762"/>
                    <a:pt x="5263" y="1371"/>
                  </a:cubicBezTo>
                  <a:cubicBezTo>
                    <a:pt x="5370" y="1490"/>
                    <a:pt x="5478" y="1621"/>
                    <a:pt x="5573" y="1740"/>
                  </a:cubicBezTo>
                  <a:cubicBezTo>
                    <a:pt x="5609" y="1788"/>
                    <a:pt x="5656" y="1835"/>
                    <a:pt x="5692" y="1871"/>
                  </a:cubicBezTo>
                  <a:cubicBezTo>
                    <a:pt x="5728" y="1901"/>
                    <a:pt x="5772" y="1916"/>
                    <a:pt x="5817" y="1916"/>
                  </a:cubicBezTo>
                  <a:cubicBezTo>
                    <a:pt x="5862" y="1916"/>
                    <a:pt x="5906" y="1901"/>
                    <a:pt x="5942" y="1871"/>
                  </a:cubicBezTo>
                  <a:cubicBezTo>
                    <a:pt x="6001" y="1824"/>
                    <a:pt x="6025" y="1740"/>
                    <a:pt x="6001" y="1669"/>
                  </a:cubicBezTo>
                  <a:cubicBezTo>
                    <a:pt x="5978" y="1609"/>
                    <a:pt x="5942" y="1538"/>
                    <a:pt x="5894" y="1478"/>
                  </a:cubicBezTo>
                  <a:cubicBezTo>
                    <a:pt x="5158" y="500"/>
                    <a:pt x="4226" y="0"/>
                    <a:pt x="3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9" name="Google Shape;1459;p34"/>
            <p:cNvSpPr/>
            <p:nvPr/>
          </p:nvSpPr>
          <p:spPr>
            <a:xfrm>
              <a:off x="7374563" y="2383900"/>
              <a:ext cx="110175" cy="72400"/>
            </a:xfrm>
            <a:custGeom>
              <a:rect b="b" l="l" r="r" t="t"/>
              <a:pathLst>
                <a:path extrusionOk="0" h="2896" w="4407">
                  <a:moveTo>
                    <a:pt x="215" y="0"/>
                  </a:moveTo>
                  <a:cubicBezTo>
                    <a:pt x="207" y="0"/>
                    <a:pt x="199" y="1"/>
                    <a:pt x="191" y="2"/>
                  </a:cubicBezTo>
                  <a:cubicBezTo>
                    <a:pt x="132" y="2"/>
                    <a:pt x="72" y="38"/>
                    <a:pt x="48" y="86"/>
                  </a:cubicBezTo>
                  <a:cubicBezTo>
                    <a:pt x="25" y="133"/>
                    <a:pt x="13" y="169"/>
                    <a:pt x="1" y="217"/>
                  </a:cubicBezTo>
                  <a:cubicBezTo>
                    <a:pt x="1" y="395"/>
                    <a:pt x="48" y="574"/>
                    <a:pt x="156" y="729"/>
                  </a:cubicBezTo>
                  <a:cubicBezTo>
                    <a:pt x="322" y="979"/>
                    <a:pt x="537" y="1193"/>
                    <a:pt x="775" y="1372"/>
                  </a:cubicBezTo>
                  <a:cubicBezTo>
                    <a:pt x="1715" y="2074"/>
                    <a:pt x="2787" y="2586"/>
                    <a:pt x="3930" y="2860"/>
                  </a:cubicBezTo>
                  <a:cubicBezTo>
                    <a:pt x="4025" y="2884"/>
                    <a:pt x="4132" y="2896"/>
                    <a:pt x="4239" y="2896"/>
                  </a:cubicBezTo>
                  <a:cubicBezTo>
                    <a:pt x="4311" y="2884"/>
                    <a:pt x="4370" y="2824"/>
                    <a:pt x="4382" y="2753"/>
                  </a:cubicBezTo>
                  <a:cubicBezTo>
                    <a:pt x="4406" y="2669"/>
                    <a:pt x="4370" y="2598"/>
                    <a:pt x="4311" y="2550"/>
                  </a:cubicBezTo>
                  <a:cubicBezTo>
                    <a:pt x="4216" y="2503"/>
                    <a:pt x="4120" y="2467"/>
                    <a:pt x="4013" y="2455"/>
                  </a:cubicBezTo>
                  <a:cubicBezTo>
                    <a:pt x="3692" y="2372"/>
                    <a:pt x="3370" y="2277"/>
                    <a:pt x="3073" y="2157"/>
                  </a:cubicBezTo>
                  <a:cubicBezTo>
                    <a:pt x="2346" y="1896"/>
                    <a:pt x="1668" y="1526"/>
                    <a:pt x="1061" y="1062"/>
                  </a:cubicBezTo>
                  <a:cubicBezTo>
                    <a:pt x="763" y="824"/>
                    <a:pt x="441" y="586"/>
                    <a:pt x="382" y="145"/>
                  </a:cubicBezTo>
                  <a:cubicBezTo>
                    <a:pt x="382" y="122"/>
                    <a:pt x="370" y="98"/>
                    <a:pt x="346" y="74"/>
                  </a:cubicBezTo>
                  <a:cubicBezTo>
                    <a:pt x="315" y="33"/>
                    <a:pt x="266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Color clipart Images - Free Download on ..." id="1460" name="Google Shape;1460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56" y="1646930"/>
            <a:ext cx="2909887" cy="1936398"/>
          </a:xfrm>
          <a:prstGeom prst="rect">
            <a:avLst/>
          </a:prstGeom>
          <a:noFill/>
          <a:ln>
            <a:noFill/>
          </a:ln>
        </p:spPr>
      </p:pic>
      <p:sp>
        <p:nvSpPr>
          <p:cNvPr id="1461" name="Google Shape;1461;p34"/>
          <p:cNvSpPr txBox="1"/>
          <p:nvPr/>
        </p:nvSpPr>
        <p:spPr>
          <a:xfrm>
            <a:off x="2285371" y="3915832"/>
            <a:ext cx="45720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My pencil case is </a:t>
            </a:r>
            <a:r>
              <a:rPr b="1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colorful</a:t>
            </a:r>
            <a:r>
              <a:rPr b="0" i="0" lang="en-US" sz="2000" u="none" cap="none" strike="noStrike">
                <a:solidFill>
                  <a:srgbClr val="000000"/>
                </a:solidFill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.</a:t>
            </a:r>
            <a:endParaRPr b="0" i="0" sz="2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65" name="Shape 1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6" name="Google Shape;1466;g3fb87d947e9_0_2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heavy</a:t>
            </a:r>
            <a:endParaRPr>
              <a:highlight>
                <a:schemeClr val="accent2"/>
              </a:highlight>
            </a:endParaRPr>
          </a:p>
        </p:txBody>
      </p:sp>
      <p:grpSp>
        <p:nvGrpSpPr>
          <p:cNvPr id="1467" name="Google Shape;1467;g3fb87d947e9_0_2"/>
          <p:cNvGrpSpPr/>
          <p:nvPr/>
        </p:nvGrpSpPr>
        <p:grpSpPr>
          <a:xfrm>
            <a:off x="147110" y="3686124"/>
            <a:ext cx="880357" cy="880284"/>
            <a:chOff x="3203492" y="2185314"/>
            <a:chExt cx="735900" cy="735900"/>
          </a:xfrm>
        </p:grpSpPr>
        <p:sp>
          <p:nvSpPr>
            <p:cNvPr id="1468" name="Google Shape;1468;g3fb87d947e9_0_2"/>
            <p:cNvSpPr/>
            <p:nvPr/>
          </p:nvSpPr>
          <p:spPr>
            <a:xfrm>
              <a:off x="3203492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69" name="Google Shape;1469;g3fb87d947e9_0_2"/>
            <p:cNvSpPr/>
            <p:nvPr/>
          </p:nvSpPr>
          <p:spPr>
            <a:xfrm>
              <a:off x="3268988" y="2248225"/>
              <a:ext cx="637925" cy="606650"/>
            </a:xfrm>
            <a:custGeom>
              <a:rect b="b" l="l" r="r" t="t"/>
              <a:pathLst>
                <a:path extrusionOk="0" h="24266" w="25517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0" name="Google Shape;1470;g3fb87d947e9_0_2"/>
            <p:cNvSpPr/>
            <p:nvPr/>
          </p:nvSpPr>
          <p:spPr>
            <a:xfrm>
              <a:off x="3291913" y="2270850"/>
              <a:ext cx="564375" cy="561700"/>
            </a:xfrm>
            <a:custGeom>
              <a:rect b="b" l="l" r="r" t="t"/>
              <a:pathLst>
                <a:path extrusionOk="0" h="22468" w="22575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1" name="Google Shape;1471;g3fb87d947e9_0_2"/>
            <p:cNvSpPr/>
            <p:nvPr/>
          </p:nvSpPr>
          <p:spPr>
            <a:xfrm>
              <a:off x="3333288" y="2469175"/>
              <a:ext cx="109875" cy="109450"/>
            </a:xfrm>
            <a:custGeom>
              <a:rect b="b" l="l" r="r" t="t"/>
              <a:pathLst>
                <a:path extrusionOk="0" h="4378" w="4395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2" name="Google Shape;1472;g3fb87d947e9_0_2"/>
            <p:cNvSpPr/>
            <p:nvPr/>
          </p:nvSpPr>
          <p:spPr>
            <a:xfrm>
              <a:off x="3705663" y="2469100"/>
              <a:ext cx="106000" cy="109400"/>
            </a:xfrm>
            <a:custGeom>
              <a:rect b="b" l="l" r="r" t="t"/>
              <a:pathLst>
                <a:path extrusionOk="0" h="4376" w="424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3" name="Google Shape;1473;g3fb87d947e9_0_2"/>
            <p:cNvSpPr/>
            <p:nvPr/>
          </p:nvSpPr>
          <p:spPr>
            <a:xfrm>
              <a:off x="3355013" y="2520450"/>
              <a:ext cx="434600" cy="212425"/>
            </a:xfrm>
            <a:custGeom>
              <a:rect b="b" l="l" r="r" t="t"/>
              <a:pathLst>
                <a:path extrusionOk="0" h="8497" w="17384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4" name="Google Shape;1474;g3fb87d947e9_0_2"/>
            <p:cNvSpPr/>
            <p:nvPr/>
          </p:nvSpPr>
          <p:spPr>
            <a:xfrm>
              <a:off x="3498488" y="2468075"/>
              <a:ext cx="28000" cy="60125"/>
            </a:xfrm>
            <a:custGeom>
              <a:rect b="b" l="l" r="r" t="t"/>
              <a:pathLst>
                <a:path extrusionOk="0" h="2405" w="112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5" name="Google Shape;1475;g3fb87d947e9_0_2"/>
            <p:cNvSpPr/>
            <p:nvPr/>
          </p:nvSpPr>
          <p:spPr>
            <a:xfrm>
              <a:off x="3619638" y="2468200"/>
              <a:ext cx="28300" cy="60150"/>
            </a:xfrm>
            <a:custGeom>
              <a:rect b="b" l="l" r="r" t="t"/>
              <a:pathLst>
                <a:path extrusionOk="0" h="2406" w="1132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76" name="Google Shape;1476;g3fb87d947e9_0_2"/>
          <p:cNvGrpSpPr/>
          <p:nvPr/>
        </p:nvGrpSpPr>
        <p:grpSpPr>
          <a:xfrm rot="345972">
            <a:off x="7441974" y="320691"/>
            <a:ext cx="1033502" cy="1033502"/>
            <a:chOff x="2214083" y="1263025"/>
            <a:chExt cx="735900" cy="735900"/>
          </a:xfrm>
        </p:grpSpPr>
        <p:sp>
          <p:nvSpPr>
            <p:cNvPr id="1477" name="Google Shape;1477;g3fb87d947e9_0_2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8" name="Google Shape;1478;g3fb87d947e9_0_2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79" name="Google Shape;1479;g3fb87d947e9_0_2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0" name="Google Shape;1480;g3fb87d947e9_0_2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1" name="Google Shape;1481;g3fb87d947e9_0_2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2" name="Google Shape;1482;g3fb87d947e9_0_2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3" name="Google Shape;1483;g3fb87d947e9_0_2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4" name="Google Shape;1484;g3fb87d947e9_0_2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85" name="Google Shape;1485;g3fb87d947e9_0_2"/>
          <p:cNvGrpSpPr/>
          <p:nvPr/>
        </p:nvGrpSpPr>
        <p:grpSpPr>
          <a:xfrm>
            <a:off x="634329" y="4293959"/>
            <a:ext cx="645016" cy="644943"/>
            <a:chOff x="4192900" y="3078684"/>
            <a:chExt cx="735900" cy="735900"/>
          </a:xfrm>
        </p:grpSpPr>
        <p:sp>
          <p:nvSpPr>
            <p:cNvPr id="1486" name="Google Shape;1486;g3fb87d947e9_0_2"/>
            <p:cNvSpPr/>
            <p:nvPr/>
          </p:nvSpPr>
          <p:spPr>
            <a:xfrm>
              <a:off x="4192900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7" name="Google Shape;1487;g3fb87d947e9_0_2"/>
            <p:cNvSpPr/>
            <p:nvPr/>
          </p:nvSpPr>
          <p:spPr>
            <a:xfrm>
              <a:off x="4219413" y="3137450"/>
              <a:ext cx="688200" cy="612250"/>
            </a:xfrm>
            <a:custGeom>
              <a:rect b="b" l="l" r="r" t="t"/>
              <a:pathLst>
                <a:path extrusionOk="0" h="24490" w="27528">
                  <a:moveTo>
                    <a:pt x="13748" y="0"/>
                  </a:moveTo>
                  <a:cubicBezTo>
                    <a:pt x="8508" y="0"/>
                    <a:pt x="3654" y="3377"/>
                    <a:pt x="2025" y="8651"/>
                  </a:cubicBezTo>
                  <a:cubicBezTo>
                    <a:pt x="1" y="15092"/>
                    <a:pt x="3537" y="21819"/>
                    <a:pt x="10061" y="23950"/>
                  </a:cubicBezTo>
                  <a:lnTo>
                    <a:pt x="10085" y="23962"/>
                  </a:lnTo>
                  <a:lnTo>
                    <a:pt x="10097" y="23962"/>
                  </a:lnTo>
                  <a:cubicBezTo>
                    <a:pt x="11317" y="24319"/>
                    <a:pt x="12542" y="24490"/>
                    <a:pt x="13741" y="24490"/>
                  </a:cubicBezTo>
                  <a:cubicBezTo>
                    <a:pt x="19057" y="24490"/>
                    <a:pt x="23862" y="21137"/>
                    <a:pt x="25504" y="15842"/>
                  </a:cubicBezTo>
                  <a:cubicBezTo>
                    <a:pt x="27528" y="9401"/>
                    <a:pt x="23920" y="2555"/>
                    <a:pt x="17467" y="579"/>
                  </a:cubicBezTo>
                  <a:cubicBezTo>
                    <a:pt x="16231" y="187"/>
                    <a:pt x="14978" y="0"/>
                    <a:pt x="137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8" name="Google Shape;1488;g3fb87d947e9_0_2"/>
            <p:cNvSpPr/>
            <p:nvPr/>
          </p:nvSpPr>
          <p:spPr>
            <a:xfrm>
              <a:off x="4245913" y="3160000"/>
              <a:ext cx="636100" cy="566875"/>
            </a:xfrm>
            <a:custGeom>
              <a:rect b="b" l="l" r="r" t="t"/>
              <a:pathLst>
                <a:path extrusionOk="0" h="22675" w="25444">
                  <a:moveTo>
                    <a:pt x="12686" y="1"/>
                  </a:moveTo>
                  <a:cubicBezTo>
                    <a:pt x="7834" y="1"/>
                    <a:pt x="3336" y="3132"/>
                    <a:pt x="1834" y="8023"/>
                  </a:cubicBezTo>
                  <a:cubicBezTo>
                    <a:pt x="0" y="13845"/>
                    <a:pt x="3108" y="20167"/>
                    <a:pt x="9287" y="22179"/>
                  </a:cubicBezTo>
                  <a:cubicBezTo>
                    <a:pt x="10431" y="22516"/>
                    <a:pt x="11568" y="22675"/>
                    <a:pt x="12674" y="22675"/>
                  </a:cubicBezTo>
                  <a:cubicBezTo>
                    <a:pt x="17709" y="22675"/>
                    <a:pt x="22110" y="19391"/>
                    <a:pt x="23575" y="14666"/>
                  </a:cubicBezTo>
                  <a:cubicBezTo>
                    <a:pt x="25444" y="8713"/>
                    <a:pt x="22110" y="2379"/>
                    <a:pt x="16157" y="546"/>
                  </a:cubicBezTo>
                  <a:cubicBezTo>
                    <a:pt x="15004" y="176"/>
                    <a:pt x="13835" y="1"/>
                    <a:pt x="126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89" name="Google Shape;1489;g3fb87d947e9_0_2"/>
            <p:cNvSpPr/>
            <p:nvPr/>
          </p:nvSpPr>
          <p:spPr>
            <a:xfrm>
              <a:off x="4381038" y="3360850"/>
              <a:ext cx="165525" cy="86675"/>
            </a:xfrm>
            <a:custGeom>
              <a:rect b="b" l="l" r="r" t="t"/>
              <a:pathLst>
                <a:path extrusionOk="0" h="3467" w="6621">
                  <a:moveTo>
                    <a:pt x="108" y="1"/>
                  </a:moveTo>
                  <a:cubicBezTo>
                    <a:pt x="96" y="1"/>
                    <a:pt x="60" y="13"/>
                    <a:pt x="1" y="36"/>
                  </a:cubicBezTo>
                  <a:cubicBezTo>
                    <a:pt x="155" y="1037"/>
                    <a:pt x="679" y="1953"/>
                    <a:pt x="1465" y="2584"/>
                  </a:cubicBezTo>
                  <a:cubicBezTo>
                    <a:pt x="2176" y="3174"/>
                    <a:pt x="3045" y="3466"/>
                    <a:pt x="3912" y="3466"/>
                  </a:cubicBezTo>
                  <a:cubicBezTo>
                    <a:pt x="4831" y="3466"/>
                    <a:pt x="5749" y="3138"/>
                    <a:pt x="6478" y="2489"/>
                  </a:cubicBezTo>
                  <a:cubicBezTo>
                    <a:pt x="6525" y="2418"/>
                    <a:pt x="6585" y="2346"/>
                    <a:pt x="6621" y="2275"/>
                  </a:cubicBezTo>
                  <a:cubicBezTo>
                    <a:pt x="4430" y="1513"/>
                    <a:pt x="2275" y="751"/>
                    <a:pt x="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0" name="Google Shape;1490;g3fb87d947e9_0_2"/>
            <p:cNvSpPr/>
            <p:nvPr/>
          </p:nvSpPr>
          <p:spPr>
            <a:xfrm>
              <a:off x="4592088" y="3432000"/>
              <a:ext cx="168200" cy="80075"/>
            </a:xfrm>
            <a:custGeom>
              <a:rect b="b" l="l" r="r" t="t"/>
              <a:pathLst>
                <a:path extrusionOk="0" h="3203" w="6728">
                  <a:moveTo>
                    <a:pt x="0" y="0"/>
                  </a:moveTo>
                  <a:lnTo>
                    <a:pt x="0" y="0"/>
                  </a:lnTo>
                  <a:cubicBezTo>
                    <a:pt x="95" y="1465"/>
                    <a:pt x="1429" y="2822"/>
                    <a:pt x="3072" y="3132"/>
                  </a:cubicBezTo>
                  <a:cubicBezTo>
                    <a:pt x="3315" y="3179"/>
                    <a:pt x="3560" y="3202"/>
                    <a:pt x="3803" y="3202"/>
                  </a:cubicBezTo>
                  <a:cubicBezTo>
                    <a:pt x="4420" y="3202"/>
                    <a:pt x="5030" y="3053"/>
                    <a:pt x="5584" y="2763"/>
                  </a:cubicBezTo>
                  <a:cubicBezTo>
                    <a:pt x="6156" y="2489"/>
                    <a:pt x="6584" y="2155"/>
                    <a:pt x="6727" y="185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1" name="Google Shape;1491;g3fb87d947e9_0_2"/>
            <p:cNvSpPr/>
            <p:nvPr/>
          </p:nvSpPr>
          <p:spPr>
            <a:xfrm>
              <a:off x="4398013" y="3358050"/>
              <a:ext cx="118775" cy="91075"/>
            </a:xfrm>
            <a:custGeom>
              <a:rect b="b" l="l" r="r" t="t"/>
              <a:pathLst>
                <a:path extrusionOk="0" h="3643" w="4751">
                  <a:moveTo>
                    <a:pt x="2838" y="1"/>
                  </a:moveTo>
                  <a:cubicBezTo>
                    <a:pt x="2810" y="1"/>
                    <a:pt x="2781" y="6"/>
                    <a:pt x="2751" y="17"/>
                  </a:cubicBezTo>
                  <a:cubicBezTo>
                    <a:pt x="2655" y="53"/>
                    <a:pt x="2560" y="113"/>
                    <a:pt x="2489" y="184"/>
                  </a:cubicBezTo>
                  <a:cubicBezTo>
                    <a:pt x="1882" y="708"/>
                    <a:pt x="1286" y="1232"/>
                    <a:pt x="655" y="1732"/>
                  </a:cubicBezTo>
                  <a:cubicBezTo>
                    <a:pt x="381" y="1946"/>
                    <a:pt x="179" y="2244"/>
                    <a:pt x="60" y="2565"/>
                  </a:cubicBezTo>
                  <a:cubicBezTo>
                    <a:pt x="0" y="2649"/>
                    <a:pt x="12" y="2744"/>
                    <a:pt x="72" y="2827"/>
                  </a:cubicBezTo>
                  <a:cubicBezTo>
                    <a:pt x="111" y="2882"/>
                    <a:pt x="176" y="2911"/>
                    <a:pt x="246" y="2911"/>
                  </a:cubicBezTo>
                  <a:cubicBezTo>
                    <a:pt x="283" y="2911"/>
                    <a:pt x="321" y="2903"/>
                    <a:pt x="358" y="2887"/>
                  </a:cubicBezTo>
                  <a:cubicBezTo>
                    <a:pt x="429" y="2863"/>
                    <a:pt x="489" y="2827"/>
                    <a:pt x="560" y="2780"/>
                  </a:cubicBezTo>
                  <a:cubicBezTo>
                    <a:pt x="594" y="2756"/>
                    <a:pt x="635" y="2743"/>
                    <a:pt x="676" y="2743"/>
                  </a:cubicBezTo>
                  <a:cubicBezTo>
                    <a:pt x="737" y="2743"/>
                    <a:pt x="798" y="2770"/>
                    <a:pt x="834" y="2827"/>
                  </a:cubicBezTo>
                  <a:cubicBezTo>
                    <a:pt x="929" y="2923"/>
                    <a:pt x="1012" y="3030"/>
                    <a:pt x="1096" y="3137"/>
                  </a:cubicBezTo>
                  <a:cubicBezTo>
                    <a:pt x="1191" y="3268"/>
                    <a:pt x="1274" y="3411"/>
                    <a:pt x="1370" y="3554"/>
                  </a:cubicBezTo>
                  <a:cubicBezTo>
                    <a:pt x="1417" y="3608"/>
                    <a:pt x="1484" y="3643"/>
                    <a:pt x="1552" y="3643"/>
                  </a:cubicBezTo>
                  <a:cubicBezTo>
                    <a:pt x="1587" y="3643"/>
                    <a:pt x="1623" y="3633"/>
                    <a:pt x="1655" y="3613"/>
                  </a:cubicBezTo>
                  <a:cubicBezTo>
                    <a:pt x="1727" y="3577"/>
                    <a:pt x="1786" y="3542"/>
                    <a:pt x="1846" y="3494"/>
                  </a:cubicBezTo>
                  <a:cubicBezTo>
                    <a:pt x="2679" y="2911"/>
                    <a:pt x="3465" y="2280"/>
                    <a:pt x="4215" y="1601"/>
                  </a:cubicBezTo>
                  <a:cubicBezTo>
                    <a:pt x="4370" y="1458"/>
                    <a:pt x="4513" y="1303"/>
                    <a:pt x="4644" y="1137"/>
                  </a:cubicBezTo>
                  <a:cubicBezTo>
                    <a:pt x="4751" y="1029"/>
                    <a:pt x="4751" y="875"/>
                    <a:pt x="4644" y="768"/>
                  </a:cubicBezTo>
                  <a:cubicBezTo>
                    <a:pt x="4590" y="726"/>
                    <a:pt x="4525" y="705"/>
                    <a:pt x="4459" y="705"/>
                  </a:cubicBezTo>
                  <a:cubicBezTo>
                    <a:pt x="4394" y="705"/>
                    <a:pt x="4328" y="726"/>
                    <a:pt x="4275" y="768"/>
                  </a:cubicBezTo>
                  <a:cubicBezTo>
                    <a:pt x="4227" y="803"/>
                    <a:pt x="4191" y="863"/>
                    <a:pt x="4168" y="922"/>
                  </a:cubicBezTo>
                  <a:cubicBezTo>
                    <a:pt x="4084" y="1196"/>
                    <a:pt x="3846" y="1339"/>
                    <a:pt x="3632" y="1506"/>
                  </a:cubicBezTo>
                  <a:cubicBezTo>
                    <a:pt x="3614" y="1519"/>
                    <a:pt x="3593" y="1526"/>
                    <a:pt x="3572" y="1526"/>
                  </a:cubicBezTo>
                  <a:cubicBezTo>
                    <a:pt x="3537" y="1526"/>
                    <a:pt x="3504" y="1507"/>
                    <a:pt x="3489" y="1470"/>
                  </a:cubicBezTo>
                  <a:cubicBezTo>
                    <a:pt x="3465" y="1434"/>
                    <a:pt x="3465" y="1387"/>
                    <a:pt x="3441" y="1351"/>
                  </a:cubicBezTo>
                  <a:cubicBezTo>
                    <a:pt x="3385" y="1238"/>
                    <a:pt x="3334" y="1185"/>
                    <a:pt x="3255" y="1185"/>
                  </a:cubicBezTo>
                  <a:cubicBezTo>
                    <a:pt x="3217" y="1185"/>
                    <a:pt x="3173" y="1197"/>
                    <a:pt x="3120" y="1220"/>
                  </a:cubicBezTo>
                  <a:cubicBezTo>
                    <a:pt x="3072" y="1232"/>
                    <a:pt x="3036" y="1256"/>
                    <a:pt x="3001" y="1280"/>
                  </a:cubicBezTo>
                  <a:cubicBezTo>
                    <a:pt x="2964" y="1300"/>
                    <a:pt x="2925" y="1310"/>
                    <a:pt x="2886" y="1310"/>
                  </a:cubicBezTo>
                  <a:cubicBezTo>
                    <a:pt x="2836" y="1310"/>
                    <a:pt x="2786" y="1294"/>
                    <a:pt x="2739" y="1268"/>
                  </a:cubicBezTo>
                  <a:cubicBezTo>
                    <a:pt x="2667" y="1244"/>
                    <a:pt x="2632" y="1149"/>
                    <a:pt x="2679" y="1089"/>
                  </a:cubicBezTo>
                  <a:cubicBezTo>
                    <a:pt x="2739" y="1006"/>
                    <a:pt x="2822" y="934"/>
                    <a:pt x="2894" y="851"/>
                  </a:cubicBezTo>
                  <a:cubicBezTo>
                    <a:pt x="2965" y="791"/>
                    <a:pt x="3001" y="696"/>
                    <a:pt x="3001" y="613"/>
                  </a:cubicBezTo>
                  <a:cubicBezTo>
                    <a:pt x="2977" y="470"/>
                    <a:pt x="2989" y="339"/>
                    <a:pt x="3025" y="208"/>
                  </a:cubicBezTo>
                  <a:cubicBezTo>
                    <a:pt x="3044" y="93"/>
                    <a:pt x="2954" y="1"/>
                    <a:pt x="2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2" name="Google Shape;1492;g3fb87d947e9_0_2"/>
            <p:cNvSpPr/>
            <p:nvPr/>
          </p:nvSpPr>
          <p:spPr>
            <a:xfrm>
              <a:off x="4608463" y="3424550"/>
              <a:ext cx="117000" cy="95575"/>
            </a:xfrm>
            <a:custGeom>
              <a:rect b="b" l="l" r="r" t="t"/>
              <a:pathLst>
                <a:path extrusionOk="0" h="3823" w="4680">
                  <a:moveTo>
                    <a:pt x="3419" y="1"/>
                  </a:moveTo>
                  <a:cubicBezTo>
                    <a:pt x="3359" y="1"/>
                    <a:pt x="3290" y="32"/>
                    <a:pt x="3227" y="96"/>
                  </a:cubicBezTo>
                  <a:cubicBezTo>
                    <a:pt x="3060" y="251"/>
                    <a:pt x="2905" y="417"/>
                    <a:pt x="2739" y="572"/>
                  </a:cubicBezTo>
                  <a:cubicBezTo>
                    <a:pt x="2048" y="1203"/>
                    <a:pt x="1322" y="1798"/>
                    <a:pt x="583" y="2382"/>
                  </a:cubicBezTo>
                  <a:cubicBezTo>
                    <a:pt x="405" y="2513"/>
                    <a:pt x="250" y="2691"/>
                    <a:pt x="83" y="2834"/>
                  </a:cubicBezTo>
                  <a:cubicBezTo>
                    <a:pt x="24" y="2894"/>
                    <a:pt x="0" y="2965"/>
                    <a:pt x="24" y="3049"/>
                  </a:cubicBezTo>
                  <a:cubicBezTo>
                    <a:pt x="55" y="3152"/>
                    <a:pt x="149" y="3220"/>
                    <a:pt x="252" y="3220"/>
                  </a:cubicBezTo>
                  <a:cubicBezTo>
                    <a:pt x="267" y="3220"/>
                    <a:pt x="282" y="3218"/>
                    <a:pt x="298" y="3215"/>
                  </a:cubicBezTo>
                  <a:cubicBezTo>
                    <a:pt x="453" y="3180"/>
                    <a:pt x="619" y="3120"/>
                    <a:pt x="774" y="3061"/>
                  </a:cubicBezTo>
                  <a:cubicBezTo>
                    <a:pt x="798" y="3049"/>
                    <a:pt x="828" y="3043"/>
                    <a:pt x="857" y="3043"/>
                  </a:cubicBezTo>
                  <a:cubicBezTo>
                    <a:pt x="887" y="3043"/>
                    <a:pt x="917" y="3049"/>
                    <a:pt x="941" y="3061"/>
                  </a:cubicBezTo>
                  <a:cubicBezTo>
                    <a:pt x="1036" y="3144"/>
                    <a:pt x="1167" y="3203"/>
                    <a:pt x="1203" y="3299"/>
                  </a:cubicBezTo>
                  <a:cubicBezTo>
                    <a:pt x="1250" y="3442"/>
                    <a:pt x="1357" y="3561"/>
                    <a:pt x="1488" y="3632"/>
                  </a:cubicBezTo>
                  <a:cubicBezTo>
                    <a:pt x="1572" y="3692"/>
                    <a:pt x="1596" y="3823"/>
                    <a:pt x="1726" y="3823"/>
                  </a:cubicBezTo>
                  <a:cubicBezTo>
                    <a:pt x="1846" y="3811"/>
                    <a:pt x="1965" y="3763"/>
                    <a:pt x="2060" y="3692"/>
                  </a:cubicBezTo>
                  <a:cubicBezTo>
                    <a:pt x="2107" y="3668"/>
                    <a:pt x="2155" y="3632"/>
                    <a:pt x="2203" y="3596"/>
                  </a:cubicBezTo>
                  <a:cubicBezTo>
                    <a:pt x="2929" y="3120"/>
                    <a:pt x="3608" y="2596"/>
                    <a:pt x="4286" y="2072"/>
                  </a:cubicBezTo>
                  <a:cubicBezTo>
                    <a:pt x="4393" y="1989"/>
                    <a:pt x="4501" y="1894"/>
                    <a:pt x="4596" y="1798"/>
                  </a:cubicBezTo>
                  <a:cubicBezTo>
                    <a:pt x="4679" y="1715"/>
                    <a:pt x="4679" y="1584"/>
                    <a:pt x="4620" y="1501"/>
                  </a:cubicBezTo>
                  <a:cubicBezTo>
                    <a:pt x="4581" y="1446"/>
                    <a:pt x="4521" y="1417"/>
                    <a:pt x="4461" y="1417"/>
                  </a:cubicBezTo>
                  <a:cubicBezTo>
                    <a:pt x="4430" y="1417"/>
                    <a:pt x="4398" y="1425"/>
                    <a:pt x="4370" y="1441"/>
                  </a:cubicBezTo>
                  <a:cubicBezTo>
                    <a:pt x="4311" y="1477"/>
                    <a:pt x="4245" y="1494"/>
                    <a:pt x="4178" y="1494"/>
                  </a:cubicBezTo>
                  <a:cubicBezTo>
                    <a:pt x="4067" y="1494"/>
                    <a:pt x="3956" y="1447"/>
                    <a:pt x="3882" y="1358"/>
                  </a:cubicBezTo>
                  <a:cubicBezTo>
                    <a:pt x="3842" y="1308"/>
                    <a:pt x="3777" y="1284"/>
                    <a:pt x="3716" y="1284"/>
                  </a:cubicBezTo>
                  <a:cubicBezTo>
                    <a:pt x="3703" y="1284"/>
                    <a:pt x="3691" y="1285"/>
                    <a:pt x="3679" y="1287"/>
                  </a:cubicBezTo>
                  <a:cubicBezTo>
                    <a:pt x="3644" y="1294"/>
                    <a:pt x="3609" y="1297"/>
                    <a:pt x="3575" y="1297"/>
                  </a:cubicBezTo>
                  <a:cubicBezTo>
                    <a:pt x="3407" y="1297"/>
                    <a:pt x="3247" y="1224"/>
                    <a:pt x="3063" y="1224"/>
                  </a:cubicBezTo>
                  <a:cubicBezTo>
                    <a:pt x="3042" y="1224"/>
                    <a:pt x="3022" y="1225"/>
                    <a:pt x="3000" y="1227"/>
                  </a:cubicBezTo>
                  <a:cubicBezTo>
                    <a:pt x="3024" y="1001"/>
                    <a:pt x="3131" y="798"/>
                    <a:pt x="3286" y="655"/>
                  </a:cubicBezTo>
                  <a:cubicBezTo>
                    <a:pt x="3405" y="572"/>
                    <a:pt x="3489" y="477"/>
                    <a:pt x="3560" y="358"/>
                  </a:cubicBezTo>
                  <a:cubicBezTo>
                    <a:pt x="3620" y="251"/>
                    <a:pt x="3596" y="108"/>
                    <a:pt x="3501" y="24"/>
                  </a:cubicBezTo>
                  <a:cubicBezTo>
                    <a:pt x="3477" y="9"/>
                    <a:pt x="3449" y="1"/>
                    <a:pt x="34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3" name="Google Shape;1493;g3fb87d947e9_0_2"/>
            <p:cNvSpPr/>
            <p:nvPr/>
          </p:nvSpPr>
          <p:spPr>
            <a:xfrm>
              <a:off x="4455463" y="3512625"/>
              <a:ext cx="155700" cy="75125"/>
            </a:xfrm>
            <a:custGeom>
              <a:rect b="b" l="l" r="r" t="t"/>
              <a:pathLst>
                <a:path extrusionOk="0" h="3005" w="6228">
                  <a:moveTo>
                    <a:pt x="203" y="0"/>
                  </a:moveTo>
                  <a:cubicBezTo>
                    <a:pt x="195" y="0"/>
                    <a:pt x="187" y="1"/>
                    <a:pt x="179" y="2"/>
                  </a:cubicBezTo>
                  <a:cubicBezTo>
                    <a:pt x="72" y="14"/>
                    <a:pt x="0" y="109"/>
                    <a:pt x="12" y="228"/>
                  </a:cubicBezTo>
                  <a:cubicBezTo>
                    <a:pt x="24" y="359"/>
                    <a:pt x="48" y="490"/>
                    <a:pt x="84" y="621"/>
                  </a:cubicBezTo>
                  <a:cubicBezTo>
                    <a:pt x="250" y="1133"/>
                    <a:pt x="560" y="1585"/>
                    <a:pt x="977" y="1919"/>
                  </a:cubicBezTo>
                  <a:cubicBezTo>
                    <a:pt x="1465" y="2312"/>
                    <a:pt x="2024" y="2586"/>
                    <a:pt x="2632" y="2728"/>
                  </a:cubicBezTo>
                  <a:cubicBezTo>
                    <a:pt x="2822" y="2788"/>
                    <a:pt x="3001" y="2859"/>
                    <a:pt x="3191" y="2907"/>
                  </a:cubicBezTo>
                  <a:cubicBezTo>
                    <a:pt x="3480" y="2971"/>
                    <a:pt x="3773" y="3004"/>
                    <a:pt x="4065" y="3004"/>
                  </a:cubicBezTo>
                  <a:cubicBezTo>
                    <a:pt x="4314" y="3004"/>
                    <a:pt x="4564" y="2980"/>
                    <a:pt x="4810" y="2931"/>
                  </a:cubicBezTo>
                  <a:cubicBezTo>
                    <a:pt x="5275" y="2836"/>
                    <a:pt x="5703" y="2609"/>
                    <a:pt x="6049" y="2288"/>
                  </a:cubicBezTo>
                  <a:cubicBezTo>
                    <a:pt x="6120" y="2228"/>
                    <a:pt x="6168" y="2157"/>
                    <a:pt x="6215" y="2074"/>
                  </a:cubicBezTo>
                  <a:cubicBezTo>
                    <a:pt x="6227" y="2002"/>
                    <a:pt x="6203" y="1931"/>
                    <a:pt x="6156" y="1871"/>
                  </a:cubicBezTo>
                  <a:cubicBezTo>
                    <a:pt x="6111" y="1844"/>
                    <a:pt x="6060" y="1831"/>
                    <a:pt x="6007" y="1831"/>
                  </a:cubicBezTo>
                  <a:cubicBezTo>
                    <a:pt x="5989" y="1831"/>
                    <a:pt x="5971" y="1832"/>
                    <a:pt x="5953" y="1835"/>
                  </a:cubicBezTo>
                  <a:cubicBezTo>
                    <a:pt x="5894" y="1871"/>
                    <a:pt x="5822" y="1919"/>
                    <a:pt x="5775" y="1978"/>
                  </a:cubicBezTo>
                  <a:cubicBezTo>
                    <a:pt x="5369" y="2361"/>
                    <a:pt x="4817" y="2574"/>
                    <a:pt x="4260" y="2574"/>
                  </a:cubicBezTo>
                  <a:cubicBezTo>
                    <a:pt x="4245" y="2574"/>
                    <a:pt x="4230" y="2574"/>
                    <a:pt x="4215" y="2574"/>
                  </a:cubicBezTo>
                  <a:cubicBezTo>
                    <a:pt x="3679" y="2574"/>
                    <a:pt x="3155" y="2490"/>
                    <a:pt x="2655" y="2312"/>
                  </a:cubicBezTo>
                  <a:cubicBezTo>
                    <a:pt x="2191" y="2169"/>
                    <a:pt x="1750" y="1955"/>
                    <a:pt x="1346" y="1681"/>
                  </a:cubicBezTo>
                  <a:cubicBezTo>
                    <a:pt x="893" y="1347"/>
                    <a:pt x="560" y="871"/>
                    <a:pt x="429" y="311"/>
                  </a:cubicBezTo>
                  <a:cubicBezTo>
                    <a:pt x="429" y="252"/>
                    <a:pt x="405" y="192"/>
                    <a:pt x="393" y="145"/>
                  </a:cubicBezTo>
                  <a:cubicBezTo>
                    <a:pt x="371" y="58"/>
                    <a:pt x="290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4" name="Google Shape;1494;g3fb87d947e9_0_2"/>
            <p:cNvSpPr/>
            <p:nvPr/>
          </p:nvSpPr>
          <p:spPr>
            <a:xfrm>
              <a:off x="4466463" y="3247025"/>
              <a:ext cx="68200" cy="81850"/>
            </a:xfrm>
            <a:custGeom>
              <a:rect b="b" l="l" r="r" t="t"/>
              <a:pathLst>
                <a:path extrusionOk="0" h="3274" w="2728">
                  <a:moveTo>
                    <a:pt x="184" y="1"/>
                  </a:moveTo>
                  <a:cubicBezTo>
                    <a:pt x="145" y="1"/>
                    <a:pt x="105" y="10"/>
                    <a:pt x="72" y="29"/>
                  </a:cubicBezTo>
                  <a:cubicBezTo>
                    <a:pt x="25" y="77"/>
                    <a:pt x="1" y="148"/>
                    <a:pt x="1" y="220"/>
                  </a:cubicBezTo>
                  <a:cubicBezTo>
                    <a:pt x="60" y="339"/>
                    <a:pt x="144" y="458"/>
                    <a:pt x="227" y="565"/>
                  </a:cubicBezTo>
                  <a:cubicBezTo>
                    <a:pt x="775" y="1244"/>
                    <a:pt x="1322" y="1934"/>
                    <a:pt x="1870" y="2613"/>
                  </a:cubicBezTo>
                  <a:cubicBezTo>
                    <a:pt x="2013" y="2780"/>
                    <a:pt x="2132" y="2946"/>
                    <a:pt x="2275" y="3113"/>
                  </a:cubicBezTo>
                  <a:cubicBezTo>
                    <a:pt x="2323" y="3184"/>
                    <a:pt x="2394" y="3244"/>
                    <a:pt x="2477" y="3268"/>
                  </a:cubicBezTo>
                  <a:cubicBezTo>
                    <a:pt x="2489" y="3272"/>
                    <a:pt x="2501" y="3273"/>
                    <a:pt x="2514" y="3273"/>
                  </a:cubicBezTo>
                  <a:cubicBezTo>
                    <a:pt x="2579" y="3273"/>
                    <a:pt x="2656" y="3230"/>
                    <a:pt x="2715" y="3220"/>
                  </a:cubicBezTo>
                  <a:cubicBezTo>
                    <a:pt x="2727" y="3161"/>
                    <a:pt x="2727" y="3101"/>
                    <a:pt x="2715" y="3054"/>
                  </a:cubicBezTo>
                  <a:cubicBezTo>
                    <a:pt x="2680" y="2982"/>
                    <a:pt x="2644" y="2911"/>
                    <a:pt x="2596" y="2863"/>
                  </a:cubicBezTo>
                  <a:cubicBezTo>
                    <a:pt x="1882" y="1958"/>
                    <a:pt x="1168" y="1053"/>
                    <a:pt x="441" y="160"/>
                  </a:cubicBezTo>
                  <a:cubicBezTo>
                    <a:pt x="406" y="101"/>
                    <a:pt x="346" y="53"/>
                    <a:pt x="275" y="17"/>
                  </a:cubicBezTo>
                  <a:cubicBezTo>
                    <a:pt x="248" y="7"/>
                    <a:pt x="216" y="1"/>
                    <a:pt x="1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5" name="Google Shape;1495;g3fb87d947e9_0_2"/>
            <p:cNvSpPr/>
            <p:nvPr/>
          </p:nvSpPr>
          <p:spPr>
            <a:xfrm>
              <a:off x="4654288" y="3333475"/>
              <a:ext cx="99750" cy="36325"/>
            </a:xfrm>
            <a:custGeom>
              <a:rect b="b" l="l" r="r" t="t"/>
              <a:pathLst>
                <a:path extrusionOk="0" h="1453" w="3990">
                  <a:moveTo>
                    <a:pt x="3763" y="0"/>
                  </a:moveTo>
                  <a:cubicBezTo>
                    <a:pt x="3644" y="12"/>
                    <a:pt x="3525" y="36"/>
                    <a:pt x="3418" y="84"/>
                  </a:cubicBezTo>
                  <a:cubicBezTo>
                    <a:pt x="2870" y="238"/>
                    <a:pt x="2322" y="405"/>
                    <a:pt x="1763" y="572"/>
                  </a:cubicBezTo>
                  <a:cubicBezTo>
                    <a:pt x="1287" y="715"/>
                    <a:pt x="810" y="858"/>
                    <a:pt x="334" y="1000"/>
                  </a:cubicBezTo>
                  <a:cubicBezTo>
                    <a:pt x="239" y="1036"/>
                    <a:pt x="144" y="1084"/>
                    <a:pt x="60" y="1143"/>
                  </a:cubicBezTo>
                  <a:cubicBezTo>
                    <a:pt x="13" y="1191"/>
                    <a:pt x="1" y="1250"/>
                    <a:pt x="13" y="1310"/>
                  </a:cubicBezTo>
                  <a:cubicBezTo>
                    <a:pt x="13" y="1346"/>
                    <a:pt x="72" y="1393"/>
                    <a:pt x="120" y="1453"/>
                  </a:cubicBezTo>
                  <a:cubicBezTo>
                    <a:pt x="227" y="1441"/>
                    <a:pt x="346" y="1417"/>
                    <a:pt x="465" y="1393"/>
                  </a:cubicBezTo>
                  <a:cubicBezTo>
                    <a:pt x="1036" y="1227"/>
                    <a:pt x="1596" y="1060"/>
                    <a:pt x="2156" y="893"/>
                  </a:cubicBezTo>
                  <a:cubicBezTo>
                    <a:pt x="2644" y="750"/>
                    <a:pt x="3120" y="608"/>
                    <a:pt x="3596" y="465"/>
                  </a:cubicBezTo>
                  <a:cubicBezTo>
                    <a:pt x="3692" y="429"/>
                    <a:pt x="3799" y="393"/>
                    <a:pt x="3894" y="346"/>
                  </a:cubicBezTo>
                  <a:cubicBezTo>
                    <a:pt x="3965" y="286"/>
                    <a:pt x="3989" y="191"/>
                    <a:pt x="3954" y="107"/>
                  </a:cubicBezTo>
                  <a:cubicBezTo>
                    <a:pt x="3906" y="48"/>
                    <a:pt x="3834" y="12"/>
                    <a:pt x="3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6" name="Google Shape;1496;g3fb87d947e9_0_2"/>
            <p:cNvSpPr/>
            <p:nvPr/>
          </p:nvSpPr>
          <p:spPr>
            <a:xfrm>
              <a:off x="4341763" y="3305800"/>
              <a:ext cx="472700" cy="250900"/>
            </a:xfrm>
            <a:custGeom>
              <a:rect b="b" l="l" r="r" t="t"/>
              <a:pathLst>
                <a:path extrusionOk="0" h="10036" w="18908">
                  <a:moveTo>
                    <a:pt x="1679" y="2203"/>
                  </a:moveTo>
                  <a:cubicBezTo>
                    <a:pt x="3834" y="2953"/>
                    <a:pt x="6001" y="3715"/>
                    <a:pt x="8192" y="4477"/>
                  </a:cubicBezTo>
                  <a:cubicBezTo>
                    <a:pt x="8144" y="4548"/>
                    <a:pt x="8096" y="4620"/>
                    <a:pt x="8037" y="4691"/>
                  </a:cubicBezTo>
                  <a:cubicBezTo>
                    <a:pt x="7306" y="5342"/>
                    <a:pt x="6389" y="5670"/>
                    <a:pt x="5471" y="5670"/>
                  </a:cubicBezTo>
                  <a:cubicBezTo>
                    <a:pt x="4608" y="5670"/>
                    <a:pt x="3745" y="5381"/>
                    <a:pt x="3036" y="4798"/>
                  </a:cubicBezTo>
                  <a:cubicBezTo>
                    <a:pt x="2250" y="4155"/>
                    <a:pt x="1726" y="3239"/>
                    <a:pt x="1572" y="2238"/>
                  </a:cubicBezTo>
                  <a:cubicBezTo>
                    <a:pt x="1631" y="2215"/>
                    <a:pt x="1667" y="2203"/>
                    <a:pt x="1679" y="2203"/>
                  </a:cubicBezTo>
                  <a:close/>
                  <a:moveTo>
                    <a:pt x="10013" y="5048"/>
                  </a:moveTo>
                  <a:lnTo>
                    <a:pt x="16740" y="6906"/>
                  </a:lnTo>
                  <a:cubicBezTo>
                    <a:pt x="16597" y="7191"/>
                    <a:pt x="16169" y="7537"/>
                    <a:pt x="15597" y="7811"/>
                  </a:cubicBezTo>
                  <a:cubicBezTo>
                    <a:pt x="15034" y="8105"/>
                    <a:pt x="14414" y="8255"/>
                    <a:pt x="13788" y="8255"/>
                  </a:cubicBezTo>
                  <a:cubicBezTo>
                    <a:pt x="13554" y="8255"/>
                    <a:pt x="13319" y="8234"/>
                    <a:pt x="13085" y="8192"/>
                  </a:cubicBezTo>
                  <a:cubicBezTo>
                    <a:pt x="11442" y="7870"/>
                    <a:pt x="10108" y="6513"/>
                    <a:pt x="10013" y="5048"/>
                  </a:cubicBezTo>
                  <a:close/>
                  <a:moveTo>
                    <a:pt x="536" y="0"/>
                  </a:moveTo>
                  <a:cubicBezTo>
                    <a:pt x="357" y="214"/>
                    <a:pt x="250" y="488"/>
                    <a:pt x="214" y="762"/>
                  </a:cubicBezTo>
                  <a:cubicBezTo>
                    <a:pt x="0" y="2143"/>
                    <a:pt x="238" y="3453"/>
                    <a:pt x="774" y="4715"/>
                  </a:cubicBezTo>
                  <a:cubicBezTo>
                    <a:pt x="1226" y="5786"/>
                    <a:pt x="2048" y="6465"/>
                    <a:pt x="3143" y="6799"/>
                  </a:cubicBezTo>
                  <a:cubicBezTo>
                    <a:pt x="3658" y="6948"/>
                    <a:pt x="4195" y="7032"/>
                    <a:pt x="4730" y="7032"/>
                  </a:cubicBezTo>
                  <a:cubicBezTo>
                    <a:pt x="4876" y="7032"/>
                    <a:pt x="5022" y="7026"/>
                    <a:pt x="5167" y="7013"/>
                  </a:cubicBezTo>
                  <a:cubicBezTo>
                    <a:pt x="6251" y="6977"/>
                    <a:pt x="7311" y="6810"/>
                    <a:pt x="8346" y="6525"/>
                  </a:cubicBezTo>
                  <a:cubicBezTo>
                    <a:pt x="8430" y="6513"/>
                    <a:pt x="8501" y="6501"/>
                    <a:pt x="8573" y="6489"/>
                  </a:cubicBezTo>
                  <a:cubicBezTo>
                    <a:pt x="8644" y="6560"/>
                    <a:pt x="8704" y="6620"/>
                    <a:pt x="8763" y="6691"/>
                  </a:cubicBezTo>
                  <a:cubicBezTo>
                    <a:pt x="9477" y="7525"/>
                    <a:pt x="10275" y="8275"/>
                    <a:pt x="11144" y="8930"/>
                  </a:cubicBezTo>
                  <a:cubicBezTo>
                    <a:pt x="11740" y="9394"/>
                    <a:pt x="12430" y="9739"/>
                    <a:pt x="13168" y="9930"/>
                  </a:cubicBezTo>
                  <a:cubicBezTo>
                    <a:pt x="13480" y="9999"/>
                    <a:pt x="13788" y="10036"/>
                    <a:pt x="14092" y="10036"/>
                  </a:cubicBezTo>
                  <a:cubicBezTo>
                    <a:pt x="14683" y="10036"/>
                    <a:pt x="15257" y="9895"/>
                    <a:pt x="15800" y="9573"/>
                  </a:cubicBezTo>
                  <a:cubicBezTo>
                    <a:pt x="17062" y="8858"/>
                    <a:pt x="18086" y="7775"/>
                    <a:pt x="18717" y="6477"/>
                  </a:cubicBezTo>
                  <a:cubicBezTo>
                    <a:pt x="18860" y="6239"/>
                    <a:pt x="18907" y="5965"/>
                    <a:pt x="18860" y="5703"/>
                  </a:cubicBezTo>
                  <a:cubicBezTo>
                    <a:pt x="18800" y="5667"/>
                    <a:pt x="18752" y="5632"/>
                    <a:pt x="18693" y="5608"/>
                  </a:cubicBezTo>
                  <a:cubicBezTo>
                    <a:pt x="18169" y="5453"/>
                    <a:pt x="17645" y="5298"/>
                    <a:pt x="17109" y="5179"/>
                  </a:cubicBezTo>
                  <a:cubicBezTo>
                    <a:pt x="16216" y="4965"/>
                    <a:pt x="15312" y="4774"/>
                    <a:pt x="14407" y="4572"/>
                  </a:cubicBezTo>
                  <a:cubicBezTo>
                    <a:pt x="13097" y="4274"/>
                    <a:pt x="11775" y="3977"/>
                    <a:pt x="10466" y="3691"/>
                  </a:cubicBezTo>
                  <a:cubicBezTo>
                    <a:pt x="9823" y="3560"/>
                    <a:pt x="9204" y="3358"/>
                    <a:pt x="8596" y="3108"/>
                  </a:cubicBezTo>
                  <a:cubicBezTo>
                    <a:pt x="7727" y="2750"/>
                    <a:pt x="6858" y="2405"/>
                    <a:pt x="5989" y="2060"/>
                  </a:cubicBezTo>
                  <a:cubicBezTo>
                    <a:pt x="5144" y="1715"/>
                    <a:pt x="4298" y="1357"/>
                    <a:pt x="3453" y="1024"/>
                  </a:cubicBezTo>
                  <a:cubicBezTo>
                    <a:pt x="2584" y="679"/>
                    <a:pt x="1703" y="357"/>
                    <a:pt x="822" y="36"/>
                  </a:cubicBezTo>
                  <a:cubicBezTo>
                    <a:pt x="726" y="12"/>
                    <a:pt x="631" y="0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497" name="Google Shape;1497;g3fb87d947e9_0_2"/>
          <p:cNvGrpSpPr/>
          <p:nvPr/>
        </p:nvGrpSpPr>
        <p:grpSpPr>
          <a:xfrm>
            <a:off x="8109925" y="885964"/>
            <a:ext cx="735900" cy="735900"/>
            <a:chOff x="7161125" y="2185314"/>
            <a:chExt cx="735900" cy="735900"/>
          </a:xfrm>
        </p:grpSpPr>
        <p:sp>
          <p:nvSpPr>
            <p:cNvPr id="1498" name="Google Shape;1498;g3fb87d947e9_0_2"/>
            <p:cNvSpPr/>
            <p:nvPr/>
          </p:nvSpPr>
          <p:spPr>
            <a:xfrm>
              <a:off x="7161125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99" name="Google Shape;1499;g3fb87d947e9_0_2"/>
            <p:cNvSpPr/>
            <p:nvPr/>
          </p:nvSpPr>
          <p:spPr>
            <a:xfrm>
              <a:off x="7161738" y="2244875"/>
              <a:ext cx="675000" cy="610300"/>
            </a:xfrm>
            <a:custGeom>
              <a:rect b="b" l="l" r="r" t="t"/>
              <a:pathLst>
                <a:path extrusionOk="0" h="24412" w="27000">
                  <a:moveTo>
                    <a:pt x="14796" y="0"/>
                  </a:moveTo>
                  <a:cubicBezTo>
                    <a:pt x="13291" y="0"/>
                    <a:pt x="11747" y="284"/>
                    <a:pt x="10228" y="896"/>
                  </a:cubicBezTo>
                  <a:cubicBezTo>
                    <a:pt x="2204" y="4123"/>
                    <a:pt x="1" y="14457"/>
                    <a:pt x="6014" y="20684"/>
                  </a:cubicBezTo>
                  <a:cubicBezTo>
                    <a:pt x="8276" y="23042"/>
                    <a:pt x="11383" y="24363"/>
                    <a:pt x="14765" y="24411"/>
                  </a:cubicBezTo>
                  <a:lnTo>
                    <a:pt x="14788" y="24411"/>
                  </a:lnTo>
                  <a:cubicBezTo>
                    <a:pt x="21599" y="24304"/>
                    <a:pt x="26945" y="18958"/>
                    <a:pt x="26980" y="12255"/>
                  </a:cubicBezTo>
                  <a:cubicBezTo>
                    <a:pt x="27000" y="5235"/>
                    <a:pt x="21255" y="0"/>
                    <a:pt x="14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0" name="Google Shape;1500;g3fb87d947e9_0_2"/>
            <p:cNvSpPr/>
            <p:nvPr/>
          </p:nvSpPr>
          <p:spPr>
            <a:xfrm>
              <a:off x="7249263" y="2270525"/>
              <a:ext cx="565850" cy="562025"/>
            </a:xfrm>
            <a:custGeom>
              <a:rect b="b" l="l" r="r" t="t"/>
              <a:pathLst>
                <a:path extrusionOk="0" h="22481" w="22634">
                  <a:moveTo>
                    <a:pt x="11482" y="1"/>
                  </a:moveTo>
                  <a:cubicBezTo>
                    <a:pt x="11453" y="1"/>
                    <a:pt x="11424" y="1"/>
                    <a:pt x="11395" y="1"/>
                  </a:cubicBezTo>
                  <a:cubicBezTo>
                    <a:pt x="4572" y="1"/>
                    <a:pt x="0" y="5597"/>
                    <a:pt x="60" y="11288"/>
                  </a:cubicBezTo>
                  <a:cubicBezTo>
                    <a:pt x="12" y="17099"/>
                    <a:pt x="4644" y="22397"/>
                    <a:pt x="11264" y="22480"/>
                  </a:cubicBezTo>
                  <a:cubicBezTo>
                    <a:pt x="17610" y="22385"/>
                    <a:pt x="22551" y="17420"/>
                    <a:pt x="22575" y="11217"/>
                  </a:cubicBezTo>
                  <a:cubicBezTo>
                    <a:pt x="22634" y="5043"/>
                    <a:pt x="17656" y="1"/>
                    <a:pt x="114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1" name="Google Shape;1501;g3fb87d947e9_0_2"/>
            <p:cNvSpPr/>
            <p:nvPr/>
          </p:nvSpPr>
          <p:spPr>
            <a:xfrm>
              <a:off x="7412363" y="2568675"/>
              <a:ext cx="286975" cy="165650"/>
            </a:xfrm>
            <a:custGeom>
              <a:rect b="b" l="l" r="r" t="t"/>
              <a:pathLst>
                <a:path extrusionOk="0" h="6626" w="11479">
                  <a:moveTo>
                    <a:pt x="11189" y="1"/>
                  </a:moveTo>
                  <a:cubicBezTo>
                    <a:pt x="11107" y="1"/>
                    <a:pt x="11027" y="16"/>
                    <a:pt x="10955" y="53"/>
                  </a:cubicBezTo>
                  <a:cubicBezTo>
                    <a:pt x="9681" y="434"/>
                    <a:pt x="8431" y="922"/>
                    <a:pt x="7240" y="1505"/>
                  </a:cubicBezTo>
                  <a:cubicBezTo>
                    <a:pt x="5430" y="2398"/>
                    <a:pt x="3751" y="3494"/>
                    <a:pt x="2120" y="4672"/>
                  </a:cubicBezTo>
                  <a:cubicBezTo>
                    <a:pt x="1477" y="5137"/>
                    <a:pt x="846" y="5637"/>
                    <a:pt x="251" y="6161"/>
                  </a:cubicBezTo>
                  <a:cubicBezTo>
                    <a:pt x="168" y="6220"/>
                    <a:pt x="96" y="6304"/>
                    <a:pt x="49" y="6387"/>
                  </a:cubicBezTo>
                  <a:cubicBezTo>
                    <a:pt x="1" y="6494"/>
                    <a:pt x="72" y="6613"/>
                    <a:pt x="180" y="6625"/>
                  </a:cubicBezTo>
                  <a:cubicBezTo>
                    <a:pt x="322" y="6625"/>
                    <a:pt x="394" y="6518"/>
                    <a:pt x="489" y="6447"/>
                  </a:cubicBezTo>
                  <a:cubicBezTo>
                    <a:pt x="1061" y="6006"/>
                    <a:pt x="1620" y="5565"/>
                    <a:pt x="2204" y="5137"/>
                  </a:cubicBezTo>
                  <a:cubicBezTo>
                    <a:pt x="3513" y="4137"/>
                    <a:pt x="4906" y="3244"/>
                    <a:pt x="6347" y="2446"/>
                  </a:cubicBezTo>
                  <a:cubicBezTo>
                    <a:pt x="7835" y="1613"/>
                    <a:pt x="9407" y="946"/>
                    <a:pt x="11050" y="470"/>
                  </a:cubicBezTo>
                  <a:cubicBezTo>
                    <a:pt x="11157" y="446"/>
                    <a:pt x="11252" y="398"/>
                    <a:pt x="11348" y="351"/>
                  </a:cubicBezTo>
                  <a:cubicBezTo>
                    <a:pt x="11479" y="243"/>
                    <a:pt x="11431" y="41"/>
                    <a:pt x="11264" y="5"/>
                  </a:cubicBezTo>
                  <a:cubicBezTo>
                    <a:pt x="11239" y="2"/>
                    <a:pt x="11214" y="1"/>
                    <a:pt x="11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2" name="Google Shape;1502;g3fb87d947e9_0_2"/>
            <p:cNvSpPr/>
            <p:nvPr/>
          </p:nvSpPr>
          <p:spPr>
            <a:xfrm>
              <a:off x="7397788" y="2450225"/>
              <a:ext cx="49725" cy="78125"/>
            </a:xfrm>
            <a:custGeom>
              <a:rect b="b" l="l" r="r" t="t"/>
              <a:pathLst>
                <a:path extrusionOk="0" h="3125" w="1989">
                  <a:moveTo>
                    <a:pt x="600" y="0"/>
                  </a:moveTo>
                  <a:cubicBezTo>
                    <a:pt x="554" y="0"/>
                    <a:pt x="509" y="5"/>
                    <a:pt x="465" y="16"/>
                  </a:cubicBezTo>
                  <a:cubicBezTo>
                    <a:pt x="310" y="28"/>
                    <a:pt x="179" y="147"/>
                    <a:pt x="155" y="302"/>
                  </a:cubicBezTo>
                  <a:cubicBezTo>
                    <a:pt x="60" y="659"/>
                    <a:pt x="1" y="1028"/>
                    <a:pt x="1" y="1409"/>
                  </a:cubicBezTo>
                  <a:cubicBezTo>
                    <a:pt x="1" y="1660"/>
                    <a:pt x="24" y="1921"/>
                    <a:pt x="96" y="2160"/>
                  </a:cubicBezTo>
                  <a:cubicBezTo>
                    <a:pt x="143" y="2410"/>
                    <a:pt x="251" y="2648"/>
                    <a:pt x="417" y="2850"/>
                  </a:cubicBezTo>
                  <a:cubicBezTo>
                    <a:pt x="536" y="3005"/>
                    <a:pt x="715" y="3100"/>
                    <a:pt x="905" y="3124"/>
                  </a:cubicBezTo>
                  <a:cubicBezTo>
                    <a:pt x="916" y="3124"/>
                    <a:pt x="926" y="3125"/>
                    <a:pt x="936" y="3125"/>
                  </a:cubicBezTo>
                  <a:cubicBezTo>
                    <a:pt x="1187" y="3125"/>
                    <a:pt x="1422" y="2984"/>
                    <a:pt x="1525" y="2755"/>
                  </a:cubicBezTo>
                  <a:cubicBezTo>
                    <a:pt x="1798" y="2219"/>
                    <a:pt x="1953" y="1636"/>
                    <a:pt x="1977" y="1040"/>
                  </a:cubicBezTo>
                  <a:cubicBezTo>
                    <a:pt x="1989" y="838"/>
                    <a:pt x="1882" y="647"/>
                    <a:pt x="1715" y="540"/>
                  </a:cubicBezTo>
                  <a:cubicBezTo>
                    <a:pt x="1453" y="374"/>
                    <a:pt x="1179" y="219"/>
                    <a:pt x="905" y="76"/>
                  </a:cubicBezTo>
                  <a:cubicBezTo>
                    <a:pt x="807" y="27"/>
                    <a:pt x="702" y="0"/>
                    <a:pt x="6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3" name="Google Shape;1503;g3fb87d947e9_0_2"/>
            <p:cNvSpPr/>
            <p:nvPr/>
          </p:nvSpPr>
          <p:spPr>
            <a:xfrm>
              <a:off x="7565663" y="2382725"/>
              <a:ext cx="150650" cy="47900"/>
            </a:xfrm>
            <a:custGeom>
              <a:rect b="b" l="l" r="r" t="t"/>
              <a:pathLst>
                <a:path extrusionOk="0" h="1916" w="6026">
                  <a:moveTo>
                    <a:pt x="3082" y="0"/>
                  </a:moveTo>
                  <a:cubicBezTo>
                    <a:pt x="2876" y="0"/>
                    <a:pt x="2662" y="17"/>
                    <a:pt x="2441" y="49"/>
                  </a:cubicBezTo>
                  <a:cubicBezTo>
                    <a:pt x="1608" y="192"/>
                    <a:pt x="834" y="561"/>
                    <a:pt x="203" y="1121"/>
                  </a:cubicBezTo>
                  <a:cubicBezTo>
                    <a:pt x="155" y="1169"/>
                    <a:pt x="96" y="1216"/>
                    <a:pt x="60" y="1288"/>
                  </a:cubicBezTo>
                  <a:cubicBezTo>
                    <a:pt x="1" y="1359"/>
                    <a:pt x="13" y="1466"/>
                    <a:pt x="72" y="1526"/>
                  </a:cubicBezTo>
                  <a:cubicBezTo>
                    <a:pt x="107" y="1574"/>
                    <a:pt x="158" y="1599"/>
                    <a:pt x="211" y="1599"/>
                  </a:cubicBezTo>
                  <a:cubicBezTo>
                    <a:pt x="249" y="1599"/>
                    <a:pt x="287" y="1586"/>
                    <a:pt x="322" y="1562"/>
                  </a:cubicBezTo>
                  <a:cubicBezTo>
                    <a:pt x="441" y="1478"/>
                    <a:pt x="548" y="1383"/>
                    <a:pt x="667" y="1288"/>
                  </a:cubicBezTo>
                  <a:cubicBezTo>
                    <a:pt x="1358" y="728"/>
                    <a:pt x="2215" y="430"/>
                    <a:pt x="3096" y="419"/>
                  </a:cubicBezTo>
                  <a:cubicBezTo>
                    <a:pt x="3110" y="418"/>
                    <a:pt x="3124" y="418"/>
                    <a:pt x="3137" y="418"/>
                  </a:cubicBezTo>
                  <a:cubicBezTo>
                    <a:pt x="3944" y="418"/>
                    <a:pt x="4713" y="762"/>
                    <a:pt x="5263" y="1371"/>
                  </a:cubicBezTo>
                  <a:cubicBezTo>
                    <a:pt x="5370" y="1490"/>
                    <a:pt x="5478" y="1621"/>
                    <a:pt x="5573" y="1740"/>
                  </a:cubicBezTo>
                  <a:cubicBezTo>
                    <a:pt x="5609" y="1788"/>
                    <a:pt x="5656" y="1835"/>
                    <a:pt x="5692" y="1871"/>
                  </a:cubicBezTo>
                  <a:cubicBezTo>
                    <a:pt x="5728" y="1901"/>
                    <a:pt x="5772" y="1916"/>
                    <a:pt x="5817" y="1916"/>
                  </a:cubicBezTo>
                  <a:cubicBezTo>
                    <a:pt x="5862" y="1916"/>
                    <a:pt x="5906" y="1901"/>
                    <a:pt x="5942" y="1871"/>
                  </a:cubicBezTo>
                  <a:cubicBezTo>
                    <a:pt x="6001" y="1824"/>
                    <a:pt x="6025" y="1740"/>
                    <a:pt x="6001" y="1669"/>
                  </a:cubicBezTo>
                  <a:cubicBezTo>
                    <a:pt x="5978" y="1609"/>
                    <a:pt x="5942" y="1538"/>
                    <a:pt x="5894" y="1478"/>
                  </a:cubicBezTo>
                  <a:cubicBezTo>
                    <a:pt x="5158" y="500"/>
                    <a:pt x="4226" y="0"/>
                    <a:pt x="3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04" name="Google Shape;1504;g3fb87d947e9_0_2"/>
            <p:cNvSpPr/>
            <p:nvPr/>
          </p:nvSpPr>
          <p:spPr>
            <a:xfrm>
              <a:off x="7374563" y="2383900"/>
              <a:ext cx="110175" cy="72400"/>
            </a:xfrm>
            <a:custGeom>
              <a:rect b="b" l="l" r="r" t="t"/>
              <a:pathLst>
                <a:path extrusionOk="0" h="2896" w="4407">
                  <a:moveTo>
                    <a:pt x="215" y="0"/>
                  </a:moveTo>
                  <a:cubicBezTo>
                    <a:pt x="207" y="0"/>
                    <a:pt x="199" y="1"/>
                    <a:pt x="191" y="2"/>
                  </a:cubicBezTo>
                  <a:cubicBezTo>
                    <a:pt x="132" y="2"/>
                    <a:pt x="72" y="38"/>
                    <a:pt x="48" y="86"/>
                  </a:cubicBezTo>
                  <a:cubicBezTo>
                    <a:pt x="25" y="133"/>
                    <a:pt x="13" y="169"/>
                    <a:pt x="1" y="217"/>
                  </a:cubicBezTo>
                  <a:cubicBezTo>
                    <a:pt x="1" y="395"/>
                    <a:pt x="48" y="574"/>
                    <a:pt x="156" y="729"/>
                  </a:cubicBezTo>
                  <a:cubicBezTo>
                    <a:pt x="322" y="979"/>
                    <a:pt x="537" y="1193"/>
                    <a:pt x="775" y="1372"/>
                  </a:cubicBezTo>
                  <a:cubicBezTo>
                    <a:pt x="1715" y="2074"/>
                    <a:pt x="2787" y="2586"/>
                    <a:pt x="3930" y="2860"/>
                  </a:cubicBezTo>
                  <a:cubicBezTo>
                    <a:pt x="4025" y="2884"/>
                    <a:pt x="4132" y="2896"/>
                    <a:pt x="4239" y="2896"/>
                  </a:cubicBezTo>
                  <a:cubicBezTo>
                    <a:pt x="4311" y="2884"/>
                    <a:pt x="4370" y="2824"/>
                    <a:pt x="4382" y="2753"/>
                  </a:cubicBezTo>
                  <a:cubicBezTo>
                    <a:pt x="4406" y="2669"/>
                    <a:pt x="4370" y="2598"/>
                    <a:pt x="4311" y="2550"/>
                  </a:cubicBezTo>
                  <a:cubicBezTo>
                    <a:pt x="4216" y="2503"/>
                    <a:pt x="4120" y="2467"/>
                    <a:pt x="4013" y="2455"/>
                  </a:cubicBezTo>
                  <a:cubicBezTo>
                    <a:pt x="3692" y="2372"/>
                    <a:pt x="3370" y="2277"/>
                    <a:pt x="3073" y="2157"/>
                  </a:cubicBezTo>
                  <a:cubicBezTo>
                    <a:pt x="2346" y="1896"/>
                    <a:pt x="1668" y="1526"/>
                    <a:pt x="1061" y="1062"/>
                  </a:cubicBezTo>
                  <a:cubicBezTo>
                    <a:pt x="763" y="824"/>
                    <a:pt x="441" y="586"/>
                    <a:pt x="382" y="145"/>
                  </a:cubicBezTo>
                  <a:cubicBezTo>
                    <a:pt x="382" y="122"/>
                    <a:pt x="370" y="98"/>
                    <a:pt x="346" y="74"/>
                  </a:cubicBezTo>
                  <a:cubicBezTo>
                    <a:pt x="315" y="33"/>
                    <a:pt x="266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05" name="Google Shape;1505;g3fb87d947e9_0_2"/>
          <p:cNvSpPr txBox="1"/>
          <p:nvPr/>
        </p:nvSpPr>
        <p:spPr>
          <a:xfrm>
            <a:off x="2285371" y="3915832"/>
            <a:ext cx="457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My bag is heavy</a:t>
            </a:r>
            <a:endParaRPr b="0" i="0" sz="2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06" name="Google Shape;1506;g3fb87d947e9_0_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75437" y="1376238"/>
            <a:ext cx="3586525" cy="2391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0" name="Shape 1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1" name="Google Shape;1511;g3fb87d947e9_0_47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dull</a:t>
            </a:r>
            <a:endParaRPr>
              <a:highlight>
                <a:schemeClr val="accent2"/>
              </a:highlight>
            </a:endParaRPr>
          </a:p>
        </p:txBody>
      </p:sp>
      <p:grpSp>
        <p:nvGrpSpPr>
          <p:cNvPr id="1512" name="Google Shape;1512;g3fb87d947e9_0_47"/>
          <p:cNvGrpSpPr/>
          <p:nvPr/>
        </p:nvGrpSpPr>
        <p:grpSpPr>
          <a:xfrm>
            <a:off x="147110" y="3686124"/>
            <a:ext cx="880357" cy="880284"/>
            <a:chOff x="3203492" y="2185314"/>
            <a:chExt cx="735900" cy="735900"/>
          </a:xfrm>
        </p:grpSpPr>
        <p:sp>
          <p:nvSpPr>
            <p:cNvPr id="1513" name="Google Shape;1513;g3fb87d947e9_0_47"/>
            <p:cNvSpPr/>
            <p:nvPr/>
          </p:nvSpPr>
          <p:spPr>
            <a:xfrm>
              <a:off x="3203492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4" name="Google Shape;1514;g3fb87d947e9_0_47"/>
            <p:cNvSpPr/>
            <p:nvPr/>
          </p:nvSpPr>
          <p:spPr>
            <a:xfrm>
              <a:off x="3268988" y="2248225"/>
              <a:ext cx="637925" cy="606650"/>
            </a:xfrm>
            <a:custGeom>
              <a:rect b="b" l="l" r="r" t="t"/>
              <a:pathLst>
                <a:path extrusionOk="0" h="24266" w="25517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5" name="Google Shape;1515;g3fb87d947e9_0_47"/>
            <p:cNvSpPr/>
            <p:nvPr/>
          </p:nvSpPr>
          <p:spPr>
            <a:xfrm>
              <a:off x="3291913" y="2270850"/>
              <a:ext cx="564375" cy="561700"/>
            </a:xfrm>
            <a:custGeom>
              <a:rect b="b" l="l" r="r" t="t"/>
              <a:pathLst>
                <a:path extrusionOk="0" h="22468" w="22575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6" name="Google Shape;1516;g3fb87d947e9_0_47"/>
            <p:cNvSpPr/>
            <p:nvPr/>
          </p:nvSpPr>
          <p:spPr>
            <a:xfrm>
              <a:off x="3333288" y="2469175"/>
              <a:ext cx="109875" cy="109450"/>
            </a:xfrm>
            <a:custGeom>
              <a:rect b="b" l="l" r="r" t="t"/>
              <a:pathLst>
                <a:path extrusionOk="0" h="4378" w="4395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7" name="Google Shape;1517;g3fb87d947e9_0_47"/>
            <p:cNvSpPr/>
            <p:nvPr/>
          </p:nvSpPr>
          <p:spPr>
            <a:xfrm>
              <a:off x="3705663" y="2469100"/>
              <a:ext cx="106000" cy="109400"/>
            </a:xfrm>
            <a:custGeom>
              <a:rect b="b" l="l" r="r" t="t"/>
              <a:pathLst>
                <a:path extrusionOk="0" h="4376" w="424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8" name="Google Shape;1518;g3fb87d947e9_0_47"/>
            <p:cNvSpPr/>
            <p:nvPr/>
          </p:nvSpPr>
          <p:spPr>
            <a:xfrm>
              <a:off x="3355013" y="2520450"/>
              <a:ext cx="434600" cy="212425"/>
            </a:xfrm>
            <a:custGeom>
              <a:rect b="b" l="l" r="r" t="t"/>
              <a:pathLst>
                <a:path extrusionOk="0" h="8497" w="17384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19" name="Google Shape;1519;g3fb87d947e9_0_47"/>
            <p:cNvSpPr/>
            <p:nvPr/>
          </p:nvSpPr>
          <p:spPr>
            <a:xfrm>
              <a:off x="3498488" y="2468075"/>
              <a:ext cx="28000" cy="60125"/>
            </a:xfrm>
            <a:custGeom>
              <a:rect b="b" l="l" r="r" t="t"/>
              <a:pathLst>
                <a:path extrusionOk="0" h="2405" w="112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0" name="Google Shape;1520;g3fb87d947e9_0_47"/>
            <p:cNvSpPr/>
            <p:nvPr/>
          </p:nvSpPr>
          <p:spPr>
            <a:xfrm>
              <a:off x="3619638" y="2468200"/>
              <a:ext cx="28300" cy="60150"/>
            </a:xfrm>
            <a:custGeom>
              <a:rect b="b" l="l" r="r" t="t"/>
              <a:pathLst>
                <a:path extrusionOk="0" h="2406" w="1132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21" name="Google Shape;1521;g3fb87d947e9_0_47"/>
          <p:cNvGrpSpPr/>
          <p:nvPr/>
        </p:nvGrpSpPr>
        <p:grpSpPr>
          <a:xfrm rot="345972">
            <a:off x="7441974" y="320691"/>
            <a:ext cx="1033502" cy="1033502"/>
            <a:chOff x="2214083" y="1263025"/>
            <a:chExt cx="735900" cy="735900"/>
          </a:xfrm>
        </p:grpSpPr>
        <p:sp>
          <p:nvSpPr>
            <p:cNvPr id="1522" name="Google Shape;1522;g3fb87d947e9_0_47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3" name="Google Shape;1523;g3fb87d947e9_0_47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4" name="Google Shape;1524;g3fb87d947e9_0_47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5" name="Google Shape;1525;g3fb87d947e9_0_47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6" name="Google Shape;1526;g3fb87d947e9_0_47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7" name="Google Shape;1527;g3fb87d947e9_0_47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8" name="Google Shape;1528;g3fb87d947e9_0_47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29" name="Google Shape;1529;g3fb87d947e9_0_47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30" name="Google Shape;1530;g3fb87d947e9_0_47"/>
          <p:cNvGrpSpPr/>
          <p:nvPr/>
        </p:nvGrpSpPr>
        <p:grpSpPr>
          <a:xfrm>
            <a:off x="634329" y="4293959"/>
            <a:ext cx="645016" cy="644943"/>
            <a:chOff x="4192900" y="3078684"/>
            <a:chExt cx="735900" cy="735900"/>
          </a:xfrm>
        </p:grpSpPr>
        <p:sp>
          <p:nvSpPr>
            <p:cNvPr id="1531" name="Google Shape;1531;g3fb87d947e9_0_47"/>
            <p:cNvSpPr/>
            <p:nvPr/>
          </p:nvSpPr>
          <p:spPr>
            <a:xfrm>
              <a:off x="4192900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2" name="Google Shape;1532;g3fb87d947e9_0_47"/>
            <p:cNvSpPr/>
            <p:nvPr/>
          </p:nvSpPr>
          <p:spPr>
            <a:xfrm>
              <a:off x="4219413" y="3137450"/>
              <a:ext cx="688200" cy="612250"/>
            </a:xfrm>
            <a:custGeom>
              <a:rect b="b" l="l" r="r" t="t"/>
              <a:pathLst>
                <a:path extrusionOk="0" h="24490" w="27528">
                  <a:moveTo>
                    <a:pt x="13748" y="0"/>
                  </a:moveTo>
                  <a:cubicBezTo>
                    <a:pt x="8508" y="0"/>
                    <a:pt x="3654" y="3377"/>
                    <a:pt x="2025" y="8651"/>
                  </a:cubicBezTo>
                  <a:cubicBezTo>
                    <a:pt x="1" y="15092"/>
                    <a:pt x="3537" y="21819"/>
                    <a:pt x="10061" y="23950"/>
                  </a:cubicBezTo>
                  <a:lnTo>
                    <a:pt x="10085" y="23962"/>
                  </a:lnTo>
                  <a:lnTo>
                    <a:pt x="10097" y="23962"/>
                  </a:lnTo>
                  <a:cubicBezTo>
                    <a:pt x="11317" y="24319"/>
                    <a:pt x="12542" y="24490"/>
                    <a:pt x="13741" y="24490"/>
                  </a:cubicBezTo>
                  <a:cubicBezTo>
                    <a:pt x="19057" y="24490"/>
                    <a:pt x="23862" y="21137"/>
                    <a:pt x="25504" y="15842"/>
                  </a:cubicBezTo>
                  <a:cubicBezTo>
                    <a:pt x="27528" y="9401"/>
                    <a:pt x="23920" y="2555"/>
                    <a:pt x="17467" y="579"/>
                  </a:cubicBezTo>
                  <a:cubicBezTo>
                    <a:pt x="16231" y="187"/>
                    <a:pt x="14978" y="0"/>
                    <a:pt x="137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3" name="Google Shape;1533;g3fb87d947e9_0_47"/>
            <p:cNvSpPr/>
            <p:nvPr/>
          </p:nvSpPr>
          <p:spPr>
            <a:xfrm>
              <a:off x="4245913" y="3160000"/>
              <a:ext cx="636100" cy="566875"/>
            </a:xfrm>
            <a:custGeom>
              <a:rect b="b" l="l" r="r" t="t"/>
              <a:pathLst>
                <a:path extrusionOk="0" h="22675" w="25444">
                  <a:moveTo>
                    <a:pt x="12686" y="1"/>
                  </a:moveTo>
                  <a:cubicBezTo>
                    <a:pt x="7834" y="1"/>
                    <a:pt x="3336" y="3132"/>
                    <a:pt x="1834" y="8023"/>
                  </a:cubicBezTo>
                  <a:cubicBezTo>
                    <a:pt x="0" y="13845"/>
                    <a:pt x="3108" y="20167"/>
                    <a:pt x="9287" y="22179"/>
                  </a:cubicBezTo>
                  <a:cubicBezTo>
                    <a:pt x="10431" y="22516"/>
                    <a:pt x="11568" y="22675"/>
                    <a:pt x="12674" y="22675"/>
                  </a:cubicBezTo>
                  <a:cubicBezTo>
                    <a:pt x="17709" y="22675"/>
                    <a:pt x="22110" y="19391"/>
                    <a:pt x="23575" y="14666"/>
                  </a:cubicBezTo>
                  <a:cubicBezTo>
                    <a:pt x="25444" y="8713"/>
                    <a:pt x="22110" y="2379"/>
                    <a:pt x="16157" y="546"/>
                  </a:cubicBezTo>
                  <a:cubicBezTo>
                    <a:pt x="15004" y="176"/>
                    <a:pt x="13835" y="1"/>
                    <a:pt x="126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4" name="Google Shape;1534;g3fb87d947e9_0_47"/>
            <p:cNvSpPr/>
            <p:nvPr/>
          </p:nvSpPr>
          <p:spPr>
            <a:xfrm>
              <a:off x="4381038" y="3360850"/>
              <a:ext cx="165525" cy="86675"/>
            </a:xfrm>
            <a:custGeom>
              <a:rect b="b" l="l" r="r" t="t"/>
              <a:pathLst>
                <a:path extrusionOk="0" h="3467" w="6621">
                  <a:moveTo>
                    <a:pt x="108" y="1"/>
                  </a:moveTo>
                  <a:cubicBezTo>
                    <a:pt x="96" y="1"/>
                    <a:pt x="60" y="13"/>
                    <a:pt x="1" y="36"/>
                  </a:cubicBezTo>
                  <a:cubicBezTo>
                    <a:pt x="155" y="1037"/>
                    <a:pt x="679" y="1953"/>
                    <a:pt x="1465" y="2584"/>
                  </a:cubicBezTo>
                  <a:cubicBezTo>
                    <a:pt x="2176" y="3174"/>
                    <a:pt x="3045" y="3466"/>
                    <a:pt x="3912" y="3466"/>
                  </a:cubicBezTo>
                  <a:cubicBezTo>
                    <a:pt x="4831" y="3466"/>
                    <a:pt x="5749" y="3138"/>
                    <a:pt x="6478" y="2489"/>
                  </a:cubicBezTo>
                  <a:cubicBezTo>
                    <a:pt x="6525" y="2418"/>
                    <a:pt x="6585" y="2346"/>
                    <a:pt x="6621" y="2275"/>
                  </a:cubicBezTo>
                  <a:cubicBezTo>
                    <a:pt x="4430" y="1513"/>
                    <a:pt x="2275" y="751"/>
                    <a:pt x="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5" name="Google Shape;1535;g3fb87d947e9_0_47"/>
            <p:cNvSpPr/>
            <p:nvPr/>
          </p:nvSpPr>
          <p:spPr>
            <a:xfrm>
              <a:off x="4592088" y="3432000"/>
              <a:ext cx="168200" cy="80075"/>
            </a:xfrm>
            <a:custGeom>
              <a:rect b="b" l="l" r="r" t="t"/>
              <a:pathLst>
                <a:path extrusionOk="0" h="3203" w="6728">
                  <a:moveTo>
                    <a:pt x="0" y="0"/>
                  </a:moveTo>
                  <a:lnTo>
                    <a:pt x="0" y="0"/>
                  </a:lnTo>
                  <a:cubicBezTo>
                    <a:pt x="95" y="1465"/>
                    <a:pt x="1429" y="2822"/>
                    <a:pt x="3072" y="3132"/>
                  </a:cubicBezTo>
                  <a:cubicBezTo>
                    <a:pt x="3315" y="3179"/>
                    <a:pt x="3560" y="3202"/>
                    <a:pt x="3803" y="3202"/>
                  </a:cubicBezTo>
                  <a:cubicBezTo>
                    <a:pt x="4420" y="3202"/>
                    <a:pt x="5030" y="3053"/>
                    <a:pt x="5584" y="2763"/>
                  </a:cubicBezTo>
                  <a:cubicBezTo>
                    <a:pt x="6156" y="2489"/>
                    <a:pt x="6584" y="2155"/>
                    <a:pt x="6727" y="185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6" name="Google Shape;1536;g3fb87d947e9_0_47"/>
            <p:cNvSpPr/>
            <p:nvPr/>
          </p:nvSpPr>
          <p:spPr>
            <a:xfrm>
              <a:off x="4398013" y="3358050"/>
              <a:ext cx="118775" cy="91075"/>
            </a:xfrm>
            <a:custGeom>
              <a:rect b="b" l="l" r="r" t="t"/>
              <a:pathLst>
                <a:path extrusionOk="0" h="3643" w="4751">
                  <a:moveTo>
                    <a:pt x="2838" y="1"/>
                  </a:moveTo>
                  <a:cubicBezTo>
                    <a:pt x="2810" y="1"/>
                    <a:pt x="2781" y="6"/>
                    <a:pt x="2751" y="17"/>
                  </a:cubicBezTo>
                  <a:cubicBezTo>
                    <a:pt x="2655" y="53"/>
                    <a:pt x="2560" y="113"/>
                    <a:pt x="2489" y="184"/>
                  </a:cubicBezTo>
                  <a:cubicBezTo>
                    <a:pt x="1882" y="708"/>
                    <a:pt x="1286" y="1232"/>
                    <a:pt x="655" y="1732"/>
                  </a:cubicBezTo>
                  <a:cubicBezTo>
                    <a:pt x="381" y="1946"/>
                    <a:pt x="179" y="2244"/>
                    <a:pt x="60" y="2565"/>
                  </a:cubicBezTo>
                  <a:cubicBezTo>
                    <a:pt x="0" y="2649"/>
                    <a:pt x="12" y="2744"/>
                    <a:pt x="72" y="2827"/>
                  </a:cubicBezTo>
                  <a:cubicBezTo>
                    <a:pt x="111" y="2882"/>
                    <a:pt x="176" y="2911"/>
                    <a:pt x="246" y="2911"/>
                  </a:cubicBezTo>
                  <a:cubicBezTo>
                    <a:pt x="283" y="2911"/>
                    <a:pt x="321" y="2903"/>
                    <a:pt x="358" y="2887"/>
                  </a:cubicBezTo>
                  <a:cubicBezTo>
                    <a:pt x="429" y="2863"/>
                    <a:pt x="489" y="2827"/>
                    <a:pt x="560" y="2780"/>
                  </a:cubicBezTo>
                  <a:cubicBezTo>
                    <a:pt x="594" y="2756"/>
                    <a:pt x="635" y="2743"/>
                    <a:pt x="676" y="2743"/>
                  </a:cubicBezTo>
                  <a:cubicBezTo>
                    <a:pt x="737" y="2743"/>
                    <a:pt x="798" y="2770"/>
                    <a:pt x="834" y="2827"/>
                  </a:cubicBezTo>
                  <a:cubicBezTo>
                    <a:pt x="929" y="2923"/>
                    <a:pt x="1012" y="3030"/>
                    <a:pt x="1096" y="3137"/>
                  </a:cubicBezTo>
                  <a:cubicBezTo>
                    <a:pt x="1191" y="3268"/>
                    <a:pt x="1274" y="3411"/>
                    <a:pt x="1370" y="3554"/>
                  </a:cubicBezTo>
                  <a:cubicBezTo>
                    <a:pt x="1417" y="3608"/>
                    <a:pt x="1484" y="3643"/>
                    <a:pt x="1552" y="3643"/>
                  </a:cubicBezTo>
                  <a:cubicBezTo>
                    <a:pt x="1587" y="3643"/>
                    <a:pt x="1623" y="3633"/>
                    <a:pt x="1655" y="3613"/>
                  </a:cubicBezTo>
                  <a:cubicBezTo>
                    <a:pt x="1727" y="3577"/>
                    <a:pt x="1786" y="3542"/>
                    <a:pt x="1846" y="3494"/>
                  </a:cubicBezTo>
                  <a:cubicBezTo>
                    <a:pt x="2679" y="2911"/>
                    <a:pt x="3465" y="2280"/>
                    <a:pt x="4215" y="1601"/>
                  </a:cubicBezTo>
                  <a:cubicBezTo>
                    <a:pt x="4370" y="1458"/>
                    <a:pt x="4513" y="1303"/>
                    <a:pt x="4644" y="1137"/>
                  </a:cubicBezTo>
                  <a:cubicBezTo>
                    <a:pt x="4751" y="1029"/>
                    <a:pt x="4751" y="875"/>
                    <a:pt x="4644" y="768"/>
                  </a:cubicBezTo>
                  <a:cubicBezTo>
                    <a:pt x="4590" y="726"/>
                    <a:pt x="4525" y="705"/>
                    <a:pt x="4459" y="705"/>
                  </a:cubicBezTo>
                  <a:cubicBezTo>
                    <a:pt x="4394" y="705"/>
                    <a:pt x="4328" y="726"/>
                    <a:pt x="4275" y="768"/>
                  </a:cubicBezTo>
                  <a:cubicBezTo>
                    <a:pt x="4227" y="803"/>
                    <a:pt x="4191" y="863"/>
                    <a:pt x="4168" y="922"/>
                  </a:cubicBezTo>
                  <a:cubicBezTo>
                    <a:pt x="4084" y="1196"/>
                    <a:pt x="3846" y="1339"/>
                    <a:pt x="3632" y="1506"/>
                  </a:cubicBezTo>
                  <a:cubicBezTo>
                    <a:pt x="3614" y="1519"/>
                    <a:pt x="3593" y="1526"/>
                    <a:pt x="3572" y="1526"/>
                  </a:cubicBezTo>
                  <a:cubicBezTo>
                    <a:pt x="3537" y="1526"/>
                    <a:pt x="3504" y="1507"/>
                    <a:pt x="3489" y="1470"/>
                  </a:cubicBezTo>
                  <a:cubicBezTo>
                    <a:pt x="3465" y="1434"/>
                    <a:pt x="3465" y="1387"/>
                    <a:pt x="3441" y="1351"/>
                  </a:cubicBezTo>
                  <a:cubicBezTo>
                    <a:pt x="3385" y="1238"/>
                    <a:pt x="3334" y="1185"/>
                    <a:pt x="3255" y="1185"/>
                  </a:cubicBezTo>
                  <a:cubicBezTo>
                    <a:pt x="3217" y="1185"/>
                    <a:pt x="3173" y="1197"/>
                    <a:pt x="3120" y="1220"/>
                  </a:cubicBezTo>
                  <a:cubicBezTo>
                    <a:pt x="3072" y="1232"/>
                    <a:pt x="3036" y="1256"/>
                    <a:pt x="3001" y="1280"/>
                  </a:cubicBezTo>
                  <a:cubicBezTo>
                    <a:pt x="2964" y="1300"/>
                    <a:pt x="2925" y="1310"/>
                    <a:pt x="2886" y="1310"/>
                  </a:cubicBezTo>
                  <a:cubicBezTo>
                    <a:pt x="2836" y="1310"/>
                    <a:pt x="2786" y="1294"/>
                    <a:pt x="2739" y="1268"/>
                  </a:cubicBezTo>
                  <a:cubicBezTo>
                    <a:pt x="2667" y="1244"/>
                    <a:pt x="2632" y="1149"/>
                    <a:pt x="2679" y="1089"/>
                  </a:cubicBezTo>
                  <a:cubicBezTo>
                    <a:pt x="2739" y="1006"/>
                    <a:pt x="2822" y="934"/>
                    <a:pt x="2894" y="851"/>
                  </a:cubicBezTo>
                  <a:cubicBezTo>
                    <a:pt x="2965" y="791"/>
                    <a:pt x="3001" y="696"/>
                    <a:pt x="3001" y="613"/>
                  </a:cubicBezTo>
                  <a:cubicBezTo>
                    <a:pt x="2977" y="470"/>
                    <a:pt x="2989" y="339"/>
                    <a:pt x="3025" y="208"/>
                  </a:cubicBezTo>
                  <a:cubicBezTo>
                    <a:pt x="3044" y="93"/>
                    <a:pt x="2954" y="1"/>
                    <a:pt x="2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7" name="Google Shape;1537;g3fb87d947e9_0_47"/>
            <p:cNvSpPr/>
            <p:nvPr/>
          </p:nvSpPr>
          <p:spPr>
            <a:xfrm>
              <a:off x="4608463" y="3424550"/>
              <a:ext cx="117000" cy="95575"/>
            </a:xfrm>
            <a:custGeom>
              <a:rect b="b" l="l" r="r" t="t"/>
              <a:pathLst>
                <a:path extrusionOk="0" h="3823" w="4680">
                  <a:moveTo>
                    <a:pt x="3419" y="1"/>
                  </a:moveTo>
                  <a:cubicBezTo>
                    <a:pt x="3359" y="1"/>
                    <a:pt x="3290" y="32"/>
                    <a:pt x="3227" y="96"/>
                  </a:cubicBezTo>
                  <a:cubicBezTo>
                    <a:pt x="3060" y="251"/>
                    <a:pt x="2905" y="417"/>
                    <a:pt x="2739" y="572"/>
                  </a:cubicBezTo>
                  <a:cubicBezTo>
                    <a:pt x="2048" y="1203"/>
                    <a:pt x="1322" y="1798"/>
                    <a:pt x="583" y="2382"/>
                  </a:cubicBezTo>
                  <a:cubicBezTo>
                    <a:pt x="405" y="2513"/>
                    <a:pt x="250" y="2691"/>
                    <a:pt x="83" y="2834"/>
                  </a:cubicBezTo>
                  <a:cubicBezTo>
                    <a:pt x="24" y="2894"/>
                    <a:pt x="0" y="2965"/>
                    <a:pt x="24" y="3049"/>
                  </a:cubicBezTo>
                  <a:cubicBezTo>
                    <a:pt x="55" y="3152"/>
                    <a:pt x="149" y="3220"/>
                    <a:pt x="252" y="3220"/>
                  </a:cubicBezTo>
                  <a:cubicBezTo>
                    <a:pt x="267" y="3220"/>
                    <a:pt x="282" y="3218"/>
                    <a:pt x="298" y="3215"/>
                  </a:cubicBezTo>
                  <a:cubicBezTo>
                    <a:pt x="453" y="3180"/>
                    <a:pt x="619" y="3120"/>
                    <a:pt x="774" y="3061"/>
                  </a:cubicBezTo>
                  <a:cubicBezTo>
                    <a:pt x="798" y="3049"/>
                    <a:pt x="828" y="3043"/>
                    <a:pt x="857" y="3043"/>
                  </a:cubicBezTo>
                  <a:cubicBezTo>
                    <a:pt x="887" y="3043"/>
                    <a:pt x="917" y="3049"/>
                    <a:pt x="941" y="3061"/>
                  </a:cubicBezTo>
                  <a:cubicBezTo>
                    <a:pt x="1036" y="3144"/>
                    <a:pt x="1167" y="3203"/>
                    <a:pt x="1203" y="3299"/>
                  </a:cubicBezTo>
                  <a:cubicBezTo>
                    <a:pt x="1250" y="3442"/>
                    <a:pt x="1357" y="3561"/>
                    <a:pt x="1488" y="3632"/>
                  </a:cubicBezTo>
                  <a:cubicBezTo>
                    <a:pt x="1572" y="3692"/>
                    <a:pt x="1596" y="3823"/>
                    <a:pt x="1726" y="3823"/>
                  </a:cubicBezTo>
                  <a:cubicBezTo>
                    <a:pt x="1846" y="3811"/>
                    <a:pt x="1965" y="3763"/>
                    <a:pt x="2060" y="3692"/>
                  </a:cubicBezTo>
                  <a:cubicBezTo>
                    <a:pt x="2107" y="3668"/>
                    <a:pt x="2155" y="3632"/>
                    <a:pt x="2203" y="3596"/>
                  </a:cubicBezTo>
                  <a:cubicBezTo>
                    <a:pt x="2929" y="3120"/>
                    <a:pt x="3608" y="2596"/>
                    <a:pt x="4286" y="2072"/>
                  </a:cubicBezTo>
                  <a:cubicBezTo>
                    <a:pt x="4393" y="1989"/>
                    <a:pt x="4501" y="1894"/>
                    <a:pt x="4596" y="1798"/>
                  </a:cubicBezTo>
                  <a:cubicBezTo>
                    <a:pt x="4679" y="1715"/>
                    <a:pt x="4679" y="1584"/>
                    <a:pt x="4620" y="1501"/>
                  </a:cubicBezTo>
                  <a:cubicBezTo>
                    <a:pt x="4581" y="1446"/>
                    <a:pt x="4521" y="1417"/>
                    <a:pt x="4461" y="1417"/>
                  </a:cubicBezTo>
                  <a:cubicBezTo>
                    <a:pt x="4430" y="1417"/>
                    <a:pt x="4398" y="1425"/>
                    <a:pt x="4370" y="1441"/>
                  </a:cubicBezTo>
                  <a:cubicBezTo>
                    <a:pt x="4311" y="1477"/>
                    <a:pt x="4245" y="1494"/>
                    <a:pt x="4178" y="1494"/>
                  </a:cubicBezTo>
                  <a:cubicBezTo>
                    <a:pt x="4067" y="1494"/>
                    <a:pt x="3956" y="1447"/>
                    <a:pt x="3882" y="1358"/>
                  </a:cubicBezTo>
                  <a:cubicBezTo>
                    <a:pt x="3842" y="1308"/>
                    <a:pt x="3777" y="1284"/>
                    <a:pt x="3716" y="1284"/>
                  </a:cubicBezTo>
                  <a:cubicBezTo>
                    <a:pt x="3703" y="1284"/>
                    <a:pt x="3691" y="1285"/>
                    <a:pt x="3679" y="1287"/>
                  </a:cubicBezTo>
                  <a:cubicBezTo>
                    <a:pt x="3644" y="1294"/>
                    <a:pt x="3609" y="1297"/>
                    <a:pt x="3575" y="1297"/>
                  </a:cubicBezTo>
                  <a:cubicBezTo>
                    <a:pt x="3407" y="1297"/>
                    <a:pt x="3247" y="1224"/>
                    <a:pt x="3063" y="1224"/>
                  </a:cubicBezTo>
                  <a:cubicBezTo>
                    <a:pt x="3042" y="1224"/>
                    <a:pt x="3022" y="1225"/>
                    <a:pt x="3000" y="1227"/>
                  </a:cubicBezTo>
                  <a:cubicBezTo>
                    <a:pt x="3024" y="1001"/>
                    <a:pt x="3131" y="798"/>
                    <a:pt x="3286" y="655"/>
                  </a:cubicBezTo>
                  <a:cubicBezTo>
                    <a:pt x="3405" y="572"/>
                    <a:pt x="3489" y="477"/>
                    <a:pt x="3560" y="358"/>
                  </a:cubicBezTo>
                  <a:cubicBezTo>
                    <a:pt x="3620" y="251"/>
                    <a:pt x="3596" y="108"/>
                    <a:pt x="3501" y="24"/>
                  </a:cubicBezTo>
                  <a:cubicBezTo>
                    <a:pt x="3477" y="9"/>
                    <a:pt x="3449" y="1"/>
                    <a:pt x="34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8" name="Google Shape;1538;g3fb87d947e9_0_47"/>
            <p:cNvSpPr/>
            <p:nvPr/>
          </p:nvSpPr>
          <p:spPr>
            <a:xfrm>
              <a:off x="4455463" y="3512625"/>
              <a:ext cx="155700" cy="75125"/>
            </a:xfrm>
            <a:custGeom>
              <a:rect b="b" l="l" r="r" t="t"/>
              <a:pathLst>
                <a:path extrusionOk="0" h="3005" w="6228">
                  <a:moveTo>
                    <a:pt x="203" y="0"/>
                  </a:moveTo>
                  <a:cubicBezTo>
                    <a:pt x="195" y="0"/>
                    <a:pt x="187" y="1"/>
                    <a:pt x="179" y="2"/>
                  </a:cubicBezTo>
                  <a:cubicBezTo>
                    <a:pt x="72" y="14"/>
                    <a:pt x="0" y="109"/>
                    <a:pt x="12" y="228"/>
                  </a:cubicBezTo>
                  <a:cubicBezTo>
                    <a:pt x="24" y="359"/>
                    <a:pt x="48" y="490"/>
                    <a:pt x="84" y="621"/>
                  </a:cubicBezTo>
                  <a:cubicBezTo>
                    <a:pt x="250" y="1133"/>
                    <a:pt x="560" y="1585"/>
                    <a:pt x="977" y="1919"/>
                  </a:cubicBezTo>
                  <a:cubicBezTo>
                    <a:pt x="1465" y="2312"/>
                    <a:pt x="2024" y="2586"/>
                    <a:pt x="2632" y="2728"/>
                  </a:cubicBezTo>
                  <a:cubicBezTo>
                    <a:pt x="2822" y="2788"/>
                    <a:pt x="3001" y="2859"/>
                    <a:pt x="3191" y="2907"/>
                  </a:cubicBezTo>
                  <a:cubicBezTo>
                    <a:pt x="3480" y="2971"/>
                    <a:pt x="3773" y="3004"/>
                    <a:pt x="4065" y="3004"/>
                  </a:cubicBezTo>
                  <a:cubicBezTo>
                    <a:pt x="4314" y="3004"/>
                    <a:pt x="4564" y="2980"/>
                    <a:pt x="4810" y="2931"/>
                  </a:cubicBezTo>
                  <a:cubicBezTo>
                    <a:pt x="5275" y="2836"/>
                    <a:pt x="5703" y="2609"/>
                    <a:pt x="6049" y="2288"/>
                  </a:cubicBezTo>
                  <a:cubicBezTo>
                    <a:pt x="6120" y="2228"/>
                    <a:pt x="6168" y="2157"/>
                    <a:pt x="6215" y="2074"/>
                  </a:cubicBezTo>
                  <a:cubicBezTo>
                    <a:pt x="6227" y="2002"/>
                    <a:pt x="6203" y="1931"/>
                    <a:pt x="6156" y="1871"/>
                  </a:cubicBezTo>
                  <a:cubicBezTo>
                    <a:pt x="6111" y="1844"/>
                    <a:pt x="6060" y="1831"/>
                    <a:pt x="6007" y="1831"/>
                  </a:cubicBezTo>
                  <a:cubicBezTo>
                    <a:pt x="5989" y="1831"/>
                    <a:pt x="5971" y="1832"/>
                    <a:pt x="5953" y="1835"/>
                  </a:cubicBezTo>
                  <a:cubicBezTo>
                    <a:pt x="5894" y="1871"/>
                    <a:pt x="5822" y="1919"/>
                    <a:pt x="5775" y="1978"/>
                  </a:cubicBezTo>
                  <a:cubicBezTo>
                    <a:pt x="5369" y="2361"/>
                    <a:pt x="4817" y="2574"/>
                    <a:pt x="4260" y="2574"/>
                  </a:cubicBezTo>
                  <a:cubicBezTo>
                    <a:pt x="4245" y="2574"/>
                    <a:pt x="4230" y="2574"/>
                    <a:pt x="4215" y="2574"/>
                  </a:cubicBezTo>
                  <a:cubicBezTo>
                    <a:pt x="3679" y="2574"/>
                    <a:pt x="3155" y="2490"/>
                    <a:pt x="2655" y="2312"/>
                  </a:cubicBezTo>
                  <a:cubicBezTo>
                    <a:pt x="2191" y="2169"/>
                    <a:pt x="1750" y="1955"/>
                    <a:pt x="1346" y="1681"/>
                  </a:cubicBezTo>
                  <a:cubicBezTo>
                    <a:pt x="893" y="1347"/>
                    <a:pt x="560" y="871"/>
                    <a:pt x="429" y="311"/>
                  </a:cubicBezTo>
                  <a:cubicBezTo>
                    <a:pt x="429" y="252"/>
                    <a:pt x="405" y="192"/>
                    <a:pt x="393" y="145"/>
                  </a:cubicBezTo>
                  <a:cubicBezTo>
                    <a:pt x="371" y="58"/>
                    <a:pt x="290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39" name="Google Shape;1539;g3fb87d947e9_0_47"/>
            <p:cNvSpPr/>
            <p:nvPr/>
          </p:nvSpPr>
          <p:spPr>
            <a:xfrm>
              <a:off x="4466463" y="3247025"/>
              <a:ext cx="68200" cy="81850"/>
            </a:xfrm>
            <a:custGeom>
              <a:rect b="b" l="l" r="r" t="t"/>
              <a:pathLst>
                <a:path extrusionOk="0" h="3274" w="2728">
                  <a:moveTo>
                    <a:pt x="184" y="1"/>
                  </a:moveTo>
                  <a:cubicBezTo>
                    <a:pt x="145" y="1"/>
                    <a:pt x="105" y="10"/>
                    <a:pt x="72" y="29"/>
                  </a:cubicBezTo>
                  <a:cubicBezTo>
                    <a:pt x="25" y="77"/>
                    <a:pt x="1" y="148"/>
                    <a:pt x="1" y="220"/>
                  </a:cubicBezTo>
                  <a:cubicBezTo>
                    <a:pt x="60" y="339"/>
                    <a:pt x="144" y="458"/>
                    <a:pt x="227" y="565"/>
                  </a:cubicBezTo>
                  <a:cubicBezTo>
                    <a:pt x="775" y="1244"/>
                    <a:pt x="1322" y="1934"/>
                    <a:pt x="1870" y="2613"/>
                  </a:cubicBezTo>
                  <a:cubicBezTo>
                    <a:pt x="2013" y="2780"/>
                    <a:pt x="2132" y="2946"/>
                    <a:pt x="2275" y="3113"/>
                  </a:cubicBezTo>
                  <a:cubicBezTo>
                    <a:pt x="2323" y="3184"/>
                    <a:pt x="2394" y="3244"/>
                    <a:pt x="2477" y="3268"/>
                  </a:cubicBezTo>
                  <a:cubicBezTo>
                    <a:pt x="2489" y="3272"/>
                    <a:pt x="2501" y="3273"/>
                    <a:pt x="2514" y="3273"/>
                  </a:cubicBezTo>
                  <a:cubicBezTo>
                    <a:pt x="2579" y="3273"/>
                    <a:pt x="2656" y="3230"/>
                    <a:pt x="2715" y="3220"/>
                  </a:cubicBezTo>
                  <a:cubicBezTo>
                    <a:pt x="2727" y="3161"/>
                    <a:pt x="2727" y="3101"/>
                    <a:pt x="2715" y="3054"/>
                  </a:cubicBezTo>
                  <a:cubicBezTo>
                    <a:pt x="2680" y="2982"/>
                    <a:pt x="2644" y="2911"/>
                    <a:pt x="2596" y="2863"/>
                  </a:cubicBezTo>
                  <a:cubicBezTo>
                    <a:pt x="1882" y="1958"/>
                    <a:pt x="1168" y="1053"/>
                    <a:pt x="441" y="160"/>
                  </a:cubicBezTo>
                  <a:cubicBezTo>
                    <a:pt x="406" y="101"/>
                    <a:pt x="346" y="53"/>
                    <a:pt x="275" y="17"/>
                  </a:cubicBezTo>
                  <a:cubicBezTo>
                    <a:pt x="248" y="7"/>
                    <a:pt x="216" y="1"/>
                    <a:pt x="1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0" name="Google Shape;1540;g3fb87d947e9_0_47"/>
            <p:cNvSpPr/>
            <p:nvPr/>
          </p:nvSpPr>
          <p:spPr>
            <a:xfrm>
              <a:off x="4654288" y="3333475"/>
              <a:ext cx="99750" cy="36325"/>
            </a:xfrm>
            <a:custGeom>
              <a:rect b="b" l="l" r="r" t="t"/>
              <a:pathLst>
                <a:path extrusionOk="0" h="1453" w="3990">
                  <a:moveTo>
                    <a:pt x="3763" y="0"/>
                  </a:moveTo>
                  <a:cubicBezTo>
                    <a:pt x="3644" y="12"/>
                    <a:pt x="3525" y="36"/>
                    <a:pt x="3418" y="84"/>
                  </a:cubicBezTo>
                  <a:cubicBezTo>
                    <a:pt x="2870" y="238"/>
                    <a:pt x="2322" y="405"/>
                    <a:pt x="1763" y="572"/>
                  </a:cubicBezTo>
                  <a:cubicBezTo>
                    <a:pt x="1287" y="715"/>
                    <a:pt x="810" y="858"/>
                    <a:pt x="334" y="1000"/>
                  </a:cubicBezTo>
                  <a:cubicBezTo>
                    <a:pt x="239" y="1036"/>
                    <a:pt x="144" y="1084"/>
                    <a:pt x="60" y="1143"/>
                  </a:cubicBezTo>
                  <a:cubicBezTo>
                    <a:pt x="13" y="1191"/>
                    <a:pt x="1" y="1250"/>
                    <a:pt x="13" y="1310"/>
                  </a:cubicBezTo>
                  <a:cubicBezTo>
                    <a:pt x="13" y="1346"/>
                    <a:pt x="72" y="1393"/>
                    <a:pt x="120" y="1453"/>
                  </a:cubicBezTo>
                  <a:cubicBezTo>
                    <a:pt x="227" y="1441"/>
                    <a:pt x="346" y="1417"/>
                    <a:pt x="465" y="1393"/>
                  </a:cubicBezTo>
                  <a:cubicBezTo>
                    <a:pt x="1036" y="1227"/>
                    <a:pt x="1596" y="1060"/>
                    <a:pt x="2156" y="893"/>
                  </a:cubicBezTo>
                  <a:cubicBezTo>
                    <a:pt x="2644" y="750"/>
                    <a:pt x="3120" y="608"/>
                    <a:pt x="3596" y="465"/>
                  </a:cubicBezTo>
                  <a:cubicBezTo>
                    <a:pt x="3692" y="429"/>
                    <a:pt x="3799" y="393"/>
                    <a:pt x="3894" y="346"/>
                  </a:cubicBezTo>
                  <a:cubicBezTo>
                    <a:pt x="3965" y="286"/>
                    <a:pt x="3989" y="191"/>
                    <a:pt x="3954" y="107"/>
                  </a:cubicBezTo>
                  <a:cubicBezTo>
                    <a:pt x="3906" y="48"/>
                    <a:pt x="3834" y="12"/>
                    <a:pt x="3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1" name="Google Shape;1541;g3fb87d947e9_0_47"/>
            <p:cNvSpPr/>
            <p:nvPr/>
          </p:nvSpPr>
          <p:spPr>
            <a:xfrm>
              <a:off x="4341763" y="3305800"/>
              <a:ext cx="472700" cy="250900"/>
            </a:xfrm>
            <a:custGeom>
              <a:rect b="b" l="l" r="r" t="t"/>
              <a:pathLst>
                <a:path extrusionOk="0" h="10036" w="18908">
                  <a:moveTo>
                    <a:pt x="1679" y="2203"/>
                  </a:moveTo>
                  <a:cubicBezTo>
                    <a:pt x="3834" y="2953"/>
                    <a:pt x="6001" y="3715"/>
                    <a:pt x="8192" y="4477"/>
                  </a:cubicBezTo>
                  <a:cubicBezTo>
                    <a:pt x="8144" y="4548"/>
                    <a:pt x="8096" y="4620"/>
                    <a:pt x="8037" y="4691"/>
                  </a:cubicBezTo>
                  <a:cubicBezTo>
                    <a:pt x="7306" y="5342"/>
                    <a:pt x="6389" y="5670"/>
                    <a:pt x="5471" y="5670"/>
                  </a:cubicBezTo>
                  <a:cubicBezTo>
                    <a:pt x="4608" y="5670"/>
                    <a:pt x="3745" y="5381"/>
                    <a:pt x="3036" y="4798"/>
                  </a:cubicBezTo>
                  <a:cubicBezTo>
                    <a:pt x="2250" y="4155"/>
                    <a:pt x="1726" y="3239"/>
                    <a:pt x="1572" y="2238"/>
                  </a:cubicBezTo>
                  <a:cubicBezTo>
                    <a:pt x="1631" y="2215"/>
                    <a:pt x="1667" y="2203"/>
                    <a:pt x="1679" y="2203"/>
                  </a:cubicBezTo>
                  <a:close/>
                  <a:moveTo>
                    <a:pt x="10013" y="5048"/>
                  </a:moveTo>
                  <a:lnTo>
                    <a:pt x="16740" y="6906"/>
                  </a:lnTo>
                  <a:cubicBezTo>
                    <a:pt x="16597" y="7191"/>
                    <a:pt x="16169" y="7537"/>
                    <a:pt x="15597" y="7811"/>
                  </a:cubicBezTo>
                  <a:cubicBezTo>
                    <a:pt x="15034" y="8105"/>
                    <a:pt x="14414" y="8255"/>
                    <a:pt x="13788" y="8255"/>
                  </a:cubicBezTo>
                  <a:cubicBezTo>
                    <a:pt x="13554" y="8255"/>
                    <a:pt x="13319" y="8234"/>
                    <a:pt x="13085" y="8192"/>
                  </a:cubicBezTo>
                  <a:cubicBezTo>
                    <a:pt x="11442" y="7870"/>
                    <a:pt x="10108" y="6513"/>
                    <a:pt x="10013" y="5048"/>
                  </a:cubicBezTo>
                  <a:close/>
                  <a:moveTo>
                    <a:pt x="536" y="0"/>
                  </a:moveTo>
                  <a:cubicBezTo>
                    <a:pt x="357" y="214"/>
                    <a:pt x="250" y="488"/>
                    <a:pt x="214" y="762"/>
                  </a:cubicBezTo>
                  <a:cubicBezTo>
                    <a:pt x="0" y="2143"/>
                    <a:pt x="238" y="3453"/>
                    <a:pt x="774" y="4715"/>
                  </a:cubicBezTo>
                  <a:cubicBezTo>
                    <a:pt x="1226" y="5786"/>
                    <a:pt x="2048" y="6465"/>
                    <a:pt x="3143" y="6799"/>
                  </a:cubicBezTo>
                  <a:cubicBezTo>
                    <a:pt x="3658" y="6948"/>
                    <a:pt x="4195" y="7032"/>
                    <a:pt x="4730" y="7032"/>
                  </a:cubicBezTo>
                  <a:cubicBezTo>
                    <a:pt x="4876" y="7032"/>
                    <a:pt x="5022" y="7026"/>
                    <a:pt x="5167" y="7013"/>
                  </a:cubicBezTo>
                  <a:cubicBezTo>
                    <a:pt x="6251" y="6977"/>
                    <a:pt x="7311" y="6810"/>
                    <a:pt x="8346" y="6525"/>
                  </a:cubicBezTo>
                  <a:cubicBezTo>
                    <a:pt x="8430" y="6513"/>
                    <a:pt x="8501" y="6501"/>
                    <a:pt x="8573" y="6489"/>
                  </a:cubicBezTo>
                  <a:cubicBezTo>
                    <a:pt x="8644" y="6560"/>
                    <a:pt x="8704" y="6620"/>
                    <a:pt x="8763" y="6691"/>
                  </a:cubicBezTo>
                  <a:cubicBezTo>
                    <a:pt x="9477" y="7525"/>
                    <a:pt x="10275" y="8275"/>
                    <a:pt x="11144" y="8930"/>
                  </a:cubicBezTo>
                  <a:cubicBezTo>
                    <a:pt x="11740" y="9394"/>
                    <a:pt x="12430" y="9739"/>
                    <a:pt x="13168" y="9930"/>
                  </a:cubicBezTo>
                  <a:cubicBezTo>
                    <a:pt x="13480" y="9999"/>
                    <a:pt x="13788" y="10036"/>
                    <a:pt x="14092" y="10036"/>
                  </a:cubicBezTo>
                  <a:cubicBezTo>
                    <a:pt x="14683" y="10036"/>
                    <a:pt x="15257" y="9895"/>
                    <a:pt x="15800" y="9573"/>
                  </a:cubicBezTo>
                  <a:cubicBezTo>
                    <a:pt x="17062" y="8858"/>
                    <a:pt x="18086" y="7775"/>
                    <a:pt x="18717" y="6477"/>
                  </a:cubicBezTo>
                  <a:cubicBezTo>
                    <a:pt x="18860" y="6239"/>
                    <a:pt x="18907" y="5965"/>
                    <a:pt x="18860" y="5703"/>
                  </a:cubicBezTo>
                  <a:cubicBezTo>
                    <a:pt x="18800" y="5667"/>
                    <a:pt x="18752" y="5632"/>
                    <a:pt x="18693" y="5608"/>
                  </a:cubicBezTo>
                  <a:cubicBezTo>
                    <a:pt x="18169" y="5453"/>
                    <a:pt x="17645" y="5298"/>
                    <a:pt x="17109" y="5179"/>
                  </a:cubicBezTo>
                  <a:cubicBezTo>
                    <a:pt x="16216" y="4965"/>
                    <a:pt x="15312" y="4774"/>
                    <a:pt x="14407" y="4572"/>
                  </a:cubicBezTo>
                  <a:cubicBezTo>
                    <a:pt x="13097" y="4274"/>
                    <a:pt x="11775" y="3977"/>
                    <a:pt x="10466" y="3691"/>
                  </a:cubicBezTo>
                  <a:cubicBezTo>
                    <a:pt x="9823" y="3560"/>
                    <a:pt x="9204" y="3358"/>
                    <a:pt x="8596" y="3108"/>
                  </a:cubicBezTo>
                  <a:cubicBezTo>
                    <a:pt x="7727" y="2750"/>
                    <a:pt x="6858" y="2405"/>
                    <a:pt x="5989" y="2060"/>
                  </a:cubicBezTo>
                  <a:cubicBezTo>
                    <a:pt x="5144" y="1715"/>
                    <a:pt x="4298" y="1357"/>
                    <a:pt x="3453" y="1024"/>
                  </a:cubicBezTo>
                  <a:cubicBezTo>
                    <a:pt x="2584" y="679"/>
                    <a:pt x="1703" y="357"/>
                    <a:pt x="822" y="36"/>
                  </a:cubicBezTo>
                  <a:cubicBezTo>
                    <a:pt x="726" y="12"/>
                    <a:pt x="631" y="0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42" name="Google Shape;1542;g3fb87d947e9_0_47"/>
          <p:cNvGrpSpPr/>
          <p:nvPr/>
        </p:nvGrpSpPr>
        <p:grpSpPr>
          <a:xfrm>
            <a:off x="8109925" y="885964"/>
            <a:ext cx="735900" cy="735900"/>
            <a:chOff x="7161125" y="2185314"/>
            <a:chExt cx="735900" cy="735900"/>
          </a:xfrm>
        </p:grpSpPr>
        <p:sp>
          <p:nvSpPr>
            <p:cNvPr id="1543" name="Google Shape;1543;g3fb87d947e9_0_47"/>
            <p:cNvSpPr/>
            <p:nvPr/>
          </p:nvSpPr>
          <p:spPr>
            <a:xfrm>
              <a:off x="7161125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4" name="Google Shape;1544;g3fb87d947e9_0_47"/>
            <p:cNvSpPr/>
            <p:nvPr/>
          </p:nvSpPr>
          <p:spPr>
            <a:xfrm>
              <a:off x="7161738" y="2244875"/>
              <a:ext cx="675000" cy="610300"/>
            </a:xfrm>
            <a:custGeom>
              <a:rect b="b" l="l" r="r" t="t"/>
              <a:pathLst>
                <a:path extrusionOk="0" h="24412" w="27000">
                  <a:moveTo>
                    <a:pt x="14796" y="0"/>
                  </a:moveTo>
                  <a:cubicBezTo>
                    <a:pt x="13291" y="0"/>
                    <a:pt x="11747" y="284"/>
                    <a:pt x="10228" y="896"/>
                  </a:cubicBezTo>
                  <a:cubicBezTo>
                    <a:pt x="2204" y="4123"/>
                    <a:pt x="1" y="14457"/>
                    <a:pt x="6014" y="20684"/>
                  </a:cubicBezTo>
                  <a:cubicBezTo>
                    <a:pt x="8276" y="23042"/>
                    <a:pt x="11383" y="24363"/>
                    <a:pt x="14765" y="24411"/>
                  </a:cubicBezTo>
                  <a:lnTo>
                    <a:pt x="14788" y="24411"/>
                  </a:lnTo>
                  <a:cubicBezTo>
                    <a:pt x="21599" y="24304"/>
                    <a:pt x="26945" y="18958"/>
                    <a:pt x="26980" y="12255"/>
                  </a:cubicBezTo>
                  <a:cubicBezTo>
                    <a:pt x="27000" y="5235"/>
                    <a:pt x="21255" y="0"/>
                    <a:pt x="14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5" name="Google Shape;1545;g3fb87d947e9_0_47"/>
            <p:cNvSpPr/>
            <p:nvPr/>
          </p:nvSpPr>
          <p:spPr>
            <a:xfrm>
              <a:off x="7249263" y="2270525"/>
              <a:ext cx="565850" cy="562025"/>
            </a:xfrm>
            <a:custGeom>
              <a:rect b="b" l="l" r="r" t="t"/>
              <a:pathLst>
                <a:path extrusionOk="0" h="22481" w="22634">
                  <a:moveTo>
                    <a:pt x="11482" y="1"/>
                  </a:moveTo>
                  <a:cubicBezTo>
                    <a:pt x="11453" y="1"/>
                    <a:pt x="11424" y="1"/>
                    <a:pt x="11395" y="1"/>
                  </a:cubicBezTo>
                  <a:cubicBezTo>
                    <a:pt x="4572" y="1"/>
                    <a:pt x="0" y="5597"/>
                    <a:pt x="60" y="11288"/>
                  </a:cubicBezTo>
                  <a:cubicBezTo>
                    <a:pt x="12" y="17099"/>
                    <a:pt x="4644" y="22397"/>
                    <a:pt x="11264" y="22480"/>
                  </a:cubicBezTo>
                  <a:cubicBezTo>
                    <a:pt x="17610" y="22385"/>
                    <a:pt x="22551" y="17420"/>
                    <a:pt x="22575" y="11217"/>
                  </a:cubicBezTo>
                  <a:cubicBezTo>
                    <a:pt x="22634" y="5043"/>
                    <a:pt x="17656" y="1"/>
                    <a:pt x="114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6" name="Google Shape;1546;g3fb87d947e9_0_47"/>
            <p:cNvSpPr/>
            <p:nvPr/>
          </p:nvSpPr>
          <p:spPr>
            <a:xfrm>
              <a:off x="7412363" y="2568675"/>
              <a:ext cx="286975" cy="165650"/>
            </a:xfrm>
            <a:custGeom>
              <a:rect b="b" l="l" r="r" t="t"/>
              <a:pathLst>
                <a:path extrusionOk="0" h="6626" w="11479">
                  <a:moveTo>
                    <a:pt x="11189" y="1"/>
                  </a:moveTo>
                  <a:cubicBezTo>
                    <a:pt x="11107" y="1"/>
                    <a:pt x="11027" y="16"/>
                    <a:pt x="10955" y="53"/>
                  </a:cubicBezTo>
                  <a:cubicBezTo>
                    <a:pt x="9681" y="434"/>
                    <a:pt x="8431" y="922"/>
                    <a:pt x="7240" y="1505"/>
                  </a:cubicBezTo>
                  <a:cubicBezTo>
                    <a:pt x="5430" y="2398"/>
                    <a:pt x="3751" y="3494"/>
                    <a:pt x="2120" y="4672"/>
                  </a:cubicBezTo>
                  <a:cubicBezTo>
                    <a:pt x="1477" y="5137"/>
                    <a:pt x="846" y="5637"/>
                    <a:pt x="251" y="6161"/>
                  </a:cubicBezTo>
                  <a:cubicBezTo>
                    <a:pt x="168" y="6220"/>
                    <a:pt x="96" y="6304"/>
                    <a:pt x="49" y="6387"/>
                  </a:cubicBezTo>
                  <a:cubicBezTo>
                    <a:pt x="1" y="6494"/>
                    <a:pt x="72" y="6613"/>
                    <a:pt x="180" y="6625"/>
                  </a:cubicBezTo>
                  <a:cubicBezTo>
                    <a:pt x="322" y="6625"/>
                    <a:pt x="394" y="6518"/>
                    <a:pt x="489" y="6447"/>
                  </a:cubicBezTo>
                  <a:cubicBezTo>
                    <a:pt x="1061" y="6006"/>
                    <a:pt x="1620" y="5565"/>
                    <a:pt x="2204" y="5137"/>
                  </a:cubicBezTo>
                  <a:cubicBezTo>
                    <a:pt x="3513" y="4137"/>
                    <a:pt x="4906" y="3244"/>
                    <a:pt x="6347" y="2446"/>
                  </a:cubicBezTo>
                  <a:cubicBezTo>
                    <a:pt x="7835" y="1613"/>
                    <a:pt x="9407" y="946"/>
                    <a:pt x="11050" y="470"/>
                  </a:cubicBezTo>
                  <a:cubicBezTo>
                    <a:pt x="11157" y="446"/>
                    <a:pt x="11252" y="398"/>
                    <a:pt x="11348" y="351"/>
                  </a:cubicBezTo>
                  <a:cubicBezTo>
                    <a:pt x="11479" y="243"/>
                    <a:pt x="11431" y="41"/>
                    <a:pt x="11264" y="5"/>
                  </a:cubicBezTo>
                  <a:cubicBezTo>
                    <a:pt x="11239" y="2"/>
                    <a:pt x="11214" y="1"/>
                    <a:pt x="11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7" name="Google Shape;1547;g3fb87d947e9_0_47"/>
            <p:cNvSpPr/>
            <p:nvPr/>
          </p:nvSpPr>
          <p:spPr>
            <a:xfrm>
              <a:off x="7397788" y="2450225"/>
              <a:ext cx="49725" cy="78125"/>
            </a:xfrm>
            <a:custGeom>
              <a:rect b="b" l="l" r="r" t="t"/>
              <a:pathLst>
                <a:path extrusionOk="0" h="3125" w="1989">
                  <a:moveTo>
                    <a:pt x="600" y="0"/>
                  </a:moveTo>
                  <a:cubicBezTo>
                    <a:pt x="554" y="0"/>
                    <a:pt x="509" y="5"/>
                    <a:pt x="465" y="16"/>
                  </a:cubicBezTo>
                  <a:cubicBezTo>
                    <a:pt x="310" y="28"/>
                    <a:pt x="179" y="147"/>
                    <a:pt x="155" y="302"/>
                  </a:cubicBezTo>
                  <a:cubicBezTo>
                    <a:pt x="60" y="659"/>
                    <a:pt x="1" y="1028"/>
                    <a:pt x="1" y="1409"/>
                  </a:cubicBezTo>
                  <a:cubicBezTo>
                    <a:pt x="1" y="1660"/>
                    <a:pt x="24" y="1921"/>
                    <a:pt x="96" y="2160"/>
                  </a:cubicBezTo>
                  <a:cubicBezTo>
                    <a:pt x="143" y="2410"/>
                    <a:pt x="251" y="2648"/>
                    <a:pt x="417" y="2850"/>
                  </a:cubicBezTo>
                  <a:cubicBezTo>
                    <a:pt x="536" y="3005"/>
                    <a:pt x="715" y="3100"/>
                    <a:pt x="905" y="3124"/>
                  </a:cubicBezTo>
                  <a:cubicBezTo>
                    <a:pt x="916" y="3124"/>
                    <a:pt x="926" y="3125"/>
                    <a:pt x="936" y="3125"/>
                  </a:cubicBezTo>
                  <a:cubicBezTo>
                    <a:pt x="1187" y="3125"/>
                    <a:pt x="1422" y="2984"/>
                    <a:pt x="1525" y="2755"/>
                  </a:cubicBezTo>
                  <a:cubicBezTo>
                    <a:pt x="1798" y="2219"/>
                    <a:pt x="1953" y="1636"/>
                    <a:pt x="1977" y="1040"/>
                  </a:cubicBezTo>
                  <a:cubicBezTo>
                    <a:pt x="1989" y="838"/>
                    <a:pt x="1882" y="647"/>
                    <a:pt x="1715" y="540"/>
                  </a:cubicBezTo>
                  <a:cubicBezTo>
                    <a:pt x="1453" y="374"/>
                    <a:pt x="1179" y="219"/>
                    <a:pt x="905" y="76"/>
                  </a:cubicBezTo>
                  <a:cubicBezTo>
                    <a:pt x="807" y="27"/>
                    <a:pt x="702" y="0"/>
                    <a:pt x="6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8" name="Google Shape;1548;g3fb87d947e9_0_47"/>
            <p:cNvSpPr/>
            <p:nvPr/>
          </p:nvSpPr>
          <p:spPr>
            <a:xfrm>
              <a:off x="7565663" y="2382725"/>
              <a:ext cx="150650" cy="47900"/>
            </a:xfrm>
            <a:custGeom>
              <a:rect b="b" l="l" r="r" t="t"/>
              <a:pathLst>
                <a:path extrusionOk="0" h="1916" w="6026">
                  <a:moveTo>
                    <a:pt x="3082" y="0"/>
                  </a:moveTo>
                  <a:cubicBezTo>
                    <a:pt x="2876" y="0"/>
                    <a:pt x="2662" y="17"/>
                    <a:pt x="2441" y="49"/>
                  </a:cubicBezTo>
                  <a:cubicBezTo>
                    <a:pt x="1608" y="192"/>
                    <a:pt x="834" y="561"/>
                    <a:pt x="203" y="1121"/>
                  </a:cubicBezTo>
                  <a:cubicBezTo>
                    <a:pt x="155" y="1169"/>
                    <a:pt x="96" y="1216"/>
                    <a:pt x="60" y="1288"/>
                  </a:cubicBezTo>
                  <a:cubicBezTo>
                    <a:pt x="1" y="1359"/>
                    <a:pt x="13" y="1466"/>
                    <a:pt x="72" y="1526"/>
                  </a:cubicBezTo>
                  <a:cubicBezTo>
                    <a:pt x="107" y="1574"/>
                    <a:pt x="158" y="1599"/>
                    <a:pt x="211" y="1599"/>
                  </a:cubicBezTo>
                  <a:cubicBezTo>
                    <a:pt x="249" y="1599"/>
                    <a:pt x="287" y="1586"/>
                    <a:pt x="322" y="1562"/>
                  </a:cubicBezTo>
                  <a:cubicBezTo>
                    <a:pt x="441" y="1478"/>
                    <a:pt x="548" y="1383"/>
                    <a:pt x="667" y="1288"/>
                  </a:cubicBezTo>
                  <a:cubicBezTo>
                    <a:pt x="1358" y="728"/>
                    <a:pt x="2215" y="430"/>
                    <a:pt x="3096" y="419"/>
                  </a:cubicBezTo>
                  <a:cubicBezTo>
                    <a:pt x="3110" y="418"/>
                    <a:pt x="3124" y="418"/>
                    <a:pt x="3137" y="418"/>
                  </a:cubicBezTo>
                  <a:cubicBezTo>
                    <a:pt x="3944" y="418"/>
                    <a:pt x="4713" y="762"/>
                    <a:pt x="5263" y="1371"/>
                  </a:cubicBezTo>
                  <a:cubicBezTo>
                    <a:pt x="5370" y="1490"/>
                    <a:pt x="5478" y="1621"/>
                    <a:pt x="5573" y="1740"/>
                  </a:cubicBezTo>
                  <a:cubicBezTo>
                    <a:pt x="5609" y="1788"/>
                    <a:pt x="5656" y="1835"/>
                    <a:pt x="5692" y="1871"/>
                  </a:cubicBezTo>
                  <a:cubicBezTo>
                    <a:pt x="5728" y="1901"/>
                    <a:pt x="5772" y="1916"/>
                    <a:pt x="5817" y="1916"/>
                  </a:cubicBezTo>
                  <a:cubicBezTo>
                    <a:pt x="5862" y="1916"/>
                    <a:pt x="5906" y="1901"/>
                    <a:pt x="5942" y="1871"/>
                  </a:cubicBezTo>
                  <a:cubicBezTo>
                    <a:pt x="6001" y="1824"/>
                    <a:pt x="6025" y="1740"/>
                    <a:pt x="6001" y="1669"/>
                  </a:cubicBezTo>
                  <a:cubicBezTo>
                    <a:pt x="5978" y="1609"/>
                    <a:pt x="5942" y="1538"/>
                    <a:pt x="5894" y="1478"/>
                  </a:cubicBezTo>
                  <a:cubicBezTo>
                    <a:pt x="5158" y="500"/>
                    <a:pt x="4226" y="0"/>
                    <a:pt x="3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49" name="Google Shape;1549;g3fb87d947e9_0_47"/>
            <p:cNvSpPr/>
            <p:nvPr/>
          </p:nvSpPr>
          <p:spPr>
            <a:xfrm>
              <a:off x="7374563" y="2383900"/>
              <a:ext cx="110175" cy="72400"/>
            </a:xfrm>
            <a:custGeom>
              <a:rect b="b" l="l" r="r" t="t"/>
              <a:pathLst>
                <a:path extrusionOk="0" h="2896" w="4407">
                  <a:moveTo>
                    <a:pt x="215" y="0"/>
                  </a:moveTo>
                  <a:cubicBezTo>
                    <a:pt x="207" y="0"/>
                    <a:pt x="199" y="1"/>
                    <a:pt x="191" y="2"/>
                  </a:cubicBezTo>
                  <a:cubicBezTo>
                    <a:pt x="132" y="2"/>
                    <a:pt x="72" y="38"/>
                    <a:pt x="48" y="86"/>
                  </a:cubicBezTo>
                  <a:cubicBezTo>
                    <a:pt x="25" y="133"/>
                    <a:pt x="13" y="169"/>
                    <a:pt x="1" y="217"/>
                  </a:cubicBezTo>
                  <a:cubicBezTo>
                    <a:pt x="1" y="395"/>
                    <a:pt x="48" y="574"/>
                    <a:pt x="156" y="729"/>
                  </a:cubicBezTo>
                  <a:cubicBezTo>
                    <a:pt x="322" y="979"/>
                    <a:pt x="537" y="1193"/>
                    <a:pt x="775" y="1372"/>
                  </a:cubicBezTo>
                  <a:cubicBezTo>
                    <a:pt x="1715" y="2074"/>
                    <a:pt x="2787" y="2586"/>
                    <a:pt x="3930" y="2860"/>
                  </a:cubicBezTo>
                  <a:cubicBezTo>
                    <a:pt x="4025" y="2884"/>
                    <a:pt x="4132" y="2896"/>
                    <a:pt x="4239" y="2896"/>
                  </a:cubicBezTo>
                  <a:cubicBezTo>
                    <a:pt x="4311" y="2884"/>
                    <a:pt x="4370" y="2824"/>
                    <a:pt x="4382" y="2753"/>
                  </a:cubicBezTo>
                  <a:cubicBezTo>
                    <a:pt x="4406" y="2669"/>
                    <a:pt x="4370" y="2598"/>
                    <a:pt x="4311" y="2550"/>
                  </a:cubicBezTo>
                  <a:cubicBezTo>
                    <a:pt x="4216" y="2503"/>
                    <a:pt x="4120" y="2467"/>
                    <a:pt x="4013" y="2455"/>
                  </a:cubicBezTo>
                  <a:cubicBezTo>
                    <a:pt x="3692" y="2372"/>
                    <a:pt x="3370" y="2277"/>
                    <a:pt x="3073" y="2157"/>
                  </a:cubicBezTo>
                  <a:cubicBezTo>
                    <a:pt x="2346" y="1896"/>
                    <a:pt x="1668" y="1526"/>
                    <a:pt x="1061" y="1062"/>
                  </a:cubicBezTo>
                  <a:cubicBezTo>
                    <a:pt x="763" y="824"/>
                    <a:pt x="441" y="586"/>
                    <a:pt x="382" y="145"/>
                  </a:cubicBezTo>
                  <a:cubicBezTo>
                    <a:pt x="382" y="122"/>
                    <a:pt x="370" y="98"/>
                    <a:pt x="346" y="74"/>
                  </a:cubicBezTo>
                  <a:cubicBezTo>
                    <a:pt x="315" y="33"/>
                    <a:pt x="266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50" name="Google Shape;1550;g3fb87d947e9_0_47"/>
          <p:cNvSpPr txBox="1"/>
          <p:nvPr/>
        </p:nvSpPr>
        <p:spPr>
          <a:xfrm>
            <a:off x="2285371" y="3915832"/>
            <a:ext cx="457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My pencil is dull</a:t>
            </a:r>
            <a:endParaRPr b="0" i="0" sz="2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51" name="Google Shape;1551;g3fb87d947e9_0_47"/>
          <p:cNvPicPr preferRelativeResize="0"/>
          <p:nvPr/>
        </p:nvPicPr>
        <p:blipFill rotWithShape="1">
          <a:blip r:embed="rId3">
            <a:alphaModFix/>
          </a:blip>
          <a:srcRect b="8609" l="0" r="0" t="0"/>
          <a:stretch/>
        </p:blipFill>
        <p:spPr>
          <a:xfrm>
            <a:off x="4096788" y="1121113"/>
            <a:ext cx="880374" cy="2565016"/>
          </a:xfrm>
          <a:prstGeom prst="rect">
            <a:avLst/>
          </a:prstGeom>
          <a:noFill/>
          <a:ln>
            <a:noFill/>
          </a:ln>
        </p:spPr>
      </p:pic>
      <p:sp>
        <p:nvSpPr>
          <p:cNvPr id="1552" name="Google Shape;1552;g3fb87d947e9_0_47"/>
          <p:cNvSpPr/>
          <p:nvPr/>
        </p:nvSpPr>
        <p:spPr>
          <a:xfrm>
            <a:off x="3216300" y="2021825"/>
            <a:ext cx="880500" cy="6450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6" name="Shape 1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7" name="Google Shape;1557;g3fb87d947e9_0_93"/>
          <p:cNvSpPr txBox="1"/>
          <p:nvPr>
            <p:ph type="title"/>
          </p:nvPr>
        </p:nvSpPr>
        <p:spPr>
          <a:xfrm>
            <a:off x="720000" y="445025"/>
            <a:ext cx="77040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>
                <a:highlight>
                  <a:schemeClr val="accent2"/>
                </a:highlight>
              </a:rPr>
              <a:t>sharp</a:t>
            </a:r>
            <a:endParaRPr>
              <a:highlight>
                <a:schemeClr val="accent2"/>
              </a:highlight>
            </a:endParaRPr>
          </a:p>
        </p:txBody>
      </p:sp>
      <p:grpSp>
        <p:nvGrpSpPr>
          <p:cNvPr id="1558" name="Google Shape;1558;g3fb87d947e9_0_93"/>
          <p:cNvGrpSpPr/>
          <p:nvPr/>
        </p:nvGrpSpPr>
        <p:grpSpPr>
          <a:xfrm>
            <a:off x="147110" y="3686124"/>
            <a:ext cx="880357" cy="880284"/>
            <a:chOff x="3203492" y="2185314"/>
            <a:chExt cx="735900" cy="735900"/>
          </a:xfrm>
        </p:grpSpPr>
        <p:sp>
          <p:nvSpPr>
            <p:cNvPr id="1559" name="Google Shape;1559;g3fb87d947e9_0_93"/>
            <p:cNvSpPr/>
            <p:nvPr/>
          </p:nvSpPr>
          <p:spPr>
            <a:xfrm>
              <a:off x="3203492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0" name="Google Shape;1560;g3fb87d947e9_0_93"/>
            <p:cNvSpPr/>
            <p:nvPr/>
          </p:nvSpPr>
          <p:spPr>
            <a:xfrm>
              <a:off x="3268988" y="2248225"/>
              <a:ext cx="637925" cy="606650"/>
            </a:xfrm>
            <a:custGeom>
              <a:rect b="b" l="l" r="r" t="t"/>
              <a:pathLst>
                <a:path extrusionOk="0" h="24266" w="25517">
                  <a:moveTo>
                    <a:pt x="12308" y="0"/>
                  </a:moveTo>
                  <a:cubicBezTo>
                    <a:pt x="12294" y="0"/>
                    <a:pt x="12279" y="0"/>
                    <a:pt x="12264" y="0"/>
                  </a:cubicBezTo>
                  <a:cubicBezTo>
                    <a:pt x="8990" y="0"/>
                    <a:pt x="5859" y="1298"/>
                    <a:pt x="3549" y="3608"/>
                  </a:cubicBezTo>
                  <a:cubicBezTo>
                    <a:pt x="1263" y="5894"/>
                    <a:pt x="1" y="9001"/>
                    <a:pt x="25" y="12240"/>
                  </a:cubicBezTo>
                  <a:cubicBezTo>
                    <a:pt x="13" y="15502"/>
                    <a:pt x="1334" y="18622"/>
                    <a:pt x="3692" y="20884"/>
                  </a:cubicBezTo>
                  <a:cubicBezTo>
                    <a:pt x="5943" y="23052"/>
                    <a:pt x="8949" y="24265"/>
                    <a:pt x="12087" y="24265"/>
                  </a:cubicBezTo>
                  <a:cubicBezTo>
                    <a:pt x="12103" y="24265"/>
                    <a:pt x="12118" y="24265"/>
                    <a:pt x="12133" y="24265"/>
                  </a:cubicBezTo>
                  <a:lnTo>
                    <a:pt x="12145" y="24265"/>
                  </a:lnTo>
                  <a:cubicBezTo>
                    <a:pt x="15408" y="24265"/>
                    <a:pt x="18539" y="22955"/>
                    <a:pt x="20825" y="20634"/>
                  </a:cubicBezTo>
                  <a:cubicBezTo>
                    <a:pt x="25504" y="15919"/>
                    <a:pt x="25516" y="8323"/>
                    <a:pt x="20861" y="3584"/>
                  </a:cubicBezTo>
                  <a:cubicBezTo>
                    <a:pt x="18597" y="1297"/>
                    <a:pt x="15519" y="0"/>
                    <a:pt x="123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1" name="Google Shape;1561;g3fb87d947e9_0_93"/>
            <p:cNvSpPr/>
            <p:nvPr/>
          </p:nvSpPr>
          <p:spPr>
            <a:xfrm>
              <a:off x="3291913" y="2270850"/>
              <a:ext cx="564375" cy="561700"/>
            </a:xfrm>
            <a:custGeom>
              <a:rect b="b" l="l" r="r" t="t"/>
              <a:pathLst>
                <a:path extrusionOk="0" h="22468" w="22575">
                  <a:moveTo>
                    <a:pt x="11337" y="0"/>
                  </a:moveTo>
                  <a:cubicBezTo>
                    <a:pt x="5239" y="0"/>
                    <a:pt x="1" y="4854"/>
                    <a:pt x="13" y="11323"/>
                  </a:cubicBezTo>
                  <a:cubicBezTo>
                    <a:pt x="36" y="17812"/>
                    <a:pt x="5311" y="22467"/>
                    <a:pt x="11228" y="22467"/>
                  </a:cubicBezTo>
                  <a:cubicBezTo>
                    <a:pt x="17527" y="22455"/>
                    <a:pt x="22575" y="17288"/>
                    <a:pt x="22527" y="11168"/>
                  </a:cubicBezTo>
                  <a:cubicBezTo>
                    <a:pt x="22563" y="5060"/>
                    <a:pt x="17562" y="0"/>
                    <a:pt x="11359" y="0"/>
                  </a:cubicBezTo>
                  <a:cubicBezTo>
                    <a:pt x="11352" y="0"/>
                    <a:pt x="11344" y="0"/>
                    <a:pt x="113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2" name="Google Shape;1562;g3fb87d947e9_0_93"/>
            <p:cNvSpPr/>
            <p:nvPr/>
          </p:nvSpPr>
          <p:spPr>
            <a:xfrm>
              <a:off x="3333288" y="2469175"/>
              <a:ext cx="109875" cy="109450"/>
            </a:xfrm>
            <a:custGeom>
              <a:rect b="b" l="l" r="r" t="t"/>
              <a:pathLst>
                <a:path extrusionOk="0" h="4378" w="4395">
                  <a:moveTo>
                    <a:pt x="2255" y="1"/>
                  </a:moveTo>
                  <a:cubicBezTo>
                    <a:pt x="2087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6" y="2366"/>
                  </a:cubicBezTo>
                  <a:cubicBezTo>
                    <a:pt x="13" y="2842"/>
                    <a:pt x="179" y="3307"/>
                    <a:pt x="489" y="3664"/>
                  </a:cubicBezTo>
                  <a:cubicBezTo>
                    <a:pt x="844" y="4120"/>
                    <a:pt x="1389" y="4378"/>
                    <a:pt x="1955" y="4378"/>
                  </a:cubicBezTo>
                  <a:cubicBezTo>
                    <a:pt x="2053" y="4378"/>
                    <a:pt x="2152" y="4370"/>
                    <a:pt x="2251" y="4354"/>
                  </a:cubicBezTo>
                  <a:cubicBezTo>
                    <a:pt x="2882" y="4271"/>
                    <a:pt x="3454" y="3914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3" name="Google Shape;1563;g3fb87d947e9_0_93"/>
            <p:cNvSpPr/>
            <p:nvPr/>
          </p:nvSpPr>
          <p:spPr>
            <a:xfrm>
              <a:off x="3705663" y="2469100"/>
              <a:ext cx="106000" cy="109400"/>
            </a:xfrm>
            <a:custGeom>
              <a:rect b="b" l="l" r="r" t="t"/>
              <a:pathLst>
                <a:path extrusionOk="0" h="4376" w="4240">
                  <a:moveTo>
                    <a:pt x="2053" y="0"/>
                  </a:moveTo>
                  <a:cubicBezTo>
                    <a:pt x="1897" y="0"/>
                    <a:pt x="1736" y="19"/>
                    <a:pt x="1572" y="59"/>
                  </a:cubicBezTo>
                  <a:cubicBezTo>
                    <a:pt x="608" y="297"/>
                    <a:pt x="72" y="1071"/>
                    <a:pt x="36" y="1988"/>
                  </a:cubicBezTo>
                  <a:cubicBezTo>
                    <a:pt x="0" y="2988"/>
                    <a:pt x="631" y="3905"/>
                    <a:pt x="1572" y="4250"/>
                  </a:cubicBezTo>
                  <a:cubicBezTo>
                    <a:pt x="1795" y="4334"/>
                    <a:pt x="2026" y="4376"/>
                    <a:pt x="2257" y="4376"/>
                  </a:cubicBezTo>
                  <a:cubicBezTo>
                    <a:pt x="2518" y="4376"/>
                    <a:pt x="2778" y="4322"/>
                    <a:pt x="3025" y="4214"/>
                  </a:cubicBezTo>
                  <a:cubicBezTo>
                    <a:pt x="3834" y="3845"/>
                    <a:pt x="4191" y="3191"/>
                    <a:pt x="4239" y="2333"/>
                  </a:cubicBezTo>
                  <a:cubicBezTo>
                    <a:pt x="4239" y="1690"/>
                    <a:pt x="3977" y="1071"/>
                    <a:pt x="3513" y="631"/>
                  </a:cubicBezTo>
                  <a:cubicBezTo>
                    <a:pt x="3087" y="233"/>
                    <a:pt x="2597" y="0"/>
                    <a:pt x="2053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4" name="Google Shape;1564;g3fb87d947e9_0_93"/>
            <p:cNvSpPr/>
            <p:nvPr/>
          </p:nvSpPr>
          <p:spPr>
            <a:xfrm>
              <a:off x="3355013" y="2520450"/>
              <a:ext cx="434600" cy="212425"/>
            </a:xfrm>
            <a:custGeom>
              <a:rect b="b" l="l" r="r" t="t"/>
              <a:pathLst>
                <a:path extrusionOk="0" h="8497" w="17384">
                  <a:moveTo>
                    <a:pt x="2176" y="416"/>
                  </a:moveTo>
                  <a:cubicBezTo>
                    <a:pt x="2613" y="416"/>
                    <a:pt x="3045" y="592"/>
                    <a:pt x="3287" y="970"/>
                  </a:cubicBezTo>
                  <a:cubicBezTo>
                    <a:pt x="3477" y="1256"/>
                    <a:pt x="3632" y="1577"/>
                    <a:pt x="3799" y="1875"/>
                  </a:cubicBezTo>
                  <a:cubicBezTo>
                    <a:pt x="4025" y="2303"/>
                    <a:pt x="4228" y="2756"/>
                    <a:pt x="4478" y="3196"/>
                  </a:cubicBezTo>
                  <a:cubicBezTo>
                    <a:pt x="5192" y="4470"/>
                    <a:pt x="6442" y="5351"/>
                    <a:pt x="7895" y="5589"/>
                  </a:cubicBezTo>
                  <a:cubicBezTo>
                    <a:pt x="8171" y="5624"/>
                    <a:pt x="8445" y="5642"/>
                    <a:pt x="8716" y="5642"/>
                  </a:cubicBezTo>
                  <a:cubicBezTo>
                    <a:pt x="9485" y="5642"/>
                    <a:pt x="10233" y="5492"/>
                    <a:pt x="10955" y="5113"/>
                  </a:cubicBezTo>
                  <a:cubicBezTo>
                    <a:pt x="11824" y="4661"/>
                    <a:pt x="12538" y="3958"/>
                    <a:pt x="13014" y="3101"/>
                  </a:cubicBezTo>
                  <a:cubicBezTo>
                    <a:pt x="13229" y="2708"/>
                    <a:pt x="13407" y="2291"/>
                    <a:pt x="13610" y="1899"/>
                  </a:cubicBezTo>
                  <a:cubicBezTo>
                    <a:pt x="13753" y="1613"/>
                    <a:pt x="13895" y="1339"/>
                    <a:pt x="14062" y="1065"/>
                  </a:cubicBezTo>
                  <a:cubicBezTo>
                    <a:pt x="14330" y="620"/>
                    <a:pt x="14793" y="421"/>
                    <a:pt x="15253" y="421"/>
                  </a:cubicBezTo>
                  <a:cubicBezTo>
                    <a:pt x="15752" y="421"/>
                    <a:pt x="16249" y="656"/>
                    <a:pt x="16491" y="1065"/>
                  </a:cubicBezTo>
                  <a:cubicBezTo>
                    <a:pt x="16610" y="1267"/>
                    <a:pt x="16717" y="1482"/>
                    <a:pt x="16812" y="1708"/>
                  </a:cubicBezTo>
                  <a:cubicBezTo>
                    <a:pt x="16920" y="1970"/>
                    <a:pt x="16943" y="2268"/>
                    <a:pt x="16884" y="2541"/>
                  </a:cubicBezTo>
                  <a:cubicBezTo>
                    <a:pt x="16824" y="2875"/>
                    <a:pt x="16705" y="3184"/>
                    <a:pt x="16551" y="3470"/>
                  </a:cubicBezTo>
                  <a:cubicBezTo>
                    <a:pt x="16443" y="3673"/>
                    <a:pt x="16324" y="3863"/>
                    <a:pt x="16229" y="4065"/>
                  </a:cubicBezTo>
                  <a:cubicBezTo>
                    <a:pt x="15729" y="5137"/>
                    <a:pt x="14907" y="5911"/>
                    <a:pt x="14003" y="6625"/>
                  </a:cubicBezTo>
                  <a:cubicBezTo>
                    <a:pt x="13574" y="6935"/>
                    <a:pt x="13110" y="7185"/>
                    <a:pt x="12621" y="7363"/>
                  </a:cubicBezTo>
                  <a:cubicBezTo>
                    <a:pt x="11383" y="7864"/>
                    <a:pt x="10062" y="8137"/>
                    <a:pt x="8716" y="8149"/>
                  </a:cubicBezTo>
                  <a:cubicBezTo>
                    <a:pt x="7216" y="8137"/>
                    <a:pt x="5728" y="7816"/>
                    <a:pt x="4370" y="7197"/>
                  </a:cubicBezTo>
                  <a:cubicBezTo>
                    <a:pt x="3728" y="6911"/>
                    <a:pt x="3168" y="6506"/>
                    <a:pt x="2680" y="6006"/>
                  </a:cubicBezTo>
                  <a:cubicBezTo>
                    <a:pt x="2561" y="5875"/>
                    <a:pt x="2430" y="5744"/>
                    <a:pt x="2299" y="5613"/>
                  </a:cubicBezTo>
                  <a:cubicBezTo>
                    <a:pt x="1858" y="5197"/>
                    <a:pt x="1489" y="4685"/>
                    <a:pt x="1227" y="4125"/>
                  </a:cubicBezTo>
                  <a:cubicBezTo>
                    <a:pt x="1120" y="3911"/>
                    <a:pt x="989" y="3708"/>
                    <a:pt x="882" y="3494"/>
                  </a:cubicBezTo>
                  <a:cubicBezTo>
                    <a:pt x="799" y="3327"/>
                    <a:pt x="715" y="3149"/>
                    <a:pt x="644" y="2958"/>
                  </a:cubicBezTo>
                  <a:cubicBezTo>
                    <a:pt x="370" y="2220"/>
                    <a:pt x="549" y="1553"/>
                    <a:pt x="1025" y="934"/>
                  </a:cubicBezTo>
                  <a:cubicBezTo>
                    <a:pt x="1283" y="598"/>
                    <a:pt x="1732" y="416"/>
                    <a:pt x="2176" y="416"/>
                  </a:cubicBezTo>
                  <a:close/>
                  <a:moveTo>
                    <a:pt x="2148" y="1"/>
                  </a:moveTo>
                  <a:cubicBezTo>
                    <a:pt x="1657" y="1"/>
                    <a:pt x="1174" y="173"/>
                    <a:pt x="870" y="494"/>
                  </a:cubicBezTo>
                  <a:cubicBezTo>
                    <a:pt x="310" y="1077"/>
                    <a:pt x="1" y="1768"/>
                    <a:pt x="96" y="2577"/>
                  </a:cubicBezTo>
                  <a:cubicBezTo>
                    <a:pt x="120" y="2851"/>
                    <a:pt x="191" y="3113"/>
                    <a:pt x="287" y="3363"/>
                  </a:cubicBezTo>
                  <a:cubicBezTo>
                    <a:pt x="572" y="4101"/>
                    <a:pt x="989" y="4792"/>
                    <a:pt x="1513" y="5399"/>
                  </a:cubicBezTo>
                  <a:cubicBezTo>
                    <a:pt x="2525" y="6673"/>
                    <a:pt x="3918" y="7602"/>
                    <a:pt x="5490" y="8054"/>
                  </a:cubicBezTo>
                  <a:cubicBezTo>
                    <a:pt x="6512" y="8343"/>
                    <a:pt x="7575" y="8497"/>
                    <a:pt x="8641" y="8497"/>
                  </a:cubicBezTo>
                  <a:cubicBezTo>
                    <a:pt x="8718" y="8497"/>
                    <a:pt x="8794" y="8496"/>
                    <a:pt x="8871" y="8495"/>
                  </a:cubicBezTo>
                  <a:cubicBezTo>
                    <a:pt x="9502" y="8495"/>
                    <a:pt x="10121" y="8435"/>
                    <a:pt x="10740" y="8328"/>
                  </a:cubicBezTo>
                  <a:cubicBezTo>
                    <a:pt x="13253" y="7923"/>
                    <a:pt x="15169" y="6637"/>
                    <a:pt x="16551" y="4530"/>
                  </a:cubicBezTo>
                  <a:cubicBezTo>
                    <a:pt x="16848" y="4077"/>
                    <a:pt x="17074" y="3577"/>
                    <a:pt x="17229" y="3065"/>
                  </a:cubicBezTo>
                  <a:cubicBezTo>
                    <a:pt x="17372" y="2649"/>
                    <a:pt x="17384" y="2196"/>
                    <a:pt x="17277" y="1779"/>
                  </a:cubicBezTo>
                  <a:cubicBezTo>
                    <a:pt x="17170" y="1446"/>
                    <a:pt x="17027" y="1125"/>
                    <a:pt x="16848" y="839"/>
                  </a:cubicBezTo>
                  <a:cubicBezTo>
                    <a:pt x="16495" y="292"/>
                    <a:pt x="15866" y="2"/>
                    <a:pt x="15243" y="2"/>
                  </a:cubicBezTo>
                  <a:cubicBezTo>
                    <a:pt x="14646" y="2"/>
                    <a:pt x="14055" y="268"/>
                    <a:pt x="13717" y="827"/>
                  </a:cubicBezTo>
                  <a:cubicBezTo>
                    <a:pt x="13538" y="1113"/>
                    <a:pt x="13383" y="1422"/>
                    <a:pt x="13229" y="1732"/>
                  </a:cubicBezTo>
                  <a:cubicBezTo>
                    <a:pt x="13002" y="2160"/>
                    <a:pt x="12812" y="2601"/>
                    <a:pt x="12574" y="3018"/>
                  </a:cubicBezTo>
                  <a:cubicBezTo>
                    <a:pt x="12181" y="3732"/>
                    <a:pt x="11574" y="4304"/>
                    <a:pt x="10847" y="4685"/>
                  </a:cubicBezTo>
                  <a:cubicBezTo>
                    <a:pt x="10185" y="5023"/>
                    <a:pt x="9451" y="5200"/>
                    <a:pt x="8715" y="5200"/>
                  </a:cubicBezTo>
                  <a:cubicBezTo>
                    <a:pt x="8287" y="5200"/>
                    <a:pt x="7858" y="5141"/>
                    <a:pt x="7442" y="5018"/>
                  </a:cubicBezTo>
                  <a:cubicBezTo>
                    <a:pt x="6287" y="4720"/>
                    <a:pt x="5323" y="3946"/>
                    <a:pt x="4775" y="2899"/>
                  </a:cubicBezTo>
                  <a:cubicBezTo>
                    <a:pt x="4549" y="2482"/>
                    <a:pt x="4347" y="2065"/>
                    <a:pt x="4144" y="1648"/>
                  </a:cubicBezTo>
                  <a:cubicBezTo>
                    <a:pt x="3989" y="1303"/>
                    <a:pt x="3799" y="982"/>
                    <a:pt x="3585" y="672"/>
                  </a:cubicBezTo>
                  <a:cubicBezTo>
                    <a:pt x="3252" y="214"/>
                    <a:pt x="2695" y="1"/>
                    <a:pt x="21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5" name="Google Shape;1565;g3fb87d947e9_0_93"/>
            <p:cNvSpPr/>
            <p:nvPr/>
          </p:nvSpPr>
          <p:spPr>
            <a:xfrm>
              <a:off x="3498488" y="2468075"/>
              <a:ext cx="28000" cy="60125"/>
            </a:xfrm>
            <a:custGeom>
              <a:rect b="b" l="l" r="r" t="t"/>
              <a:pathLst>
                <a:path extrusionOk="0" h="2405" w="1120">
                  <a:moveTo>
                    <a:pt x="520" y="0"/>
                  </a:moveTo>
                  <a:cubicBezTo>
                    <a:pt x="426" y="0"/>
                    <a:pt x="333" y="42"/>
                    <a:pt x="275" y="124"/>
                  </a:cubicBezTo>
                  <a:cubicBezTo>
                    <a:pt x="179" y="243"/>
                    <a:pt x="108" y="374"/>
                    <a:pt x="72" y="517"/>
                  </a:cubicBezTo>
                  <a:cubicBezTo>
                    <a:pt x="36" y="684"/>
                    <a:pt x="13" y="862"/>
                    <a:pt x="1" y="1053"/>
                  </a:cubicBezTo>
                  <a:cubicBezTo>
                    <a:pt x="1" y="1362"/>
                    <a:pt x="60" y="1672"/>
                    <a:pt x="179" y="1969"/>
                  </a:cubicBezTo>
                  <a:cubicBezTo>
                    <a:pt x="215" y="2077"/>
                    <a:pt x="275" y="2184"/>
                    <a:pt x="346" y="2279"/>
                  </a:cubicBezTo>
                  <a:cubicBezTo>
                    <a:pt x="413" y="2363"/>
                    <a:pt x="509" y="2405"/>
                    <a:pt x="604" y="2405"/>
                  </a:cubicBezTo>
                  <a:cubicBezTo>
                    <a:pt x="712" y="2405"/>
                    <a:pt x="818" y="2351"/>
                    <a:pt x="882" y="2243"/>
                  </a:cubicBezTo>
                  <a:cubicBezTo>
                    <a:pt x="941" y="2148"/>
                    <a:pt x="989" y="2041"/>
                    <a:pt x="1025" y="1922"/>
                  </a:cubicBezTo>
                  <a:cubicBezTo>
                    <a:pt x="1120" y="1386"/>
                    <a:pt x="1072" y="838"/>
                    <a:pt x="894" y="326"/>
                  </a:cubicBezTo>
                  <a:cubicBezTo>
                    <a:pt x="858" y="255"/>
                    <a:pt x="822" y="195"/>
                    <a:pt x="775" y="136"/>
                  </a:cubicBezTo>
                  <a:cubicBezTo>
                    <a:pt x="714" y="45"/>
                    <a:pt x="616" y="0"/>
                    <a:pt x="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6" name="Google Shape;1566;g3fb87d947e9_0_93"/>
            <p:cNvSpPr/>
            <p:nvPr/>
          </p:nvSpPr>
          <p:spPr>
            <a:xfrm>
              <a:off x="3619638" y="2468200"/>
              <a:ext cx="28300" cy="60150"/>
            </a:xfrm>
            <a:custGeom>
              <a:rect b="b" l="l" r="r" t="t"/>
              <a:pathLst>
                <a:path extrusionOk="0" h="2406" w="1132">
                  <a:moveTo>
                    <a:pt x="584" y="1"/>
                  </a:moveTo>
                  <a:cubicBezTo>
                    <a:pt x="500" y="1"/>
                    <a:pt x="415" y="37"/>
                    <a:pt x="358" y="107"/>
                  </a:cubicBezTo>
                  <a:cubicBezTo>
                    <a:pt x="251" y="226"/>
                    <a:pt x="179" y="381"/>
                    <a:pt x="131" y="536"/>
                  </a:cubicBezTo>
                  <a:cubicBezTo>
                    <a:pt x="72" y="810"/>
                    <a:pt x="36" y="1095"/>
                    <a:pt x="1" y="1369"/>
                  </a:cubicBezTo>
                  <a:cubicBezTo>
                    <a:pt x="12" y="1798"/>
                    <a:pt x="48" y="1976"/>
                    <a:pt x="155" y="2167"/>
                  </a:cubicBezTo>
                  <a:cubicBezTo>
                    <a:pt x="244" y="2325"/>
                    <a:pt x="369" y="2406"/>
                    <a:pt x="494" y="2406"/>
                  </a:cubicBezTo>
                  <a:cubicBezTo>
                    <a:pt x="605" y="2406"/>
                    <a:pt x="714" y="2343"/>
                    <a:pt x="798" y="2214"/>
                  </a:cubicBezTo>
                  <a:cubicBezTo>
                    <a:pt x="846" y="2155"/>
                    <a:pt x="882" y="2084"/>
                    <a:pt x="905" y="2024"/>
                  </a:cubicBezTo>
                  <a:cubicBezTo>
                    <a:pt x="1084" y="1536"/>
                    <a:pt x="1132" y="1024"/>
                    <a:pt x="1036" y="524"/>
                  </a:cubicBezTo>
                  <a:cubicBezTo>
                    <a:pt x="1001" y="357"/>
                    <a:pt x="917" y="202"/>
                    <a:pt x="786" y="83"/>
                  </a:cubicBezTo>
                  <a:cubicBezTo>
                    <a:pt x="731" y="28"/>
                    <a:pt x="658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67" name="Google Shape;1567;g3fb87d947e9_0_93"/>
          <p:cNvGrpSpPr/>
          <p:nvPr/>
        </p:nvGrpSpPr>
        <p:grpSpPr>
          <a:xfrm rot="345972">
            <a:off x="7441974" y="320691"/>
            <a:ext cx="1033502" cy="1033502"/>
            <a:chOff x="2214083" y="1263025"/>
            <a:chExt cx="735900" cy="735900"/>
          </a:xfrm>
        </p:grpSpPr>
        <p:sp>
          <p:nvSpPr>
            <p:cNvPr id="1568" name="Google Shape;1568;g3fb87d947e9_0_93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69" name="Google Shape;1569;g3fb87d947e9_0_93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0" name="Google Shape;1570;g3fb87d947e9_0_93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1" name="Google Shape;1571;g3fb87d947e9_0_93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2" name="Google Shape;1572;g3fb87d947e9_0_93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3" name="Google Shape;1573;g3fb87d947e9_0_93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4" name="Google Shape;1574;g3fb87d947e9_0_93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5" name="Google Shape;1575;g3fb87d947e9_0_93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76" name="Google Shape;1576;g3fb87d947e9_0_93"/>
          <p:cNvGrpSpPr/>
          <p:nvPr/>
        </p:nvGrpSpPr>
        <p:grpSpPr>
          <a:xfrm>
            <a:off x="634329" y="4293959"/>
            <a:ext cx="645016" cy="644943"/>
            <a:chOff x="4192900" y="3078684"/>
            <a:chExt cx="735900" cy="735900"/>
          </a:xfrm>
        </p:grpSpPr>
        <p:sp>
          <p:nvSpPr>
            <p:cNvPr id="1577" name="Google Shape;1577;g3fb87d947e9_0_93"/>
            <p:cNvSpPr/>
            <p:nvPr/>
          </p:nvSpPr>
          <p:spPr>
            <a:xfrm>
              <a:off x="4192900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8" name="Google Shape;1578;g3fb87d947e9_0_93"/>
            <p:cNvSpPr/>
            <p:nvPr/>
          </p:nvSpPr>
          <p:spPr>
            <a:xfrm>
              <a:off x="4219413" y="3137450"/>
              <a:ext cx="688200" cy="612250"/>
            </a:xfrm>
            <a:custGeom>
              <a:rect b="b" l="l" r="r" t="t"/>
              <a:pathLst>
                <a:path extrusionOk="0" h="24490" w="27528">
                  <a:moveTo>
                    <a:pt x="13748" y="0"/>
                  </a:moveTo>
                  <a:cubicBezTo>
                    <a:pt x="8508" y="0"/>
                    <a:pt x="3654" y="3377"/>
                    <a:pt x="2025" y="8651"/>
                  </a:cubicBezTo>
                  <a:cubicBezTo>
                    <a:pt x="1" y="15092"/>
                    <a:pt x="3537" y="21819"/>
                    <a:pt x="10061" y="23950"/>
                  </a:cubicBezTo>
                  <a:lnTo>
                    <a:pt x="10085" y="23962"/>
                  </a:lnTo>
                  <a:lnTo>
                    <a:pt x="10097" y="23962"/>
                  </a:lnTo>
                  <a:cubicBezTo>
                    <a:pt x="11317" y="24319"/>
                    <a:pt x="12542" y="24490"/>
                    <a:pt x="13741" y="24490"/>
                  </a:cubicBezTo>
                  <a:cubicBezTo>
                    <a:pt x="19057" y="24490"/>
                    <a:pt x="23862" y="21137"/>
                    <a:pt x="25504" y="15842"/>
                  </a:cubicBezTo>
                  <a:cubicBezTo>
                    <a:pt x="27528" y="9401"/>
                    <a:pt x="23920" y="2555"/>
                    <a:pt x="17467" y="579"/>
                  </a:cubicBezTo>
                  <a:cubicBezTo>
                    <a:pt x="16231" y="187"/>
                    <a:pt x="14978" y="0"/>
                    <a:pt x="1374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79" name="Google Shape;1579;g3fb87d947e9_0_93"/>
            <p:cNvSpPr/>
            <p:nvPr/>
          </p:nvSpPr>
          <p:spPr>
            <a:xfrm>
              <a:off x="4245913" y="3160000"/>
              <a:ext cx="636100" cy="566875"/>
            </a:xfrm>
            <a:custGeom>
              <a:rect b="b" l="l" r="r" t="t"/>
              <a:pathLst>
                <a:path extrusionOk="0" h="22675" w="25444">
                  <a:moveTo>
                    <a:pt x="12686" y="1"/>
                  </a:moveTo>
                  <a:cubicBezTo>
                    <a:pt x="7834" y="1"/>
                    <a:pt x="3336" y="3132"/>
                    <a:pt x="1834" y="8023"/>
                  </a:cubicBezTo>
                  <a:cubicBezTo>
                    <a:pt x="0" y="13845"/>
                    <a:pt x="3108" y="20167"/>
                    <a:pt x="9287" y="22179"/>
                  </a:cubicBezTo>
                  <a:cubicBezTo>
                    <a:pt x="10431" y="22516"/>
                    <a:pt x="11568" y="22675"/>
                    <a:pt x="12674" y="22675"/>
                  </a:cubicBezTo>
                  <a:cubicBezTo>
                    <a:pt x="17709" y="22675"/>
                    <a:pt x="22110" y="19391"/>
                    <a:pt x="23575" y="14666"/>
                  </a:cubicBezTo>
                  <a:cubicBezTo>
                    <a:pt x="25444" y="8713"/>
                    <a:pt x="22110" y="2379"/>
                    <a:pt x="16157" y="546"/>
                  </a:cubicBezTo>
                  <a:cubicBezTo>
                    <a:pt x="15004" y="176"/>
                    <a:pt x="13835" y="1"/>
                    <a:pt x="12686" y="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0" name="Google Shape;1580;g3fb87d947e9_0_93"/>
            <p:cNvSpPr/>
            <p:nvPr/>
          </p:nvSpPr>
          <p:spPr>
            <a:xfrm>
              <a:off x="4381038" y="3360850"/>
              <a:ext cx="165525" cy="86675"/>
            </a:xfrm>
            <a:custGeom>
              <a:rect b="b" l="l" r="r" t="t"/>
              <a:pathLst>
                <a:path extrusionOk="0" h="3467" w="6621">
                  <a:moveTo>
                    <a:pt x="108" y="1"/>
                  </a:moveTo>
                  <a:cubicBezTo>
                    <a:pt x="96" y="1"/>
                    <a:pt x="60" y="13"/>
                    <a:pt x="1" y="36"/>
                  </a:cubicBezTo>
                  <a:cubicBezTo>
                    <a:pt x="155" y="1037"/>
                    <a:pt x="679" y="1953"/>
                    <a:pt x="1465" y="2584"/>
                  </a:cubicBezTo>
                  <a:cubicBezTo>
                    <a:pt x="2176" y="3174"/>
                    <a:pt x="3045" y="3466"/>
                    <a:pt x="3912" y="3466"/>
                  </a:cubicBezTo>
                  <a:cubicBezTo>
                    <a:pt x="4831" y="3466"/>
                    <a:pt x="5749" y="3138"/>
                    <a:pt x="6478" y="2489"/>
                  </a:cubicBezTo>
                  <a:cubicBezTo>
                    <a:pt x="6525" y="2418"/>
                    <a:pt x="6585" y="2346"/>
                    <a:pt x="6621" y="2275"/>
                  </a:cubicBezTo>
                  <a:cubicBezTo>
                    <a:pt x="4430" y="1513"/>
                    <a:pt x="2275" y="751"/>
                    <a:pt x="1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1" name="Google Shape;1581;g3fb87d947e9_0_93"/>
            <p:cNvSpPr/>
            <p:nvPr/>
          </p:nvSpPr>
          <p:spPr>
            <a:xfrm>
              <a:off x="4592088" y="3432000"/>
              <a:ext cx="168200" cy="80075"/>
            </a:xfrm>
            <a:custGeom>
              <a:rect b="b" l="l" r="r" t="t"/>
              <a:pathLst>
                <a:path extrusionOk="0" h="3203" w="6728">
                  <a:moveTo>
                    <a:pt x="0" y="0"/>
                  </a:moveTo>
                  <a:lnTo>
                    <a:pt x="0" y="0"/>
                  </a:lnTo>
                  <a:cubicBezTo>
                    <a:pt x="95" y="1465"/>
                    <a:pt x="1429" y="2822"/>
                    <a:pt x="3072" y="3132"/>
                  </a:cubicBezTo>
                  <a:cubicBezTo>
                    <a:pt x="3315" y="3179"/>
                    <a:pt x="3560" y="3202"/>
                    <a:pt x="3803" y="3202"/>
                  </a:cubicBezTo>
                  <a:cubicBezTo>
                    <a:pt x="4420" y="3202"/>
                    <a:pt x="5030" y="3053"/>
                    <a:pt x="5584" y="2763"/>
                  </a:cubicBezTo>
                  <a:cubicBezTo>
                    <a:pt x="6156" y="2489"/>
                    <a:pt x="6584" y="2155"/>
                    <a:pt x="6727" y="185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2" name="Google Shape;1582;g3fb87d947e9_0_93"/>
            <p:cNvSpPr/>
            <p:nvPr/>
          </p:nvSpPr>
          <p:spPr>
            <a:xfrm>
              <a:off x="4398013" y="3358050"/>
              <a:ext cx="118775" cy="91075"/>
            </a:xfrm>
            <a:custGeom>
              <a:rect b="b" l="l" r="r" t="t"/>
              <a:pathLst>
                <a:path extrusionOk="0" h="3643" w="4751">
                  <a:moveTo>
                    <a:pt x="2838" y="1"/>
                  </a:moveTo>
                  <a:cubicBezTo>
                    <a:pt x="2810" y="1"/>
                    <a:pt x="2781" y="6"/>
                    <a:pt x="2751" y="17"/>
                  </a:cubicBezTo>
                  <a:cubicBezTo>
                    <a:pt x="2655" y="53"/>
                    <a:pt x="2560" y="113"/>
                    <a:pt x="2489" y="184"/>
                  </a:cubicBezTo>
                  <a:cubicBezTo>
                    <a:pt x="1882" y="708"/>
                    <a:pt x="1286" y="1232"/>
                    <a:pt x="655" y="1732"/>
                  </a:cubicBezTo>
                  <a:cubicBezTo>
                    <a:pt x="381" y="1946"/>
                    <a:pt x="179" y="2244"/>
                    <a:pt x="60" y="2565"/>
                  </a:cubicBezTo>
                  <a:cubicBezTo>
                    <a:pt x="0" y="2649"/>
                    <a:pt x="12" y="2744"/>
                    <a:pt x="72" y="2827"/>
                  </a:cubicBezTo>
                  <a:cubicBezTo>
                    <a:pt x="111" y="2882"/>
                    <a:pt x="176" y="2911"/>
                    <a:pt x="246" y="2911"/>
                  </a:cubicBezTo>
                  <a:cubicBezTo>
                    <a:pt x="283" y="2911"/>
                    <a:pt x="321" y="2903"/>
                    <a:pt x="358" y="2887"/>
                  </a:cubicBezTo>
                  <a:cubicBezTo>
                    <a:pt x="429" y="2863"/>
                    <a:pt x="489" y="2827"/>
                    <a:pt x="560" y="2780"/>
                  </a:cubicBezTo>
                  <a:cubicBezTo>
                    <a:pt x="594" y="2756"/>
                    <a:pt x="635" y="2743"/>
                    <a:pt x="676" y="2743"/>
                  </a:cubicBezTo>
                  <a:cubicBezTo>
                    <a:pt x="737" y="2743"/>
                    <a:pt x="798" y="2770"/>
                    <a:pt x="834" y="2827"/>
                  </a:cubicBezTo>
                  <a:cubicBezTo>
                    <a:pt x="929" y="2923"/>
                    <a:pt x="1012" y="3030"/>
                    <a:pt x="1096" y="3137"/>
                  </a:cubicBezTo>
                  <a:cubicBezTo>
                    <a:pt x="1191" y="3268"/>
                    <a:pt x="1274" y="3411"/>
                    <a:pt x="1370" y="3554"/>
                  </a:cubicBezTo>
                  <a:cubicBezTo>
                    <a:pt x="1417" y="3608"/>
                    <a:pt x="1484" y="3643"/>
                    <a:pt x="1552" y="3643"/>
                  </a:cubicBezTo>
                  <a:cubicBezTo>
                    <a:pt x="1587" y="3643"/>
                    <a:pt x="1623" y="3633"/>
                    <a:pt x="1655" y="3613"/>
                  </a:cubicBezTo>
                  <a:cubicBezTo>
                    <a:pt x="1727" y="3577"/>
                    <a:pt x="1786" y="3542"/>
                    <a:pt x="1846" y="3494"/>
                  </a:cubicBezTo>
                  <a:cubicBezTo>
                    <a:pt x="2679" y="2911"/>
                    <a:pt x="3465" y="2280"/>
                    <a:pt x="4215" y="1601"/>
                  </a:cubicBezTo>
                  <a:cubicBezTo>
                    <a:pt x="4370" y="1458"/>
                    <a:pt x="4513" y="1303"/>
                    <a:pt x="4644" y="1137"/>
                  </a:cubicBezTo>
                  <a:cubicBezTo>
                    <a:pt x="4751" y="1029"/>
                    <a:pt x="4751" y="875"/>
                    <a:pt x="4644" y="768"/>
                  </a:cubicBezTo>
                  <a:cubicBezTo>
                    <a:pt x="4590" y="726"/>
                    <a:pt x="4525" y="705"/>
                    <a:pt x="4459" y="705"/>
                  </a:cubicBezTo>
                  <a:cubicBezTo>
                    <a:pt x="4394" y="705"/>
                    <a:pt x="4328" y="726"/>
                    <a:pt x="4275" y="768"/>
                  </a:cubicBezTo>
                  <a:cubicBezTo>
                    <a:pt x="4227" y="803"/>
                    <a:pt x="4191" y="863"/>
                    <a:pt x="4168" y="922"/>
                  </a:cubicBezTo>
                  <a:cubicBezTo>
                    <a:pt x="4084" y="1196"/>
                    <a:pt x="3846" y="1339"/>
                    <a:pt x="3632" y="1506"/>
                  </a:cubicBezTo>
                  <a:cubicBezTo>
                    <a:pt x="3614" y="1519"/>
                    <a:pt x="3593" y="1526"/>
                    <a:pt x="3572" y="1526"/>
                  </a:cubicBezTo>
                  <a:cubicBezTo>
                    <a:pt x="3537" y="1526"/>
                    <a:pt x="3504" y="1507"/>
                    <a:pt x="3489" y="1470"/>
                  </a:cubicBezTo>
                  <a:cubicBezTo>
                    <a:pt x="3465" y="1434"/>
                    <a:pt x="3465" y="1387"/>
                    <a:pt x="3441" y="1351"/>
                  </a:cubicBezTo>
                  <a:cubicBezTo>
                    <a:pt x="3385" y="1238"/>
                    <a:pt x="3334" y="1185"/>
                    <a:pt x="3255" y="1185"/>
                  </a:cubicBezTo>
                  <a:cubicBezTo>
                    <a:pt x="3217" y="1185"/>
                    <a:pt x="3173" y="1197"/>
                    <a:pt x="3120" y="1220"/>
                  </a:cubicBezTo>
                  <a:cubicBezTo>
                    <a:pt x="3072" y="1232"/>
                    <a:pt x="3036" y="1256"/>
                    <a:pt x="3001" y="1280"/>
                  </a:cubicBezTo>
                  <a:cubicBezTo>
                    <a:pt x="2964" y="1300"/>
                    <a:pt x="2925" y="1310"/>
                    <a:pt x="2886" y="1310"/>
                  </a:cubicBezTo>
                  <a:cubicBezTo>
                    <a:pt x="2836" y="1310"/>
                    <a:pt x="2786" y="1294"/>
                    <a:pt x="2739" y="1268"/>
                  </a:cubicBezTo>
                  <a:cubicBezTo>
                    <a:pt x="2667" y="1244"/>
                    <a:pt x="2632" y="1149"/>
                    <a:pt x="2679" y="1089"/>
                  </a:cubicBezTo>
                  <a:cubicBezTo>
                    <a:pt x="2739" y="1006"/>
                    <a:pt x="2822" y="934"/>
                    <a:pt x="2894" y="851"/>
                  </a:cubicBezTo>
                  <a:cubicBezTo>
                    <a:pt x="2965" y="791"/>
                    <a:pt x="3001" y="696"/>
                    <a:pt x="3001" y="613"/>
                  </a:cubicBezTo>
                  <a:cubicBezTo>
                    <a:pt x="2977" y="470"/>
                    <a:pt x="2989" y="339"/>
                    <a:pt x="3025" y="208"/>
                  </a:cubicBezTo>
                  <a:cubicBezTo>
                    <a:pt x="3044" y="93"/>
                    <a:pt x="2954" y="1"/>
                    <a:pt x="2838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3" name="Google Shape;1583;g3fb87d947e9_0_93"/>
            <p:cNvSpPr/>
            <p:nvPr/>
          </p:nvSpPr>
          <p:spPr>
            <a:xfrm>
              <a:off x="4608463" y="3424550"/>
              <a:ext cx="117000" cy="95575"/>
            </a:xfrm>
            <a:custGeom>
              <a:rect b="b" l="l" r="r" t="t"/>
              <a:pathLst>
                <a:path extrusionOk="0" h="3823" w="4680">
                  <a:moveTo>
                    <a:pt x="3419" y="1"/>
                  </a:moveTo>
                  <a:cubicBezTo>
                    <a:pt x="3359" y="1"/>
                    <a:pt x="3290" y="32"/>
                    <a:pt x="3227" y="96"/>
                  </a:cubicBezTo>
                  <a:cubicBezTo>
                    <a:pt x="3060" y="251"/>
                    <a:pt x="2905" y="417"/>
                    <a:pt x="2739" y="572"/>
                  </a:cubicBezTo>
                  <a:cubicBezTo>
                    <a:pt x="2048" y="1203"/>
                    <a:pt x="1322" y="1798"/>
                    <a:pt x="583" y="2382"/>
                  </a:cubicBezTo>
                  <a:cubicBezTo>
                    <a:pt x="405" y="2513"/>
                    <a:pt x="250" y="2691"/>
                    <a:pt x="83" y="2834"/>
                  </a:cubicBezTo>
                  <a:cubicBezTo>
                    <a:pt x="24" y="2894"/>
                    <a:pt x="0" y="2965"/>
                    <a:pt x="24" y="3049"/>
                  </a:cubicBezTo>
                  <a:cubicBezTo>
                    <a:pt x="55" y="3152"/>
                    <a:pt x="149" y="3220"/>
                    <a:pt x="252" y="3220"/>
                  </a:cubicBezTo>
                  <a:cubicBezTo>
                    <a:pt x="267" y="3220"/>
                    <a:pt x="282" y="3218"/>
                    <a:pt x="298" y="3215"/>
                  </a:cubicBezTo>
                  <a:cubicBezTo>
                    <a:pt x="453" y="3180"/>
                    <a:pt x="619" y="3120"/>
                    <a:pt x="774" y="3061"/>
                  </a:cubicBezTo>
                  <a:cubicBezTo>
                    <a:pt x="798" y="3049"/>
                    <a:pt x="828" y="3043"/>
                    <a:pt x="857" y="3043"/>
                  </a:cubicBezTo>
                  <a:cubicBezTo>
                    <a:pt x="887" y="3043"/>
                    <a:pt x="917" y="3049"/>
                    <a:pt x="941" y="3061"/>
                  </a:cubicBezTo>
                  <a:cubicBezTo>
                    <a:pt x="1036" y="3144"/>
                    <a:pt x="1167" y="3203"/>
                    <a:pt x="1203" y="3299"/>
                  </a:cubicBezTo>
                  <a:cubicBezTo>
                    <a:pt x="1250" y="3442"/>
                    <a:pt x="1357" y="3561"/>
                    <a:pt x="1488" y="3632"/>
                  </a:cubicBezTo>
                  <a:cubicBezTo>
                    <a:pt x="1572" y="3692"/>
                    <a:pt x="1596" y="3823"/>
                    <a:pt x="1726" y="3823"/>
                  </a:cubicBezTo>
                  <a:cubicBezTo>
                    <a:pt x="1846" y="3811"/>
                    <a:pt x="1965" y="3763"/>
                    <a:pt x="2060" y="3692"/>
                  </a:cubicBezTo>
                  <a:cubicBezTo>
                    <a:pt x="2107" y="3668"/>
                    <a:pt x="2155" y="3632"/>
                    <a:pt x="2203" y="3596"/>
                  </a:cubicBezTo>
                  <a:cubicBezTo>
                    <a:pt x="2929" y="3120"/>
                    <a:pt x="3608" y="2596"/>
                    <a:pt x="4286" y="2072"/>
                  </a:cubicBezTo>
                  <a:cubicBezTo>
                    <a:pt x="4393" y="1989"/>
                    <a:pt x="4501" y="1894"/>
                    <a:pt x="4596" y="1798"/>
                  </a:cubicBezTo>
                  <a:cubicBezTo>
                    <a:pt x="4679" y="1715"/>
                    <a:pt x="4679" y="1584"/>
                    <a:pt x="4620" y="1501"/>
                  </a:cubicBezTo>
                  <a:cubicBezTo>
                    <a:pt x="4581" y="1446"/>
                    <a:pt x="4521" y="1417"/>
                    <a:pt x="4461" y="1417"/>
                  </a:cubicBezTo>
                  <a:cubicBezTo>
                    <a:pt x="4430" y="1417"/>
                    <a:pt x="4398" y="1425"/>
                    <a:pt x="4370" y="1441"/>
                  </a:cubicBezTo>
                  <a:cubicBezTo>
                    <a:pt x="4311" y="1477"/>
                    <a:pt x="4245" y="1494"/>
                    <a:pt x="4178" y="1494"/>
                  </a:cubicBezTo>
                  <a:cubicBezTo>
                    <a:pt x="4067" y="1494"/>
                    <a:pt x="3956" y="1447"/>
                    <a:pt x="3882" y="1358"/>
                  </a:cubicBezTo>
                  <a:cubicBezTo>
                    <a:pt x="3842" y="1308"/>
                    <a:pt x="3777" y="1284"/>
                    <a:pt x="3716" y="1284"/>
                  </a:cubicBezTo>
                  <a:cubicBezTo>
                    <a:pt x="3703" y="1284"/>
                    <a:pt x="3691" y="1285"/>
                    <a:pt x="3679" y="1287"/>
                  </a:cubicBezTo>
                  <a:cubicBezTo>
                    <a:pt x="3644" y="1294"/>
                    <a:pt x="3609" y="1297"/>
                    <a:pt x="3575" y="1297"/>
                  </a:cubicBezTo>
                  <a:cubicBezTo>
                    <a:pt x="3407" y="1297"/>
                    <a:pt x="3247" y="1224"/>
                    <a:pt x="3063" y="1224"/>
                  </a:cubicBezTo>
                  <a:cubicBezTo>
                    <a:pt x="3042" y="1224"/>
                    <a:pt x="3022" y="1225"/>
                    <a:pt x="3000" y="1227"/>
                  </a:cubicBezTo>
                  <a:cubicBezTo>
                    <a:pt x="3024" y="1001"/>
                    <a:pt x="3131" y="798"/>
                    <a:pt x="3286" y="655"/>
                  </a:cubicBezTo>
                  <a:cubicBezTo>
                    <a:pt x="3405" y="572"/>
                    <a:pt x="3489" y="477"/>
                    <a:pt x="3560" y="358"/>
                  </a:cubicBezTo>
                  <a:cubicBezTo>
                    <a:pt x="3620" y="251"/>
                    <a:pt x="3596" y="108"/>
                    <a:pt x="3501" y="24"/>
                  </a:cubicBezTo>
                  <a:cubicBezTo>
                    <a:pt x="3477" y="9"/>
                    <a:pt x="3449" y="1"/>
                    <a:pt x="3419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4" name="Google Shape;1584;g3fb87d947e9_0_93"/>
            <p:cNvSpPr/>
            <p:nvPr/>
          </p:nvSpPr>
          <p:spPr>
            <a:xfrm>
              <a:off x="4455463" y="3512625"/>
              <a:ext cx="155700" cy="75125"/>
            </a:xfrm>
            <a:custGeom>
              <a:rect b="b" l="l" r="r" t="t"/>
              <a:pathLst>
                <a:path extrusionOk="0" h="3005" w="6228">
                  <a:moveTo>
                    <a:pt x="203" y="0"/>
                  </a:moveTo>
                  <a:cubicBezTo>
                    <a:pt x="195" y="0"/>
                    <a:pt x="187" y="1"/>
                    <a:pt x="179" y="2"/>
                  </a:cubicBezTo>
                  <a:cubicBezTo>
                    <a:pt x="72" y="14"/>
                    <a:pt x="0" y="109"/>
                    <a:pt x="12" y="228"/>
                  </a:cubicBezTo>
                  <a:cubicBezTo>
                    <a:pt x="24" y="359"/>
                    <a:pt x="48" y="490"/>
                    <a:pt x="84" y="621"/>
                  </a:cubicBezTo>
                  <a:cubicBezTo>
                    <a:pt x="250" y="1133"/>
                    <a:pt x="560" y="1585"/>
                    <a:pt x="977" y="1919"/>
                  </a:cubicBezTo>
                  <a:cubicBezTo>
                    <a:pt x="1465" y="2312"/>
                    <a:pt x="2024" y="2586"/>
                    <a:pt x="2632" y="2728"/>
                  </a:cubicBezTo>
                  <a:cubicBezTo>
                    <a:pt x="2822" y="2788"/>
                    <a:pt x="3001" y="2859"/>
                    <a:pt x="3191" y="2907"/>
                  </a:cubicBezTo>
                  <a:cubicBezTo>
                    <a:pt x="3480" y="2971"/>
                    <a:pt x="3773" y="3004"/>
                    <a:pt x="4065" y="3004"/>
                  </a:cubicBezTo>
                  <a:cubicBezTo>
                    <a:pt x="4314" y="3004"/>
                    <a:pt x="4564" y="2980"/>
                    <a:pt x="4810" y="2931"/>
                  </a:cubicBezTo>
                  <a:cubicBezTo>
                    <a:pt x="5275" y="2836"/>
                    <a:pt x="5703" y="2609"/>
                    <a:pt x="6049" y="2288"/>
                  </a:cubicBezTo>
                  <a:cubicBezTo>
                    <a:pt x="6120" y="2228"/>
                    <a:pt x="6168" y="2157"/>
                    <a:pt x="6215" y="2074"/>
                  </a:cubicBezTo>
                  <a:cubicBezTo>
                    <a:pt x="6227" y="2002"/>
                    <a:pt x="6203" y="1931"/>
                    <a:pt x="6156" y="1871"/>
                  </a:cubicBezTo>
                  <a:cubicBezTo>
                    <a:pt x="6111" y="1844"/>
                    <a:pt x="6060" y="1831"/>
                    <a:pt x="6007" y="1831"/>
                  </a:cubicBezTo>
                  <a:cubicBezTo>
                    <a:pt x="5989" y="1831"/>
                    <a:pt x="5971" y="1832"/>
                    <a:pt x="5953" y="1835"/>
                  </a:cubicBezTo>
                  <a:cubicBezTo>
                    <a:pt x="5894" y="1871"/>
                    <a:pt x="5822" y="1919"/>
                    <a:pt x="5775" y="1978"/>
                  </a:cubicBezTo>
                  <a:cubicBezTo>
                    <a:pt x="5369" y="2361"/>
                    <a:pt x="4817" y="2574"/>
                    <a:pt x="4260" y="2574"/>
                  </a:cubicBezTo>
                  <a:cubicBezTo>
                    <a:pt x="4245" y="2574"/>
                    <a:pt x="4230" y="2574"/>
                    <a:pt x="4215" y="2574"/>
                  </a:cubicBezTo>
                  <a:cubicBezTo>
                    <a:pt x="3679" y="2574"/>
                    <a:pt x="3155" y="2490"/>
                    <a:pt x="2655" y="2312"/>
                  </a:cubicBezTo>
                  <a:cubicBezTo>
                    <a:pt x="2191" y="2169"/>
                    <a:pt x="1750" y="1955"/>
                    <a:pt x="1346" y="1681"/>
                  </a:cubicBezTo>
                  <a:cubicBezTo>
                    <a:pt x="893" y="1347"/>
                    <a:pt x="560" y="871"/>
                    <a:pt x="429" y="311"/>
                  </a:cubicBezTo>
                  <a:cubicBezTo>
                    <a:pt x="429" y="252"/>
                    <a:pt x="405" y="192"/>
                    <a:pt x="393" y="145"/>
                  </a:cubicBezTo>
                  <a:cubicBezTo>
                    <a:pt x="371" y="58"/>
                    <a:pt x="290" y="0"/>
                    <a:pt x="20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5" name="Google Shape;1585;g3fb87d947e9_0_93"/>
            <p:cNvSpPr/>
            <p:nvPr/>
          </p:nvSpPr>
          <p:spPr>
            <a:xfrm>
              <a:off x="4466463" y="3247025"/>
              <a:ext cx="68200" cy="81850"/>
            </a:xfrm>
            <a:custGeom>
              <a:rect b="b" l="l" r="r" t="t"/>
              <a:pathLst>
                <a:path extrusionOk="0" h="3274" w="2728">
                  <a:moveTo>
                    <a:pt x="184" y="1"/>
                  </a:moveTo>
                  <a:cubicBezTo>
                    <a:pt x="145" y="1"/>
                    <a:pt x="105" y="10"/>
                    <a:pt x="72" y="29"/>
                  </a:cubicBezTo>
                  <a:cubicBezTo>
                    <a:pt x="25" y="77"/>
                    <a:pt x="1" y="148"/>
                    <a:pt x="1" y="220"/>
                  </a:cubicBezTo>
                  <a:cubicBezTo>
                    <a:pt x="60" y="339"/>
                    <a:pt x="144" y="458"/>
                    <a:pt x="227" y="565"/>
                  </a:cubicBezTo>
                  <a:cubicBezTo>
                    <a:pt x="775" y="1244"/>
                    <a:pt x="1322" y="1934"/>
                    <a:pt x="1870" y="2613"/>
                  </a:cubicBezTo>
                  <a:cubicBezTo>
                    <a:pt x="2013" y="2780"/>
                    <a:pt x="2132" y="2946"/>
                    <a:pt x="2275" y="3113"/>
                  </a:cubicBezTo>
                  <a:cubicBezTo>
                    <a:pt x="2323" y="3184"/>
                    <a:pt x="2394" y="3244"/>
                    <a:pt x="2477" y="3268"/>
                  </a:cubicBezTo>
                  <a:cubicBezTo>
                    <a:pt x="2489" y="3272"/>
                    <a:pt x="2501" y="3273"/>
                    <a:pt x="2514" y="3273"/>
                  </a:cubicBezTo>
                  <a:cubicBezTo>
                    <a:pt x="2579" y="3273"/>
                    <a:pt x="2656" y="3230"/>
                    <a:pt x="2715" y="3220"/>
                  </a:cubicBezTo>
                  <a:cubicBezTo>
                    <a:pt x="2727" y="3161"/>
                    <a:pt x="2727" y="3101"/>
                    <a:pt x="2715" y="3054"/>
                  </a:cubicBezTo>
                  <a:cubicBezTo>
                    <a:pt x="2680" y="2982"/>
                    <a:pt x="2644" y="2911"/>
                    <a:pt x="2596" y="2863"/>
                  </a:cubicBezTo>
                  <a:cubicBezTo>
                    <a:pt x="1882" y="1958"/>
                    <a:pt x="1168" y="1053"/>
                    <a:pt x="441" y="160"/>
                  </a:cubicBezTo>
                  <a:cubicBezTo>
                    <a:pt x="406" y="101"/>
                    <a:pt x="346" y="53"/>
                    <a:pt x="275" y="17"/>
                  </a:cubicBezTo>
                  <a:cubicBezTo>
                    <a:pt x="248" y="7"/>
                    <a:pt x="216" y="1"/>
                    <a:pt x="1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6" name="Google Shape;1586;g3fb87d947e9_0_93"/>
            <p:cNvSpPr/>
            <p:nvPr/>
          </p:nvSpPr>
          <p:spPr>
            <a:xfrm>
              <a:off x="4654288" y="3333475"/>
              <a:ext cx="99750" cy="36325"/>
            </a:xfrm>
            <a:custGeom>
              <a:rect b="b" l="l" r="r" t="t"/>
              <a:pathLst>
                <a:path extrusionOk="0" h="1453" w="3990">
                  <a:moveTo>
                    <a:pt x="3763" y="0"/>
                  </a:moveTo>
                  <a:cubicBezTo>
                    <a:pt x="3644" y="12"/>
                    <a:pt x="3525" y="36"/>
                    <a:pt x="3418" y="84"/>
                  </a:cubicBezTo>
                  <a:cubicBezTo>
                    <a:pt x="2870" y="238"/>
                    <a:pt x="2322" y="405"/>
                    <a:pt x="1763" y="572"/>
                  </a:cubicBezTo>
                  <a:cubicBezTo>
                    <a:pt x="1287" y="715"/>
                    <a:pt x="810" y="858"/>
                    <a:pt x="334" y="1000"/>
                  </a:cubicBezTo>
                  <a:cubicBezTo>
                    <a:pt x="239" y="1036"/>
                    <a:pt x="144" y="1084"/>
                    <a:pt x="60" y="1143"/>
                  </a:cubicBezTo>
                  <a:cubicBezTo>
                    <a:pt x="13" y="1191"/>
                    <a:pt x="1" y="1250"/>
                    <a:pt x="13" y="1310"/>
                  </a:cubicBezTo>
                  <a:cubicBezTo>
                    <a:pt x="13" y="1346"/>
                    <a:pt x="72" y="1393"/>
                    <a:pt x="120" y="1453"/>
                  </a:cubicBezTo>
                  <a:cubicBezTo>
                    <a:pt x="227" y="1441"/>
                    <a:pt x="346" y="1417"/>
                    <a:pt x="465" y="1393"/>
                  </a:cubicBezTo>
                  <a:cubicBezTo>
                    <a:pt x="1036" y="1227"/>
                    <a:pt x="1596" y="1060"/>
                    <a:pt x="2156" y="893"/>
                  </a:cubicBezTo>
                  <a:cubicBezTo>
                    <a:pt x="2644" y="750"/>
                    <a:pt x="3120" y="608"/>
                    <a:pt x="3596" y="465"/>
                  </a:cubicBezTo>
                  <a:cubicBezTo>
                    <a:pt x="3692" y="429"/>
                    <a:pt x="3799" y="393"/>
                    <a:pt x="3894" y="346"/>
                  </a:cubicBezTo>
                  <a:cubicBezTo>
                    <a:pt x="3965" y="286"/>
                    <a:pt x="3989" y="191"/>
                    <a:pt x="3954" y="107"/>
                  </a:cubicBezTo>
                  <a:cubicBezTo>
                    <a:pt x="3906" y="48"/>
                    <a:pt x="3834" y="12"/>
                    <a:pt x="37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87" name="Google Shape;1587;g3fb87d947e9_0_93"/>
            <p:cNvSpPr/>
            <p:nvPr/>
          </p:nvSpPr>
          <p:spPr>
            <a:xfrm>
              <a:off x="4341763" y="3305800"/>
              <a:ext cx="472700" cy="250900"/>
            </a:xfrm>
            <a:custGeom>
              <a:rect b="b" l="l" r="r" t="t"/>
              <a:pathLst>
                <a:path extrusionOk="0" h="10036" w="18908">
                  <a:moveTo>
                    <a:pt x="1679" y="2203"/>
                  </a:moveTo>
                  <a:cubicBezTo>
                    <a:pt x="3834" y="2953"/>
                    <a:pt x="6001" y="3715"/>
                    <a:pt x="8192" y="4477"/>
                  </a:cubicBezTo>
                  <a:cubicBezTo>
                    <a:pt x="8144" y="4548"/>
                    <a:pt x="8096" y="4620"/>
                    <a:pt x="8037" y="4691"/>
                  </a:cubicBezTo>
                  <a:cubicBezTo>
                    <a:pt x="7306" y="5342"/>
                    <a:pt x="6389" y="5670"/>
                    <a:pt x="5471" y="5670"/>
                  </a:cubicBezTo>
                  <a:cubicBezTo>
                    <a:pt x="4608" y="5670"/>
                    <a:pt x="3745" y="5381"/>
                    <a:pt x="3036" y="4798"/>
                  </a:cubicBezTo>
                  <a:cubicBezTo>
                    <a:pt x="2250" y="4155"/>
                    <a:pt x="1726" y="3239"/>
                    <a:pt x="1572" y="2238"/>
                  </a:cubicBezTo>
                  <a:cubicBezTo>
                    <a:pt x="1631" y="2215"/>
                    <a:pt x="1667" y="2203"/>
                    <a:pt x="1679" y="2203"/>
                  </a:cubicBezTo>
                  <a:close/>
                  <a:moveTo>
                    <a:pt x="10013" y="5048"/>
                  </a:moveTo>
                  <a:lnTo>
                    <a:pt x="16740" y="6906"/>
                  </a:lnTo>
                  <a:cubicBezTo>
                    <a:pt x="16597" y="7191"/>
                    <a:pt x="16169" y="7537"/>
                    <a:pt x="15597" y="7811"/>
                  </a:cubicBezTo>
                  <a:cubicBezTo>
                    <a:pt x="15034" y="8105"/>
                    <a:pt x="14414" y="8255"/>
                    <a:pt x="13788" y="8255"/>
                  </a:cubicBezTo>
                  <a:cubicBezTo>
                    <a:pt x="13554" y="8255"/>
                    <a:pt x="13319" y="8234"/>
                    <a:pt x="13085" y="8192"/>
                  </a:cubicBezTo>
                  <a:cubicBezTo>
                    <a:pt x="11442" y="7870"/>
                    <a:pt x="10108" y="6513"/>
                    <a:pt x="10013" y="5048"/>
                  </a:cubicBezTo>
                  <a:close/>
                  <a:moveTo>
                    <a:pt x="536" y="0"/>
                  </a:moveTo>
                  <a:cubicBezTo>
                    <a:pt x="357" y="214"/>
                    <a:pt x="250" y="488"/>
                    <a:pt x="214" y="762"/>
                  </a:cubicBezTo>
                  <a:cubicBezTo>
                    <a:pt x="0" y="2143"/>
                    <a:pt x="238" y="3453"/>
                    <a:pt x="774" y="4715"/>
                  </a:cubicBezTo>
                  <a:cubicBezTo>
                    <a:pt x="1226" y="5786"/>
                    <a:pt x="2048" y="6465"/>
                    <a:pt x="3143" y="6799"/>
                  </a:cubicBezTo>
                  <a:cubicBezTo>
                    <a:pt x="3658" y="6948"/>
                    <a:pt x="4195" y="7032"/>
                    <a:pt x="4730" y="7032"/>
                  </a:cubicBezTo>
                  <a:cubicBezTo>
                    <a:pt x="4876" y="7032"/>
                    <a:pt x="5022" y="7026"/>
                    <a:pt x="5167" y="7013"/>
                  </a:cubicBezTo>
                  <a:cubicBezTo>
                    <a:pt x="6251" y="6977"/>
                    <a:pt x="7311" y="6810"/>
                    <a:pt x="8346" y="6525"/>
                  </a:cubicBezTo>
                  <a:cubicBezTo>
                    <a:pt x="8430" y="6513"/>
                    <a:pt x="8501" y="6501"/>
                    <a:pt x="8573" y="6489"/>
                  </a:cubicBezTo>
                  <a:cubicBezTo>
                    <a:pt x="8644" y="6560"/>
                    <a:pt x="8704" y="6620"/>
                    <a:pt x="8763" y="6691"/>
                  </a:cubicBezTo>
                  <a:cubicBezTo>
                    <a:pt x="9477" y="7525"/>
                    <a:pt x="10275" y="8275"/>
                    <a:pt x="11144" y="8930"/>
                  </a:cubicBezTo>
                  <a:cubicBezTo>
                    <a:pt x="11740" y="9394"/>
                    <a:pt x="12430" y="9739"/>
                    <a:pt x="13168" y="9930"/>
                  </a:cubicBezTo>
                  <a:cubicBezTo>
                    <a:pt x="13480" y="9999"/>
                    <a:pt x="13788" y="10036"/>
                    <a:pt x="14092" y="10036"/>
                  </a:cubicBezTo>
                  <a:cubicBezTo>
                    <a:pt x="14683" y="10036"/>
                    <a:pt x="15257" y="9895"/>
                    <a:pt x="15800" y="9573"/>
                  </a:cubicBezTo>
                  <a:cubicBezTo>
                    <a:pt x="17062" y="8858"/>
                    <a:pt x="18086" y="7775"/>
                    <a:pt x="18717" y="6477"/>
                  </a:cubicBezTo>
                  <a:cubicBezTo>
                    <a:pt x="18860" y="6239"/>
                    <a:pt x="18907" y="5965"/>
                    <a:pt x="18860" y="5703"/>
                  </a:cubicBezTo>
                  <a:cubicBezTo>
                    <a:pt x="18800" y="5667"/>
                    <a:pt x="18752" y="5632"/>
                    <a:pt x="18693" y="5608"/>
                  </a:cubicBezTo>
                  <a:cubicBezTo>
                    <a:pt x="18169" y="5453"/>
                    <a:pt x="17645" y="5298"/>
                    <a:pt x="17109" y="5179"/>
                  </a:cubicBezTo>
                  <a:cubicBezTo>
                    <a:pt x="16216" y="4965"/>
                    <a:pt x="15312" y="4774"/>
                    <a:pt x="14407" y="4572"/>
                  </a:cubicBezTo>
                  <a:cubicBezTo>
                    <a:pt x="13097" y="4274"/>
                    <a:pt x="11775" y="3977"/>
                    <a:pt x="10466" y="3691"/>
                  </a:cubicBezTo>
                  <a:cubicBezTo>
                    <a:pt x="9823" y="3560"/>
                    <a:pt x="9204" y="3358"/>
                    <a:pt x="8596" y="3108"/>
                  </a:cubicBezTo>
                  <a:cubicBezTo>
                    <a:pt x="7727" y="2750"/>
                    <a:pt x="6858" y="2405"/>
                    <a:pt x="5989" y="2060"/>
                  </a:cubicBezTo>
                  <a:cubicBezTo>
                    <a:pt x="5144" y="1715"/>
                    <a:pt x="4298" y="1357"/>
                    <a:pt x="3453" y="1024"/>
                  </a:cubicBezTo>
                  <a:cubicBezTo>
                    <a:pt x="2584" y="679"/>
                    <a:pt x="1703" y="357"/>
                    <a:pt x="822" y="36"/>
                  </a:cubicBezTo>
                  <a:cubicBezTo>
                    <a:pt x="726" y="12"/>
                    <a:pt x="631" y="0"/>
                    <a:pt x="53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588" name="Google Shape;1588;g3fb87d947e9_0_93"/>
          <p:cNvGrpSpPr/>
          <p:nvPr/>
        </p:nvGrpSpPr>
        <p:grpSpPr>
          <a:xfrm>
            <a:off x="8109925" y="885964"/>
            <a:ext cx="735900" cy="735900"/>
            <a:chOff x="7161125" y="2185314"/>
            <a:chExt cx="735900" cy="735900"/>
          </a:xfrm>
        </p:grpSpPr>
        <p:sp>
          <p:nvSpPr>
            <p:cNvPr id="1589" name="Google Shape;1589;g3fb87d947e9_0_93"/>
            <p:cNvSpPr/>
            <p:nvPr/>
          </p:nvSpPr>
          <p:spPr>
            <a:xfrm>
              <a:off x="7161125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200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0" name="Google Shape;1590;g3fb87d947e9_0_93"/>
            <p:cNvSpPr/>
            <p:nvPr/>
          </p:nvSpPr>
          <p:spPr>
            <a:xfrm>
              <a:off x="7161738" y="2244875"/>
              <a:ext cx="675000" cy="610300"/>
            </a:xfrm>
            <a:custGeom>
              <a:rect b="b" l="l" r="r" t="t"/>
              <a:pathLst>
                <a:path extrusionOk="0" h="24412" w="27000">
                  <a:moveTo>
                    <a:pt x="14796" y="0"/>
                  </a:moveTo>
                  <a:cubicBezTo>
                    <a:pt x="13291" y="0"/>
                    <a:pt x="11747" y="284"/>
                    <a:pt x="10228" y="896"/>
                  </a:cubicBezTo>
                  <a:cubicBezTo>
                    <a:pt x="2204" y="4123"/>
                    <a:pt x="1" y="14457"/>
                    <a:pt x="6014" y="20684"/>
                  </a:cubicBezTo>
                  <a:cubicBezTo>
                    <a:pt x="8276" y="23042"/>
                    <a:pt x="11383" y="24363"/>
                    <a:pt x="14765" y="24411"/>
                  </a:cubicBezTo>
                  <a:lnTo>
                    <a:pt x="14788" y="24411"/>
                  </a:lnTo>
                  <a:cubicBezTo>
                    <a:pt x="21599" y="24304"/>
                    <a:pt x="26945" y="18958"/>
                    <a:pt x="26980" y="12255"/>
                  </a:cubicBezTo>
                  <a:cubicBezTo>
                    <a:pt x="27000" y="5235"/>
                    <a:pt x="21255" y="0"/>
                    <a:pt x="14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1" name="Google Shape;1591;g3fb87d947e9_0_93"/>
            <p:cNvSpPr/>
            <p:nvPr/>
          </p:nvSpPr>
          <p:spPr>
            <a:xfrm>
              <a:off x="7249263" y="2270525"/>
              <a:ext cx="565850" cy="562025"/>
            </a:xfrm>
            <a:custGeom>
              <a:rect b="b" l="l" r="r" t="t"/>
              <a:pathLst>
                <a:path extrusionOk="0" h="22481" w="22634">
                  <a:moveTo>
                    <a:pt x="11482" y="1"/>
                  </a:moveTo>
                  <a:cubicBezTo>
                    <a:pt x="11453" y="1"/>
                    <a:pt x="11424" y="1"/>
                    <a:pt x="11395" y="1"/>
                  </a:cubicBezTo>
                  <a:cubicBezTo>
                    <a:pt x="4572" y="1"/>
                    <a:pt x="0" y="5597"/>
                    <a:pt x="60" y="11288"/>
                  </a:cubicBezTo>
                  <a:cubicBezTo>
                    <a:pt x="12" y="17099"/>
                    <a:pt x="4644" y="22397"/>
                    <a:pt x="11264" y="22480"/>
                  </a:cubicBezTo>
                  <a:cubicBezTo>
                    <a:pt x="17610" y="22385"/>
                    <a:pt x="22551" y="17420"/>
                    <a:pt x="22575" y="11217"/>
                  </a:cubicBezTo>
                  <a:cubicBezTo>
                    <a:pt x="22634" y="5043"/>
                    <a:pt x="17656" y="1"/>
                    <a:pt x="11482" y="1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2" name="Google Shape;1592;g3fb87d947e9_0_93"/>
            <p:cNvSpPr/>
            <p:nvPr/>
          </p:nvSpPr>
          <p:spPr>
            <a:xfrm>
              <a:off x="7412363" y="2568675"/>
              <a:ext cx="286975" cy="165650"/>
            </a:xfrm>
            <a:custGeom>
              <a:rect b="b" l="l" r="r" t="t"/>
              <a:pathLst>
                <a:path extrusionOk="0" h="6626" w="11479">
                  <a:moveTo>
                    <a:pt x="11189" y="1"/>
                  </a:moveTo>
                  <a:cubicBezTo>
                    <a:pt x="11107" y="1"/>
                    <a:pt x="11027" y="16"/>
                    <a:pt x="10955" y="53"/>
                  </a:cubicBezTo>
                  <a:cubicBezTo>
                    <a:pt x="9681" y="434"/>
                    <a:pt x="8431" y="922"/>
                    <a:pt x="7240" y="1505"/>
                  </a:cubicBezTo>
                  <a:cubicBezTo>
                    <a:pt x="5430" y="2398"/>
                    <a:pt x="3751" y="3494"/>
                    <a:pt x="2120" y="4672"/>
                  </a:cubicBezTo>
                  <a:cubicBezTo>
                    <a:pt x="1477" y="5137"/>
                    <a:pt x="846" y="5637"/>
                    <a:pt x="251" y="6161"/>
                  </a:cubicBezTo>
                  <a:cubicBezTo>
                    <a:pt x="168" y="6220"/>
                    <a:pt x="96" y="6304"/>
                    <a:pt x="49" y="6387"/>
                  </a:cubicBezTo>
                  <a:cubicBezTo>
                    <a:pt x="1" y="6494"/>
                    <a:pt x="72" y="6613"/>
                    <a:pt x="180" y="6625"/>
                  </a:cubicBezTo>
                  <a:cubicBezTo>
                    <a:pt x="322" y="6625"/>
                    <a:pt x="394" y="6518"/>
                    <a:pt x="489" y="6447"/>
                  </a:cubicBezTo>
                  <a:cubicBezTo>
                    <a:pt x="1061" y="6006"/>
                    <a:pt x="1620" y="5565"/>
                    <a:pt x="2204" y="5137"/>
                  </a:cubicBezTo>
                  <a:cubicBezTo>
                    <a:pt x="3513" y="4137"/>
                    <a:pt x="4906" y="3244"/>
                    <a:pt x="6347" y="2446"/>
                  </a:cubicBezTo>
                  <a:cubicBezTo>
                    <a:pt x="7835" y="1613"/>
                    <a:pt x="9407" y="946"/>
                    <a:pt x="11050" y="470"/>
                  </a:cubicBezTo>
                  <a:cubicBezTo>
                    <a:pt x="11157" y="446"/>
                    <a:pt x="11252" y="398"/>
                    <a:pt x="11348" y="351"/>
                  </a:cubicBezTo>
                  <a:cubicBezTo>
                    <a:pt x="11479" y="243"/>
                    <a:pt x="11431" y="41"/>
                    <a:pt x="11264" y="5"/>
                  </a:cubicBezTo>
                  <a:cubicBezTo>
                    <a:pt x="11239" y="2"/>
                    <a:pt x="11214" y="1"/>
                    <a:pt x="1118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3" name="Google Shape;1593;g3fb87d947e9_0_93"/>
            <p:cNvSpPr/>
            <p:nvPr/>
          </p:nvSpPr>
          <p:spPr>
            <a:xfrm>
              <a:off x="7397788" y="2450225"/>
              <a:ext cx="49725" cy="78125"/>
            </a:xfrm>
            <a:custGeom>
              <a:rect b="b" l="l" r="r" t="t"/>
              <a:pathLst>
                <a:path extrusionOk="0" h="3125" w="1989">
                  <a:moveTo>
                    <a:pt x="600" y="0"/>
                  </a:moveTo>
                  <a:cubicBezTo>
                    <a:pt x="554" y="0"/>
                    <a:pt x="509" y="5"/>
                    <a:pt x="465" y="16"/>
                  </a:cubicBezTo>
                  <a:cubicBezTo>
                    <a:pt x="310" y="28"/>
                    <a:pt x="179" y="147"/>
                    <a:pt x="155" y="302"/>
                  </a:cubicBezTo>
                  <a:cubicBezTo>
                    <a:pt x="60" y="659"/>
                    <a:pt x="1" y="1028"/>
                    <a:pt x="1" y="1409"/>
                  </a:cubicBezTo>
                  <a:cubicBezTo>
                    <a:pt x="1" y="1660"/>
                    <a:pt x="24" y="1921"/>
                    <a:pt x="96" y="2160"/>
                  </a:cubicBezTo>
                  <a:cubicBezTo>
                    <a:pt x="143" y="2410"/>
                    <a:pt x="251" y="2648"/>
                    <a:pt x="417" y="2850"/>
                  </a:cubicBezTo>
                  <a:cubicBezTo>
                    <a:pt x="536" y="3005"/>
                    <a:pt x="715" y="3100"/>
                    <a:pt x="905" y="3124"/>
                  </a:cubicBezTo>
                  <a:cubicBezTo>
                    <a:pt x="916" y="3124"/>
                    <a:pt x="926" y="3125"/>
                    <a:pt x="936" y="3125"/>
                  </a:cubicBezTo>
                  <a:cubicBezTo>
                    <a:pt x="1187" y="3125"/>
                    <a:pt x="1422" y="2984"/>
                    <a:pt x="1525" y="2755"/>
                  </a:cubicBezTo>
                  <a:cubicBezTo>
                    <a:pt x="1798" y="2219"/>
                    <a:pt x="1953" y="1636"/>
                    <a:pt x="1977" y="1040"/>
                  </a:cubicBezTo>
                  <a:cubicBezTo>
                    <a:pt x="1989" y="838"/>
                    <a:pt x="1882" y="647"/>
                    <a:pt x="1715" y="540"/>
                  </a:cubicBezTo>
                  <a:cubicBezTo>
                    <a:pt x="1453" y="374"/>
                    <a:pt x="1179" y="219"/>
                    <a:pt x="905" y="76"/>
                  </a:cubicBezTo>
                  <a:cubicBezTo>
                    <a:pt x="807" y="27"/>
                    <a:pt x="702" y="0"/>
                    <a:pt x="6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4" name="Google Shape;1594;g3fb87d947e9_0_93"/>
            <p:cNvSpPr/>
            <p:nvPr/>
          </p:nvSpPr>
          <p:spPr>
            <a:xfrm>
              <a:off x="7565663" y="2382725"/>
              <a:ext cx="150650" cy="47900"/>
            </a:xfrm>
            <a:custGeom>
              <a:rect b="b" l="l" r="r" t="t"/>
              <a:pathLst>
                <a:path extrusionOk="0" h="1916" w="6026">
                  <a:moveTo>
                    <a:pt x="3082" y="0"/>
                  </a:moveTo>
                  <a:cubicBezTo>
                    <a:pt x="2876" y="0"/>
                    <a:pt x="2662" y="17"/>
                    <a:pt x="2441" y="49"/>
                  </a:cubicBezTo>
                  <a:cubicBezTo>
                    <a:pt x="1608" y="192"/>
                    <a:pt x="834" y="561"/>
                    <a:pt x="203" y="1121"/>
                  </a:cubicBezTo>
                  <a:cubicBezTo>
                    <a:pt x="155" y="1169"/>
                    <a:pt x="96" y="1216"/>
                    <a:pt x="60" y="1288"/>
                  </a:cubicBezTo>
                  <a:cubicBezTo>
                    <a:pt x="1" y="1359"/>
                    <a:pt x="13" y="1466"/>
                    <a:pt x="72" y="1526"/>
                  </a:cubicBezTo>
                  <a:cubicBezTo>
                    <a:pt x="107" y="1574"/>
                    <a:pt x="158" y="1599"/>
                    <a:pt x="211" y="1599"/>
                  </a:cubicBezTo>
                  <a:cubicBezTo>
                    <a:pt x="249" y="1599"/>
                    <a:pt x="287" y="1586"/>
                    <a:pt x="322" y="1562"/>
                  </a:cubicBezTo>
                  <a:cubicBezTo>
                    <a:pt x="441" y="1478"/>
                    <a:pt x="548" y="1383"/>
                    <a:pt x="667" y="1288"/>
                  </a:cubicBezTo>
                  <a:cubicBezTo>
                    <a:pt x="1358" y="728"/>
                    <a:pt x="2215" y="430"/>
                    <a:pt x="3096" y="419"/>
                  </a:cubicBezTo>
                  <a:cubicBezTo>
                    <a:pt x="3110" y="418"/>
                    <a:pt x="3124" y="418"/>
                    <a:pt x="3137" y="418"/>
                  </a:cubicBezTo>
                  <a:cubicBezTo>
                    <a:pt x="3944" y="418"/>
                    <a:pt x="4713" y="762"/>
                    <a:pt x="5263" y="1371"/>
                  </a:cubicBezTo>
                  <a:cubicBezTo>
                    <a:pt x="5370" y="1490"/>
                    <a:pt x="5478" y="1621"/>
                    <a:pt x="5573" y="1740"/>
                  </a:cubicBezTo>
                  <a:cubicBezTo>
                    <a:pt x="5609" y="1788"/>
                    <a:pt x="5656" y="1835"/>
                    <a:pt x="5692" y="1871"/>
                  </a:cubicBezTo>
                  <a:cubicBezTo>
                    <a:pt x="5728" y="1901"/>
                    <a:pt x="5772" y="1916"/>
                    <a:pt x="5817" y="1916"/>
                  </a:cubicBezTo>
                  <a:cubicBezTo>
                    <a:pt x="5862" y="1916"/>
                    <a:pt x="5906" y="1901"/>
                    <a:pt x="5942" y="1871"/>
                  </a:cubicBezTo>
                  <a:cubicBezTo>
                    <a:pt x="6001" y="1824"/>
                    <a:pt x="6025" y="1740"/>
                    <a:pt x="6001" y="1669"/>
                  </a:cubicBezTo>
                  <a:cubicBezTo>
                    <a:pt x="5978" y="1609"/>
                    <a:pt x="5942" y="1538"/>
                    <a:pt x="5894" y="1478"/>
                  </a:cubicBezTo>
                  <a:cubicBezTo>
                    <a:pt x="5158" y="500"/>
                    <a:pt x="4226" y="0"/>
                    <a:pt x="308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5" name="Google Shape;1595;g3fb87d947e9_0_93"/>
            <p:cNvSpPr/>
            <p:nvPr/>
          </p:nvSpPr>
          <p:spPr>
            <a:xfrm>
              <a:off x="7374563" y="2383900"/>
              <a:ext cx="110175" cy="72400"/>
            </a:xfrm>
            <a:custGeom>
              <a:rect b="b" l="l" r="r" t="t"/>
              <a:pathLst>
                <a:path extrusionOk="0" h="2896" w="4407">
                  <a:moveTo>
                    <a:pt x="215" y="0"/>
                  </a:moveTo>
                  <a:cubicBezTo>
                    <a:pt x="207" y="0"/>
                    <a:pt x="199" y="1"/>
                    <a:pt x="191" y="2"/>
                  </a:cubicBezTo>
                  <a:cubicBezTo>
                    <a:pt x="132" y="2"/>
                    <a:pt x="72" y="38"/>
                    <a:pt x="48" y="86"/>
                  </a:cubicBezTo>
                  <a:cubicBezTo>
                    <a:pt x="25" y="133"/>
                    <a:pt x="13" y="169"/>
                    <a:pt x="1" y="217"/>
                  </a:cubicBezTo>
                  <a:cubicBezTo>
                    <a:pt x="1" y="395"/>
                    <a:pt x="48" y="574"/>
                    <a:pt x="156" y="729"/>
                  </a:cubicBezTo>
                  <a:cubicBezTo>
                    <a:pt x="322" y="979"/>
                    <a:pt x="537" y="1193"/>
                    <a:pt x="775" y="1372"/>
                  </a:cubicBezTo>
                  <a:cubicBezTo>
                    <a:pt x="1715" y="2074"/>
                    <a:pt x="2787" y="2586"/>
                    <a:pt x="3930" y="2860"/>
                  </a:cubicBezTo>
                  <a:cubicBezTo>
                    <a:pt x="4025" y="2884"/>
                    <a:pt x="4132" y="2896"/>
                    <a:pt x="4239" y="2896"/>
                  </a:cubicBezTo>
                  <a:cubicBezTo>
                    <a:pt x="4311" y="2884"/>
                    <a:pt x="4370" y="2824"/>
                    <a:pt x="4382" y="2753"/>
                  </a:cubicBezTo>
                  <a:cubicBezTo>
                    <a:pt x="4406" y="2669"/>
                    <a:pt x="4370" y="2598"/>
                    <a:pt x="4311" y="2550"/>
                  </a:cubicBezTo>
                  <a:cubicBezTo>
                    <a:pt x="4216" y="2503"/>
                    <a:pt x="4120" y="2467"/>
                    <a:pt x="4013" y="2455"/>
                  </a:cubicBezTo>
                  <a:cubicBezTo>
                    <a:pt x="3692" y="2372"/>
                    <a:pt x="3370" y="2277"/>
                    <a:pt x="3073" y="2157"/>
                  </a:cubicBezTo>
                  <a:cubicBezTo>
                    <a:pt x="2346" y="1896"/>
                    <a:pt x="1668" y="1526"/>
                    <a:pt x="1061" y="1062"/>
                  </a:cubicBezTo>
                  <a:cubicBezTo>
                    <a:pt x="763" y="824"/>
                    <a:pt x="441" y="586"/>
                    <a:pt x="382" y="145"/>
                  </a:cubicBezTo>
                  <a:cubicBezTo>
                    <a:pt x="382" y="122"/>
                    <a:pt x="370" y="98"/>
                    <a:pt x="346" y="74"/>
                  </a:cubicBezTo>
                  <a:cubicBezTo>
                    <a:pt x="315" y="33"/>
                    <a:pt x="266" y="0"/>
                    <a:pt x="21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596" name="Google Shape;1596;g3fb87d947e9_0_93"/>
          <p:cNvSpPr txBox="1"/>
          <p:nvPr/>
        </p:nvSpPr>
        <p:spPr>
          <a:xfrm>
            <a:off x="2285371" y="3915832"/>
            <a:ext cx="4572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highlight>
                  <a:schemeClr val="accent2"/>
                </a:highlight>
                <a:latin typeface="Comic Sans MS"/>
                <a:ea typeface="Comic Sans MS"/>
                <a:cs typeface="Comic Sans MS"/>
                <a:sym typeface="Comic Sans MS"/>
              </a:rPr>
              <a:t>My pencil is sharp</a:t>
            </a:r>
            <a:endParaRPr b="0" i="0" sz="2000" u="none" cap="none" strike="noStrike">
              <a:solidFill>
                <a:srgbClr val="000000"/>
              </a:solidFill>
              <a:latin typeface="Comic Sans MS"/>
              <a:ea typeface="Comic Sans MS"/>
              <a:cs typeface="Comic Sans MS"/>
              <a:sym typeface="Comic Sans MS"/>
            </a:endParaRPr>
          </a:p>
        </p:txBody>
      </p:sp>
      <p:pic>
        <p:nvPicPr>
          <p:cNvPr id="1597" name="Google Shape;1597;g3fb87d947e9_0_93"/>
          <p:cNvPicPr preferRelativeResize="0"/>
          <p:nvPr/>
        </p:nvPicPr>
        <p:blipFill rotWithShape="1">
          <a:blip r:embed="rId3">
            <a:alphaModFix/>
          </a:blip>
          <a:srcRect b="8609" l="0" r="0" t="0"/>
          <a:stretch/>
        </p:blipFill>
        <p:spPr>
          <a:xfrm>
            <a:off x="4096788" y="1121113"/>
            <a:ext cx="880374" cy="2565016"/>
          </a:xfrm>
          <a:prstGeom prst="rect">
            <a:avLst/>
          </a:prstGeom>
          <a:noFill/>
          <a:ln>
            <a:noFill/>
          </a:ln>
        </p:spPr>
      </p:pic>
      <p:sp>
        <p:nvSpPr>
          <p:cNvPr id="1598" name="Google Shape;1598;g3fb87d947e9_0_93"/>
          <p:cNvSpPr/>
          <p:nvPr/>
        </p:nvSpPr>
        <p:spPr>
          <a:xfrm flipH="1">
            <a:off x="5040150" y="1926750"/>
            <a:ext cx="1063200" cy="645000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5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2" name="Shape 1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3" name="Google Shape;1603;p43"/>
          <p:cNvSpPr txBox="1"/>
          <p:nvPr>
            <p:ph type="title"/>
          </p:nvPr>
        </p:nvSpPr>
        <p:spPr>
          <a:xfrm>
            <a:off x="1536100" y="1307100"/>
            <a:ext cx="6071700" cy="252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lang="en-US"/>
              <a:t>Reading task </a:t>
            </a:r>
            <a:endParaRPr/>
          </a:p>
        </p:txBody>
      </p:sp>
      <p:grpSp>
        <p:nvGrpSpPr>
          <p:cNvPr id="1604" name="Google Shape;1604;p43"/>
          <p:cNvGrpSpPr/>
          <p:nvPr/>
        </p:nvGrpSpPr>
        <p:grpSpPr>
          <a:xfrm rot="689383">
            <a:off x="1208505" y="242755"/>
            <a:ext cx="735930" cy="735930"/>
            <a:chOff x="1224675" y="3078684"/>
            <a:chExt cx="735900" cy="735900"/>
          </a:xfrm>
        </p:grpSpPr>
        <p:sp>
          <p:nvSpPr>
            <p:cNvPr id="1605" name="Google Shape;1605;p43"/>
            <p:cNvSpPr/>
            <p:nvPr/>
          </p:nvSpPr>
          <p:spPr>
            <a:xfrm>
              <a:off x="122467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6" name="Google Shape;1606;p43"/>
            <p:cNvSpPr/>
            <p:nvPr/>
          </p:nvSpPr>
          <p:spPr>
            <a:xfrm>
              <a:off x="1266963" y="3140000"/>
              <a:ext cx="631650" cy="607225"/>
            </a:xfrm>
            <a:custGeom>
              <a:rect b="b" l="l" r="r" t="t"/>
              <a:pathLst>
                <a:path extrusionOk="0" h="24289" w="25266">
                  <a:moveTo>
                    <a:pt x="13193" y="0"/>
                  </a:moveTo>
                  <a:cubicBezTo>
                    <a:pt x="9752" y="36"/>
                    <a:pt x="6597" y="1381"/>
                    <a:pt x="4299" y="3786"/>
                  </a:cubicBezTo>
                  <a:cubicBezTo>
                    <a:pt x="941" y="7287"/>
                    <a:pt x="1" y="12442"/>
                    <a:pt x="1894" y="16907"/>
                  </a:cubicBezTo>
                  <a:cubicBezTo>
                    <a:pt x="3787" y="21360"/>
                    <a:pt x="8156" y="24265"/>
                    <a:pt x="13002" y="24289"/>
                  </a:cubicBezTo>
                  <a:lnTo>
                    <a:pt x="13050" y="24289"/>
                  </a:lnTo>
                  <a:cubicBezTo>
                    <a:pt x="19777" y="24289"/>
                    <a:pt x="25135" y="18955"/>
                    <a:pt x="25266" y="12145"/>
                  </a:cubicBezTo>
                  <a:lnTo>
                    <a:pt x="25266" y="12121"/>
                  </a:lnTo>
                  <a:cubicBezTo>
                    <a:pt x="25182" y="5358"/>
                    <a:pt x="20003" y="131"/>
                    <a:pt x="1321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7" name="Google Shape;1607;p43"/>
            <p:cNvSpPr/>
            <p:nvPr/>
          </p:nvSpPr>
          <p:spPr>
            <a:xfrm>
              <a:off x="1311313" y="3162325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431" y="0"/>
                  </a:moveTo>
                  <a:cubicBezTo>
                    <a:pt x="4620" y="72"/>
                    <a:pt x="12" y="5537"/>
                    <a:pt x="60" y="11275"/>
                  </a:cubicBezTo>
                  <a:cubicBezTo>
                    <a:pt x="1" y="17457"/>
                    <a:pt x="5002" y="22491"/>
                    <a:pt x="11163" y="22491"/>
                  </a:cubicBezTo>
                  <a:cubicBezTo>
                    <a:pt x="11185" y="22491"/>
                    <a:pt x="11206" y="22491"/>
                    <a:pt x="11228" y="22491"/>
                  </a:cubicBezTo>
                  <a:cubicBezTo>
                    <a:pt x="11243" y="22491"/>
                    <a:pt x="11258" y="22491"/>
                    <a:pt x="11273" y="22491"/>
                  </a:cubicBezTo>
                  <a:cubicBezTo>
                    <a:pt x="17408" y="22491"/>
                    <a:pt x="22468" y="17642"/>
                    <a:pt x="22587" y="11240"/>
                  </a:cubicBezTo>
                  <a:cubicBezTo>
                    <a:pt x="22515" y="5001"/>
                    <a:pt x="17693" y="131"/>
                    <a:pt x="11431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8" name="Google Shape;1608;p43"/>
            <p:cNvSpPr/>
            <p:nvPr/>
          </p:nvSpPr>
          <p:spPr>
            <a:xfrm>
              <a:off x="1421738" y="3399000"/>
              <a:ext cx="342925" cy="177975"/>
            </a:xfrm>
            <a:custGeom>
              <a:rect b="b" l="l" r="r" t="t"/>
              <a:pathLst>
                <a:path extrusionOk="0" h="7119" w="13717">
                  <a:moveTo>
                    <a:pt x="6860" y="0"/>
                  </a:moveTo>
                  <a:cubicBezTo>
                    <a:pt x="6695" y="0"/>
                    <a:pt x="6531" y="19"/>
                    <a:pt x="6371" y="58"/>
                  </a:cubicBezTo>
                  <a:cubicBezTo>
                    <a:pt x="5954" y="165"/>
                    <a:pt x="5537" y="308"/>
                    <a:pt x="5144" y="487"/>
                  </a:cubicBezTo>
                  <a:cubicBezTo>
                    <a:pt x="3763" y="1154"/>
                    <a:pt x="2525" y="2094"/>
                    <a:pt x="1525" y="3249"/>
                  </a:cubicBezTo>
                  <a:cubicBezTo>
                    <a:pt x="1144" y="3678"/>
                    <a:pt x="810" y="4142"/>
                    <a:pt x="525" y="4642"/>
                  </a:cubicBezTo>
                  <a:cubicBezTo>
                    <a:pt x="310" y="4987"/>
                    <a:pt x="156" y="5357"/>
                    <a:pt x="60" y="5761"/>
                  </a:cubicBezTo>
                  <a:cubicBezTo>
                    <a:pt x="25" y="5976"/>
                    <a:pt x="1" y="6202"/>
                    <a:pt x="1" y="6428"/>
                  </a:cubicBezTo>
                  <a:cubicBezTo>
                    <a:pt x="1" y="6630"/>
                    <a:pt x="120" y="6809"/>
                    <a:pt x="298" y="6892"/>
                  </a:cubicBezTo>
                  <a:cubicBezTo>
                    <a:pt x="382" y="6940"/>
                    <a:pt x="465" y="6976"/>
                    <a:pt x="548" y="7000"/>
                  </a:cubicBezTo>
                  <a:cubicBezTo>
                    <a:pt x="762" y="7085"/>
                    <a:pt x="981" y="7117"/>
                    <a:pt x="1202" y="7117"/>
                  </a:cubicBezTo>
                  <a:cubicBezTo>
                    <a:pt x="1413" y="7117"/>
                    <a:pt x="1625" y="7088"/>
                    <a:pt x="1834" y="7047"/>
                  </a:cubicBezTo>
                  <a:cubicBezTo>
                    <a:pt x="2346" y="6940"/>
                    <a:pt x="2834" y="6738"/>
                    <a:pt x="3275" y="6440"/>
                  </a:cubicBezTo>
                  <a:cubicBezTo>
                    <a:pt x="3787" y="6142"/>
                    <a:pt x="4275" y="5833"/>
                    <a:pt x="4763" y="5511"/>
                  </a:cubicBezTo>
                  <a:cubicBezTo>
                    <a:pt x="5192" y="5237"/>
                    <a:pt x="5644" y="4999"/>
                    <a:pt x="6132" y="4821"/>
                  </a:cubicBezTo>
                  <a:cubicBezTo>
                    <a:pt x="6335" y="4749"/>
                    <a:pt x="6561" y="4702"/>
                    <a:pt x="6787" y="4702"/>
                  </a:cubicBezTo>
                  <a:cubicBezTo>
                    <a:pt x="6815" y="4701"/>
                    <a:pt x="6843" y="4700"/>
                    <a:pt x="6870" y="4700"/>
                  </a:cubicBezTo>
                  <a:cubicBezTo>
                    <a:pt x="7174" y="4700"/>
                    <a:pt x="7468" y="4760"/>
                    <a:pt x="7752" y="4880"/>
                  </a:cubicBezTo>
                  <a:cubicBezTo>
                    <a:pt x="8216" y="5083"/>
                    <a:pt x="8669" y="5321"/>
                    <a:pt x="9085" y="5607"/>
                  </a:cubicBezTo>
                  <a:cubicBezTo>
                    <a:pt x="9716" y="6035"/>
                    <a:pt x="10383" y="6428"/>
                    <a:pt x="11062" y="6773"/>
                  </a:cubicBezTo>
                  <a:cubicBezTo>
                    <a:pt x="11490" y="6988"/>
                    <a:pt x="11967" y="7107"/>
                    <a:pt x="12455" y="7119"/>
                  </a:cubicBezTo>
                  <a:cubicBezTo>
                    <a:pt x="12598" y="7107"/>
                    <a:pt x="12752" y="7107"/>
                    <a:pt x="12895" y="7083"/>
                  </a:cubicBezTo>
                  <a:cubicBezTo>
                    <a:pt x="13002" y="7059"/>
                    <a:pt x="13098" y="7035"/>
                    <a:pt x="13193" y="6988"/>
                  </a:cubicBezTo>
                  <a:cubicBezTo>
                    <a:pt x="13610" y="6833"/>
                    <a:pt x="13717" y="6666"/>
                    <a:pt x="13717" y="6202"/>
                  </a:cubicBezTo>
                  <a:cubicBezTo>
                    <a:pt x="13693" y="5845"/>
                    <a:pt x="13610" y="5487"/>
                    <a:pt x="13455" y="5166"/>
                  </a:cubicBezTo>
                  <a:cubicBezTo>
                    <a:pt x="13217" y="4630"/>
                    <a:pt x="12907" y="4130"/>
                    <a:pt x="12538" y="3678"/>
                  </a:cubicBezTo>
                  <a:cubicBezTo>
                    <a:pt x="11693" y="2618"/>
                    <a:pt x="10669" y="1713"/>
                    <a:pt x="9526" y="999"/>
                  </a:cubicBezTo>
                  <a:cubicBezTo>
                    <a:pt x="8919" y="618"/>
                    <a:pt x="8252" y="308"/>
                    <a:pt x="7561" y="118"/>
                  </a:cubicBezTo>
                  <a:cubicBezTo>
                    <a:pt x="7336" y="40"/>
                    <a:pt x="7098" y="0"/>
                    <a:pt x="686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9" name="Google Shape;1609;p43"/>
            <p:cNvSpPr/>
            <p:nvPr/>
          </p:nvSpPr>
          <p:spPr>
            <a:xfrm>
              <a:off x="1520563" y="3448325"/>
              <a:ext cx="144400" cy="103275"/>
            </a:xfrm>
            <a:custGeom>
              <a:rect b="b" l="l" r="r" t="t"/>
              <a:pathLst>
                <a:path extrusionOk="0" h="4131" w="5776">
                  <a:moveTo>
                    <a:pt x="2063" y="0"/>
                  </a:moveTo>
                  <a:cubicBezTo>
                    <a:pt x="1923" y="0"/>
                    <a:pt x="1770" y="50"/>
                    <a:pt x="1584" y="145"/>
                  </a:cubicBezTo>
                  <a:cubicBezTo>
                    <a:pt x="1525" y="181"/>
                    <a:pt x="1453" y="216"/>
                    <a:pt x="1406" y="276"/>
                  </a:cubicBezTo>
                  <a:cubicBezTo>
                    <a:pt x="1084" y="526"/>
                    <a:pt x="822" y="847"/>
                    <a:pt x="632" y="1193"/>
                  </a:cubicBezTo>
                  <a:cubicBezTo>
                    <a:pt x="251" y="1919"/>
                    <a:pt x="108" y="2693"/>
                    <a:pt x="24" y="3479"/>
                  </a:cubicBezTo>
                  <a:cubicBezTo>
                    <a:pt x="13" y="3574"/>
                    <a:pt x="13" y="3669"/>
                    <a:pt x="13" y="3753"/>
                  </a:cubicBezTo>
                  <a:cubicBezTo>
                    <a:pt x="1" y="3895"/>
                    <a:pt x="24" y="4026"/>
                    <a:pt x="167" y="4098"/>
                  </a:cubicBezTo>
                  <a:cubicBezTo>
                    <a:pt x="206" y="4112"/>
                    <a:pt x="245" y="4119"/>
                    <a:pt x="283" y="4119"/>
                  </a:cubicBezTo>
                  <a:cubicBezTo>
                    <a:pt x="377" y="4119"/>
                    <a:pt x="465" y="4079"/>
                    <a:pt x="525" y="4003"/>
                  </a:cubicBezTo>
                  <a:cubicBezTo>
                    <a:pt x="644" y="3884"/>
                    <a:pt x="775" y="3776"/>
                    <a:pt x="917" y="3693"/>
                  </a:cubicBezTo>
                  <a:cubicBezTo>
                    <a:pt x="1429" y="3336"/>
                    <a:pt x="2025" y="3181"/>
                    <a:pt x="2620" y="3038"/>
                  </a:cubicBezTo>
                  <a:cubicBezTo>
                    <a:pt x="2714" y="3018"/>
                    <a:pt x="2809" y="3009"/>
                    <a:pt x="2903" y="3009"/>
                  </a:cubicBezTo>
                  <a:cubicBezTo>
                    <a:pt x="3035" y="3009"/>
                    <a:pt x="3167" y="3027"/>
                    <a:pt x="3299" y="3062"/>
                  </a:cubicBezTo>
                  <a:cubicBezTo>
                    <a:pt x="3608" y="3157"/>
                    <a:pt x="3930" y="3241"/>
                    <a:pt x="4239" y="3360"/>
                  </a:cubicBezTo>
                  <a:cubicBezTo>
                    <a:pt x="4620" y="3491"/>
                    <a:pt x="4966" y="3705"/>
                    <a:pt x="5263" y="3991"/>
                  </a:cubicBezTo>
                  <a:cubicBezTo>
                    <a:pt x="5299" y="4038"/>
                    <a:pt x="5347" y="4074"/>
                    <a:pt x="5394" y="4110"/>
                  </a:cubicBezTo>
                  <a:cubicBezTo>
                    <a:pt x="5431" y="4124"/>
                    <a:pt x="5468" y="4131"/>
                    <a:pt x="5505" y="4131"/>
                  </a:cubicBezTo>
                  <a:cubicBezTo>
                    <a:pt x="5621" y="4131"/>
                    <a:pt x="5727" y="4061"/>
                    <a:pt x="5763" y="3943"/>
                  </a:cubicBezTo>
                  <a:cubicBezTo>
                    <a:pt x="5775" y="3848"/>
                    <a:pt x="5775" y="3765"/>
                    <a:pt x="5775" y="3669"/>
                  </a:cubicBezTo>
                  <a:cubicBezTo>
                    <a:pt x="5751" y="2872"/>
                    <a:pt x="5573" y="2086"/>
                    <a:pt x="5251" y="1371"/>
                  </a:cubicBezTo>
                  <a:cubicBezTo>
                    <a:pt x="5085" y="1014"/>
                    <a:pt x="4858" y="693"/>
                    <a:pt x="4573" y="419"/>
                  </a:cubicBezTo>
                  <a:cubicBezTo>
                    <a:pt x="4442" y="276"/>
                    <a:pt x="4275" y="169"/>
                    <a:pt x="4096" y="97"/>
                  </a:cubicBezTo>
                  <a:cubicBezTo>
                    <a:pt x="3951" y="38"/>
                    <a:pt x="3829" y="7"/>
                    <a:pt x="3719" y="7"/>
                  </a:cubicBezTo>
                  <a:cubicBezTo>
                    <a:pt x="3520" y="7"/>
                    <a:pt x="3359" y="105"/>
                    <a:pt x="3168" y="312"/>
                  </a:cubicBezTo>
                  <a:cubicBezTo>
                    <a:pt x="3072" y="407"/>
                    <a:pt x="3037" y="538"/>
                    <a:pt x="2906" y="609"/>
                  </a:cubicBezTo>
                  <a:cubicBezTo>
                    <a:pt x="2775" y="562"/>
                    <a:pt x="2739" y="431"/>
                    <a:pt x="2656" y="347"/>
                  </a:cubicBezTo>
                  <a:cubicBezTo>
                    <a:pt x="2449" y="112"/>
                    <a:pt x="2271" y="0"/>
                    <a:pt x="206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0" name="Google Shape;1610;p43"/>
            <p:cNvSpPr/>
            <p:nvPr/>
          </p:nvSpPr>
          <p:spPr>
            <a:xfrm>
              <a:off x="1436913" y="3317150"/>
              <a:ext cx="48250" cy="88075"/>
            </a:xfrm>
            <a:custGeom>
              <a:rect b="b" l="l" r="r" t="t"/>
              <a:pathLst>
                <a:path extrusionOk="0" h="3523" w="1930">
                  <a:moveTo>
                    <a:pt x="858" y="1"/>
                  </a:moveTo>
                  <a:cubicBezTo>
                    <a:pt x="775" y="1"/>
                    <a:pt x="690" y="19"/>
                    <a:pt x="608" y="58"/>
                  </a:cubicBezTo>
                  <a:cubicBezTo>
                    <a:pt x="394" y="129"/>
                    <a:pt x="227" y="284"/>
                    <a:pt x="144" y="499"/>
                  </a:cubicBezTo>
                  <a:cubicBezTo>
                    <a:pt x="72" y="677"/>
                    <a:pt x="25" y="868"/>
                    <a:pt x="25" y="1070"/>
                  </a:cubicBezTo>
                  <a:cubicBezTo>
                    <a:pt x="1" y="1808"/>
                    <a:pt x="215" y="2535"/>
                    <a:pt x="632" y="3142"/>
                  </a:cubicBezTo>
                  <a:cubicBezTo>
                    <a:pt x="805" y="3414"/>
                    <a:pt x="984" y="3523"/>
                    <a:pt x="1154" y="3523"/>
                  </a:cubicBezTo>
                  <a:cubicBezTo>
                    <a:pt x="1370" y="3523"/>
                    <a:pt x="1569" y="3346"/>
                    <a:pt x="1715" y="3106"/>
                  </a:cubicBezTo>
                  <a:cubicBezTo>
                    <a:pt x="1811" y="2939"/>
                    <a:pt x="1870" y="2749"/>
                    <a:pt x="1906" y="2570"/>
                  </a:cubicBezTo>
                  <a:cubicBezTo>
                    <a:pt x="1930" y="2451"/>
                    <a:pt x="1930" y="2332"/>
                    <a:pt x="1930" y="2213"/>
                  </a:cubicBezTo>
                  <a:cubicBezTo>
                    <a:pt x="1906" y="1594"/>
                    <a:pt x="1739" y="999"/>
                    <a:pt x="1442" y="451"/>
                  </a:cubicBezTo>
                  <a:cubicBezTo>
                    <a:pt x="1406" y="368"/>
                    <a:pt x="1346" y="296"/>
                    <a:pt x="1299" y="225"/>
                  </a:cubicBezTo>
                  <a:cubicBezTo>
                    <a:pt x="1194" y="80"/>
                    <a:pt x="1030" y="1"/>
                    <a:pt x="8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1" name="Google Shape;1611;p43"/>
            <p:cNvSpPr/>
            <p:nvPr/>
          </p:nvSpPr>
          <p:spPr>
            <a:xfrm>
              <a:off x="1700063" y="3317100"/>
              <a:ext cx="48825" cy="87975"/>
            </a:xfrm>
            <a:custGeom>
              <a:rect b="b" l="l" r="r" t="t"/>
              <a:pathLst>
                <a:path extrusionOk="0" h="3519" w="1953">
                  <a:moveTo>
                    <a:pt x="1150" y="0"/>
                  </a:moveTo>
                  <a:cubicBezTo>
                    <a:pt x="931" y="0"/>
                    <a:pt x="716" y="122"/>
                    <a:pt x="572" y="370"/>
                  </a:cubicBezTo>
                  <a:cubicBezTo>
                    <a:pt x="191" y="1001"/>
                    <a:pt x="0" y="1739"/>
                    <a:pt x="36" y="2477"/>
                  </a:cubicBezTo>
                  <a:cubicBezTo>
                    <a:pt x="48" y="2727"/>
                    <a:pt x="131" y="2977"/>
                    <a:pt x="286" y="3179"/>
                  </a:cubicBezTo>
                  <a:cubicBezTo>
                    <a:pt x="447" y="3406"/>
                    <a:pt x="619" y="3519"/>
                    <a:pt x="792" y="3519"/>
                  </a:cubicBezTo>
                  <a:cubicBezTo>
                    <a:pt x="965" y="3519"/>
                    <a:pt x="1137" y="3406"/>
                    <a:pt x="1298" y="3179"/>
                  </a:cubicBezTo>
                  <a:cubicBezTo>
                    <a:pt x="1322" y="3156"/>
                    <a:pt x="1334" y="3132"/>
                    <a:pt x="1346" y="3108"/>
                  </a:cubicBezTo>
                  <a:cubicBezTo>
                    <a:pt x="1691" y="2572"/>
                    <a:pt x="1893" y="1953"/>
                    <a:pt x="1941" y="1322"/>
                  </a:cubicBezTo>
                  <a:cubicBezTo>
                    <a:pt x="1953" y="941"/>
                    <a:pt x="1929" y="620"/>
                    <a:pt x="1738" y="346"/>
                  </a:cubicBezTo>
                  <a:cubicBezTo>
                    <a:pt x="1580" y="116"/>
                    <a:pt x="1363" y="0"/>
                    <a:pt x="1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2" name="Google Shape;1612;p43"/>
            <p:cNvSpPr/>
            <p:nvPr/>
          </p:nvSpPr>
          <p:spPr>
            <a:xfrm>
              <a:off x="1404788" y="3237625"/>
              <a:ext cx="83350" cy="66100"/>
            </a:xfrm>
            <a:custGeom>
              <a:rect b="b" l="l" r="r" t="t"/>
              <a:pathLst>
                <a:path extrusionOk="0" h="2644" w="3334">
                  <a:moveTo>
                    <a:pt x="3143" y="1"/>
                  </a:moveTo>
                  <a:cubicBezTo>
                    <a:pt x="3072" y="12"/>
                    <a:pt x="3012" y="48"/>
                    <a:pt x="2953" y="96"/>
                  </a:cubicBezTo>
                  <a:cubicBezTo>
                    <a:pt x="2929" y="131"/>
                    <a:pt x="2929" y="179"/>
                    <a:pt x="2929" y="227"/>
                  </a:cubicBezTo>
                  <a:cubicBezTo>
                    <a:pt x="2893" y="501"/>
                    <a:pt x="2774" y="751"/>
                    <a:pt x="2584" y="953"/>
                  </a:cubicBezTo>
                  <a:cubicBezTo>
                    <a:pt x="2143" y="1501"/>
                    <a:pt x="1548" y="1906"/>
                    <a:pt x="869" y="2120"/>
                  </a:cubicBezTo>
                  <a:cubicBezTo>
                    <a:pt x="703" y="2167"/>
                    <a:pt x="524" y="2203"/>
                    <a:pt x="345" y="2215"/>
                  </a:cubicBezTo>
                  <a:cubicBezTo>
                    <a:pt x="274" y="2215"/>
                    <a:pt x="203" y="2227"/>
                    <a:pt x="131" y="2251"/>
                  </a:cubicBezTo>
                  <a:cubicBezTo>
                    <a:pt x="60" y="2287"/>
                    <a:pt x="24" y="2346"/>
                    <a:pt x="0" y="2417"/>
                  </a:cubicBezTo>
                  <a:cubicBezTo>
                    <a:pt x="12" y="2489"/>
                    <a:pt x="60" y="2560"/>
                    <a:pt x="119" y="2596"/>
                  </a:cubicBezTo>
                  <a:cubicBezTo>
                    <a:pt x="191" y="2620"/>
                    <a:pt x="274" y="2644"/>
                    <a:pt x="345" y="2644"/>
                  </a:cubicBezTo>
                  <a:cubicBezTo>
                    <a:pt x="441" y="2644"/>
                    <a:pt x="500" y="2644"/>
                    <a:pt x="560" y="2632"/>
                  </a:cubicBezTo>
                  <a:cubicBezTo>
                    <a:pt x="1619" y="2429"/>
                    <a:pt x="2548" y="1798"/>
                    <a:pt x="3131" y="893"/>
                  </a:cubicBezTo>
                  <a:cubicBezTo>
                    <a:pt x="3251" y="715"/>
                    <a:pt x="3322" y="512"/>
                    <a:pt x="3334" y="298"/>
                  </a:cubicBezTo>
                  <a:cubicBezTo>
                    <a:pt x="3334" y="227"/>
                    <a:pt x="3322" y="155"/>
                    <a:pt x="3286" y="84"/>
                  </a:cubicBezTo>
                  <a:cubicBezTo>
                    <a:pt x="3251" y="36"/>
                    <a:pt x="3203" y="1"/>
                    <a:pt x="31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3" name="Google Shape;1613;p43"/>
            <p:cNvSpPr/>
            <p:nvPr/>
          </p:nvSpPr>
          <p:spPr>
            <a:xfrm>
              <a:off x="1698263" y="3237600"/>
              <a:ext cx="83375" cy="66725"/>
            </a:xfrm>
            <a:custGeom>
              <a:rect b="b" l="l" r="r" t="t"/>
              <a:pathLst>
                <a:path extrusionOk="0" h="2669" w="3335">
                  <a:moveTo>
                    <a:pt x="192" y="0"/>
                  </a:moveTo>
                  <a:cubicBezTo>
                    <a:pt x="184" y="0"/>
                    <a:pt x="176" y="1"/>
                    <a:pt x="167" y="2"/>
                  </a:cubicBezTo>
                  <a:cubicBezTo>
                    <a:pt x="72" y="13"/>
                    <a:pt x="1" y="85"/>
                    <a:pt x="13" y="180"/>
                  </a:cubicBezTo>
                  <a:cubicBezTo>
                    <a:pt x="1" y="335"/>
                    <a:pt x="24" y="478"/>
                    <a:pt x="72" y="621"/>
                  </a:cubicBezTo>
                  <a:cubicBezTo>
                    <a:pt x="144" y="811"/>
                    <a:pt x="251" y="990"/>
                    <a:pt x="382" y="1156"/>
                  </a:cubicBezTo>
                  <a:cubicBezTo>
                    <a:pt x="882" y="1799"/>
                    <a:pt x="1572" y="2276"/>
                    <a:pt x="2346" y="2526"/>
                  </a:cubicBezTo>
                  <a:cubicBezTo>
                    <a:pt x="2537" y="2585"/>
                    <a:pt x="2739" y="2633"/>
                    <a:pt x="2953" y="2669"/>
                  </a:cubicBezTo>
                  <a:lnTo>
                    <a:pt x="2953" y="2645"/>
                  </a:lnTo>
                  <a:lnTo>
                    <a:pt x="3049" y="2645"/>
                  </a:lnTo>
                  <a:cubicBezTo>
                    <a:pt x="3215" y="2621"/>
                    <a:pt x="3334" y="2514"/>
                    <a:pt x="3323" y="2407"/>
                  </a:cubicBezTo>
                  <a:cubicBezTo>
                    <a:pt x="3311" y="2299"/>
                    <a:pt x="3215" y="2228"/>
                    <a:pt x="3061" y="2228"/>
                  </a:cubicBezTo>
                  <a:cubicBezTo>
                    <a:pt x="2834" y="2228"/>
                    <a:pt x="2608" y="2192"/>
                    <a:pt x="2394" y="2121"/>
                  </a:cubicBezTo>
                  <a:cubicBezTo>
                    <a:pt x="1775" y="1895"/>
                    <a:pt x="1215" y="1514"/>
                    <a:pt x="786" y="1014"/>
                  </a:cubicBezTo>
                  <a:cubicBezTo>
                    <a:pt x="572" y="799"/>
                    <a:pt x="429" y="525"/>
                    <a:pt x="394" y="228"/>
                  </a:cubicBezTo>
                  <a:cubicBezTo>
                    <a:pt x="382" y="192"/>
                    <a:pt x="382" y="168"/>
                    <a:pt x="370" y="132"/>
                  </a:cubicBezTo>
                  <a:cubicBezTo>
                    <a:pt x="348" y="56"/>
                    <a:pt x="276" y="0"/>
                    <a:pt x="19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4" name="Google Shape;1614;p43"/>
            <p:cNvSpPr/>
            <p:nvPr/>
          </p:nvSpPr>
          <p:spPr>
            <a:xfrm>
              <a:off x="1562838" y="3609700"/>
              <a:ext cx="61050" cy="11100"/>
            </a:xfrm>
            <a:custGeom>
              <a:rect b="b" l="l" r="r" t="t"/>
              <a:pathLst>
                <a:path extrusionOk="0" h="444" w="2442">
                  <a:moveTo>
                    <a:pt x="155" y="0"/>
                  </a:moveTo>
                  <a:cubicBezTo>
                    <a:pt x="72" y="0"/>
                    <a:pt x="12" y="60"/>
                    <a:pt x="0" y="131"/>
                  </a:cubicBezTo>
                  <a:cubicBezTo>
                    <a:pt x="12" y="203"/>
                    <a:pt x="48" y="274"/>
                    <a:pt x="96" y="322"/>
                  </a:cubicBezTo>
                  <a:cubicBezTo>
                    <a:pt x="155" y="357"/>
                    <a:pt x="238" y="381"/>
                    <a:pt x="310" y="381"/>
                  </a:cubicBezTo>
                  <a:cubicBezTo>
                    <a:pt x="474" y="421"/>
                    <a:pt x="645" y="438"/>
                    <a:pt x="817" y="438"/>
                  </a:cubicBezTo>
                  <a:cubicBezTo>
                    <a:pt x="958" y="438"/>
                    <a:pt x="1099" y="427"/>
                    <a:pt x="1239" y="405"/>
                  </a:cubicBezTo>
                  <a:cubicBezTo>
                    <a:pt x="1346" y="433"/>
                    <a:pt x="1452" y="443"/>
                    <a:pt x="1557" y="443"/>
                  </a:cubicBezTo>
                  <a:cubicBezTo>
                    <a:pt x="1766" y="443"/>
                    <a:pt x="1973" y="401"/>
                    <a:pt x="2179" y="369"/>
                  </a:cubicBezTo>
                  <a:cubicBezTo>
                    <a:pt x="2263" y="346"/>
                    <a:pt x="2334" y="298"/>
                    <a:pt x="2393" y="227"/>
                  </a:cubicBezTo>
                  <a:cubicBezTo>
                    <a:pt x="2441" y="191"/>
                    <a:pt x="2405" y="60"/>
                    <a:pt x="2346" y="36"/>
                  </a:cubicBezTo>
                  <a:cubicBezTo>
                    <a:pt x="2310" y="24"/>
                    <a:pt x="2263" y="12"/>
                    <a:pt x="2215" y="0"/>
                  </a:cubicBezTo>
                  <a:cubicBezTo>
                    <a:pt x="1846" y="12"/>
                    <a:pt x="1477" y="24"/>
                    <a:pt x="1096" y="24"/>
                  </a:cubicBezTo>
                  <a:cubicBezTo>
                    <a:pt x="786" y="24"/>
                    <a:pt x="465" y="0"/>
                    <a:pt x="15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5" name="Google Shape;1615;p43"/>
            <p:cNvSpPr/>
            <p:nvPr/>
          </p:nvSpPr>
          <p:spPr>
            <a:xfrm>
              <a:off x="1410138" y="3387650"/>
              <a:ext cx="364950" cy="199500"/>
            </a:xfrm>
            <a:custGeom>
              <a:rect b="b" l="l" r="r" t="t"/>
              <a:pathLst>
                <a:path extrusionOk="0" h="7980" w="14598">
                  <a:moveTo>
                    <a:pt x="7324" y="454"/>
                  </a:moveTo>
                  <a:cubicBezTo>
                    <a:pt x="7562" y="454"/>
                    <a:pt x="7800" y="494"/>
                    <a:pt x="8025" y="572"/>
                  </a:cubicBezTo>
                  <a:cubicBezTo>
                    <a:pt x="8716" y="774"/>
                    <a:pt x="9371" y="1072"/>
                    <a:pt x="9990" y="1453"/>
                  </a:cubicBezTo>
                  <a:cubicBezTo>
                    <a:pt x="11133" y="2167"/>
                    <a:pt x="12157" y="3072"/>
                    <a:pt x="13002" y="4132"/>
                  </a:cubicBezTo>
                  <a:cubicBezTo>
                    <a:pt x="13371" y="4584"/>
                    <a:pt x="13681" y="5084"/>
                    <a:pt x="13919" y="5620"/>
                  </a:cubicBezTo>
                  <a:cubicBezTo>
                    <a:pt x="14074" y="5941"/>
                    <a:pt x="14157" y="6299"/>
                    <a:pt x="14181" y="6668"/>
                  </a:cubicBezTo>
                  <a:cubicBezTo>
                    <a:pt x="14181" y="7120"/>
                    <a:pt x="14074" y="7287"/>
                    <a:pt x="13657" y="7442"/>
                  </a:cubicBezTo>
                  <a:cubicBezTo>
                    <a:pt x="13562" y="7489"/>
                    <a:pt x="13466" y="7513"/>
                    <a:pt x="13359" y="7537"/>
                  </a:cubicBezTo>
                  <a:cubicBezTo>
                    <a:pt x="13216" y="7561"/>
                    <a:pt x="13062" y="7561"/>
                    <a:pt x="12919" y="7573"/>
                  </a:cubicBezTo>
                  <a:cubicBezTo>
                    <a:pt x="12431" y="7561"/>
                    <a:pt x="11954" y="7442"/>
                    <a:pt x="11526" y="7227"/>
                  </a:cubicBezTo>
                  <a:cubicBezTo>
                    <a:pt x="10835" y="6882"/>
                    <a:pt x="10180" y="6489"/>
                    <a:pt x="9549" y="6061"/>
                  </a:cubicBezTo>
                  <a:cubicBezTo>
                    <a:pt x="9133" y="5775"/>
                    <a:pt x="8680" y="5537"/>
                    <a:pt x="8216" y="5334"/>
                  </a:cubicBezTo>
                  <a:cubicBezTo>
                    <a:pt x="7932" y="5214"/>
                    <a:pt x="7628" y="5154"/>
                    <a:pt x="7332" y="5154"/>
                  </a:cubicBezTo>
                  <a:cubicBezTo>
                    <a:pt x="7305" y="5154"/>
                    <a:pt x="7278" y="5155"/>
                    <a:pt x="7251" y="5156"/>
                  </a:cubicBezTo>
                  <a:cubicBezTo>
                    <a:pt x="7025" y="5168"/>
                    <a:pt x="6799" y="5203"/>
                    <a:pt x="6596" y="5275"/>
                  </a:cubicBezTo>
                  <a:cubicBezTo>
                    <a:pt x="6108" y="5453"/>
                    <a:pt x="5656" y="5691"/>
                    <a:pt x="5227" y="5965"/>
                  </a:cubicBezTo>
                  <a:cubicBezTo>
                    <a:pt x="4739" y="6287"/>
                    <a:pt x="4239" y="6596"/>
                    <a:pt x="3739" y="6894"/>
                  </a:cubicBezTo>
                  <a:cubicBezTo>
                    <a:pt x="3298" y="7192"/>
                    <a:pt x="2810" y="7394"/>
                    <a:pt x="2298" y="7513"/>
                  </a:cubicBezTo>
                  <a:cubicBezTo>
                    <a:pt x="2095" y="7547"/>
                    <a:pt x="1889" y="7573"/>
                    <a:pt x="1684" y="7573"/>
                  </a:cubicBezTo>
                  <a:cubicBezTo>
                    <a:pt x="1457" y="7573"/>
                    <a:pt x="1231" y="7541"/>
                    <a:pt x="1012" y="7454"/>
                  </a:cubicBezTo>
                  <a:cubicBezTo>
                    <a:pt x="929" y="7430"/>
                    <a:pt x="846" y="7394"/>
                    <a:pt x="762" y="7346"/>
                  </a:cubicBezTo>
                  <a:cubicBezTo>
                    <a:pt x="584" y="7263"/>
                    <a:pt x="465" y="7084"/>
                    <a:pt x="465" y="6882"/>
                  </a:cubicBezTo>
                  <a:cubicBezTo>
                    <a:pt x="465" y="6656"/>
                    <a:pt x="489" y="6430"/>
                    <a:pt x="524" y="6215"/>
                  </a:cubicBezTo>
                  <a:cubicBezTo>
                    <a:pt x="620" y="5811"/>
                    <a:pt x="774" y="5441"/>
                    <a:pt x="989" y="5096"/>
                  </a:cubicBezTo>
                  <a:cubicBezTo>
                    <a:pt x="1262" y="4596"/>
                    <a:pt x="1608" y="4132"/>
                    <a:pt x="1989" y="3715"/>
                  </a:cubicBezTo>
                  <a:cubicBezTo>
                    <a:pt x="2989" y="2548"/>
                    <a:pt x="4227" y="1608"/>
                    <a:pt x="5608" y="941"/>
                  </a:cubicBezTo>
                  <a:cubicBezTo>
                    <a:pt x="6001" y="762"/>
                    <a:pt x="6418" y="619"/>
                    <a:pt x="6835" y="512"/>
                  </a:cubicBezTo>
                  <a:cubicBezTo>
                    <a:pt x="6995" y="473"/>
                    <a:pt x="7159" y="454"/>
                    <a:pt x="7324" y="454"/>
                  </a:cubicBezTo>
                  <a:close/>
                  <a:moveTo>
                    <a:pt x="7299" y="0"/>
                  </a:moveTo>
                  <a:cubicBezTo>
                    <a:pt x="7049" y="24"/>
                    <a:pt x="6799" y="72"/>
                    <a:pt x="6549" y="143"/>
                  </a:cubicBezTo>
                  <a:cubicBezTo>
                    <a:pt x="5894" y="346"/>
                    <a:pt x="5263" y="631"/>
                    <a:pt x="4656" y="977"/>
                  </a:cubicBezTo>
                  <a:cubicBezTo>
                    <a:pt x="3406" y="1715"/>
                    <a:pt x="2286" y="2667"/>
                    <a:pt x="1370" y="3798"/>
                  </a:cubicBezTo>
                  <a:cubicBezTo>
                    <a:pt x="1001" y="4251"/>
                    <a:pt x="679" y="4751"/>
                    <a:pt x="417" y="5275"/>
                  </a:cubicBezTo>
                  <a:cubicBezTo>
                    <a:pt x="227" y="5644"/>
                    <a:pt x="108" y="6049"/>
                    <a:pt x="36" y="6465"/>
                  </a:cubicBezTo>
                  <a:cubicBezTo>
                    <a:pt x="0" y="6727"/>
                    <a:pt x="36" y="7001"/>
                    <a:pt x="119" y="7263"/>
                  </a:cubicBezTo>
                  <a:cubicBezTo>
                    <a:pt x="167" y="7442"/>
                    <a:pt x="298" y="7585"/>
                    <a:pt x="465" y="7656"/>
                  </a:cubicBezTo>
                  <a:cubicBezTo>
                    <a:pt x="855" y="7823"/>
                    <a:pt x="1244" y="7980"/>
                    <a:pt x="1673" y="7980"/>
                  </a:cubicBezTo>
                  <a:cubicBezTo>
                    <a:pt x="1703" y="7980"/>
                    <a:pt x="1733" y="7979"/>
                    <a:pt x="1763" y="7977"/>
                  </a:cubicBezTo>
                  <a:cubicBezTo>
                    <a:pt x="2215" y="7977"/>
                    <a:pt x="2656" y="7882"/>
                    <a:pt x="3072" y="7704"/>
                  </a:cubicBezTo>
                  <a:cubicBezTo>
                    <a:pt x="3418" y="7537"/>
                    <a:pt x="3751" y="7370"/>
                    <a:pt x="4072" y="7180"/>
                  </a:cubicBezTo>
                  <a:cubicBezTo>
                    <a:pt x="4525" y="6918"/>
                    <a:pt x="4965" y="6632"/>
                    <a:pt x="5406" y="6346"/>
                  </a:cubicBezTo>
                  <a:cubicBezTo>
                    <a:pt x="5787" y="6096"/>
                    <a:pt x="6180" y="5882"/>
                    <a:pt x="6596" y="5715"/>
                  </a:cubicBezTo>
                  <a:cubicBezTo>
                    <a:pt x="6829" y="5614"/>
                    <a:pt x="7076" y="5563"/>
                    <a:pt x="7321" y="5563"/>
                  </a:cubicBezTo>
                  <a:cubicBezTo>
                    <a:pt x="7567" y="5563"/>
                    <a:pt x="7811" y="5614"/>
                    <a:pt x="8037" y="5715"/>
                  </a:cubicBezTo>
                  <a:cubicBezTo>
                    <a:pt x="8501" y="5906"/>
                    <a:pt x="8930" y="6144"/>
                    <a:pt x="9347" y="6418"/>
                  </a:cubicBezTo>
                  <a:cubicBezTo>
                    <a:pt x="10049" y="6870"/>
                    <a:pt x="10752" y="7346"/>
                    <a:pt x="11526" y="7680"/>
                  </a:cubicBezTo>
                  <a:cubicBezTo>
                    <a:pt x="11931" y="7873"/>
                    <a:pt x="12372" y="7969"/>
                    <a:pt x="12815" y="7969"/>
                  </a:cubicBezTo>
                  <a:cubicBezTo>
                    <a:pt x="13192" y="7969"/>
                    <a:pt x="13570" y="7900"/>
                    <a:pt x="13931" y="7763"/>
                  </a:cubicBezTo>
                  <a:cubicBezTo>
                    <a:pt x="14300" y="7656"/>
                    <a:pt x="14562" y="7323"/>
                    <a:pt x="14574" y="6942"/>
                  </a:cubicBezTo>
                  <a:cubicBezTo>
                    <a:pt x="14597" y="6715"/>
                    <a:pt x="14586" y="6489"/>
                    <a:pt x="14550" y="6275"/>
                  </a:cubicBezTo>
                  <a:cubicBezTo>
                    <a:pt x="14478" y="5977"/>
                    <a:pt x="14383" y="5691"/>
                    <a:pt x="14276" y="5418"/>
                  </a:cubicBezTo>
                  <a:cubicBezTo>
                    <a:pt x="14062" y="4918"/>
                    <a:pt x="13776" y="4453"/>
                    <a:pt x="13443" y="4025"/>
                  </a:cubicBezTo>
                  <a:cubicBezTo>
                    <a:pt x="12097" y="2322"/>
                    <a:pt x="10466" y="1000"/>
                    <a:pt x="8406" y="238"/>
                  </a:cubicBezTo>
                  <a:cubicBezTo>
                    <a:pt x="8049" y="107"/>
                    <a:pt x="7680" y="24"/>
                    <a:pt x="729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16" name="Google Shape;1616;p43"/>
          <p:cNvGrpSpPr/>
          <p:nvPr/>
        </p:nvGrpSpPr>
        <p:grpSpPr>
          <a:xfrm>
            <a:off x="1220408" y="3460198"/>
            <a:ext cx="1073752" cy="1073752"/>
            <a:chOff x="6171717" y="3078684"/>
            <a:chExt cx="735900" cy="735900"/>
          </a:xfrm>
        </p:grpSpPr>
        <p:sp>
          <p:nvSpPr>
            <p:cNvPr id="1617" name="Google Shape;1617;p43"/>
            <p:cNvSpPr/>
            <p:nvPr/>
          </p:nvSpPr>
          <p:spPr>
            <a:xfrm>
              <a:off x="6171717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8" name="Google Shape;1618;p43"/>
            <p:cNvSpPr/>
            <p:nvPr/>
          </p:nvSpPr>
          <p:spPr>
            <a:xfrm>
              <a:off x="6196738" y="3139650"/>
              <a:ext cx="674225" cy="607575"/>
            </a:xfrm>
            <a:custGeom>
              <a:rect b="b" l="l" r="r" t="t"/>
              <a:pathLst>
                <a:path extrusionOk="0" h="24303" w="26969">
                  <a:moveTo>
                    <a:pt x="13918" y="0"/>
                  </a:moveTo>
                  <a:cubicBezTo>
                    <a:pt x="13231" y="0"/>
                    <a:pt x="12535" y="59"/>
                    <a:pt x="11836" y="181"/>
                  </a:cubicBezTo>
                  <a:lnTo>
                    <a:pt x="11788" y="193"/>
                  </a:lnTo>
                  <a:cubicBezTo>
                    <a:pt x="8621" y="741"/>
                    <a:pt x="5811" y="2515"/>
                    <a:pt x="3954" y="5122"/>
                  </a:cubicBezTo>
                  <a:cubicBezTo>
                    <a:pt x="1" y="10647"/>
                    <a:pt x="1346" y="18338"/>
                    <a:pt x="6930" y="22196"/>
                  </a:cubicBezTo>
                  <a:cubicBezTo>
                    <a:pt x="8955" y="23576"/>
                    <a:pt x="11328" y="24302"/>
                    <a:pt x="13742" y="24302"/>
                  </a:cubicBezTo>
                  <a:cubicBezTo>
                    <a:pt x="14451" y="24302"/>
                    <a:pt x="15164" y="24240"/>
                    <a:pt x="15872" y="24112"/>
                  </a:cubicBezTo>
                  <a:lnTo>
                    <a:pt x="15896" y="24112"/>
                  </a:lnTo>
                  <a:cubicBezTo>
                    <a:pt x="22527" y="22934"/>
                    <a:pt x="26968" y="16612"/>
                    <a:pt x="25802" y="10016"/>
                  </a:cubicBezTo>
                  <a:cubicBezTo>
                    <a:pt x="24780" y="4143"/>
                    <a:pt x="19681" y="0"/>
                    <a:pt x="13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9" name="Google Shape;1619;p43"/>
            <p:cNvSpPr/>
            <p:nvPr/>
          </p:nvSpPr>
          <p:spPr>
            <a:xfrm>
              <a:off x="6237513" y="3162400"/>
              <a:ext cx="609350" cy="562300"/>
            </a:xfrm>
            <a:custGeom>
              <a:rect b="b" l="l" r="r" t="t"/>
              <a:pathLst>
                <a:path extrusionOk="0" h="22492" w="24374">
                  <a:moveTo>
                    <a:pt x="12266" y="0"/>
                  </a:moveTo>
                  <a:cubicBezTo>
                    <a:pt x="11636" y="0"/>
                    <a:pt x="10999" y="54"/>
                    <a:pt x="10359" y="164"/>
                  </a:cubicBezTo>
                  <a:cubicBezTo>
                    <a:pt x="4347" y="1200"/>
                    <a:pt x="1" y="6915"/>
                    <a:pt x="1132" y="13273"/>
                  </a:cubicBezTo>
                  <a:cubicBezTo>
                    <a:pt x="2128" y="18876"/>
                    <a:pt x="6921" y="22491"/>
                    <a:pt x="12134" y="22491"/>
                  </a:cubicBezTo>
                  <a:cubicBezTo>
                    <a:pt x="12780" y="22491"/>
                    <a:pt x="13433" y="22436"/>
                    <a:pt x="14086" y="22321"/>
                  </a:cubicBezTo>
                  <a:cubicBezTo>
                    <a:pt x="20206" y="21238"/>
                    <a:pt x="24373" y="15380"/>
                    <a:pt x="23290" y="9260"/>
                  </a:cubicBezTo>
                  <a:cubicBezTo>
                    <a:pt x="22343" y="3770"/>
                    <a:pt x="17563" y="0"/>
                    <a:pt x="122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0" name="Google Shape;1620;p43"/>
            <p:cNvSpPr/>
            <p:nvPr/>
          </p:nvSpPr>
          <p:spPr>
            <a:xfrm>
              <a:off x="6527138" y="3478625"/>
              <a:ext cx="51225" cy="120825"/>
            </a:xfrm>
            <a:custGeom>
              <a:rect b="b" l="l" r="r" t="t"/>
              <a:pathLst>
                <a:path extrusionOk="0" h="4833" w="2049">
                  <a:moveTo>
                    <a:pt x="870" y="636"/>
                  </a:moveTo>
                  <a:cubicBezTo>
                    <a:pt x="1394" y="1529"/>
                    <a:pt x="1668" y="2433"/>
                    <a:pt x="1608" y="3410"/>
                  </a:cubicBezTo>
                  <a:cubicBezTo>
                    <a:pt x="1584" y="3636"/>
                    <a:pt x="1537" y="3850"/>
                    <a:pt x="1465" y="4065"/>
                  </a:cubicBezTo>
                  <a:cubicBezTo>
                    <a:pt x="1430" y="4160"/>
                    <a:pt x="1370" y="4243"/>
                    <a:pt x="1299" y="4327"/>
                  </a:cubicBezTo>
                  <a:cubicBezTo>
                    <a:pt x="1249" y="4376"/>
                    <a:pt x="1178" y="4405"/>
                    <a:pt x="1107" y="4405"/>
                  </a:cubicBezTo>
                  <a:cubicBezTo>
                    <a:pt x="1058" y="4405"/>
                    <a:pt x="1009" y="4391"/>
                    <a:pt x="965" y="4362"/>
                  </a:cubicBezTo>
                  <a:cubicBezTo>
                    <a:pt x="751" y="4231"/>
                    <a:pt x="584" y="4017"/>
                    <a:pt x="525" y="3767"/>
                  </a:cubicBezTo>
                  <a:cubicBezTo>
                    <a:pt x="477" y="3576"/>
                    <a:pt x="441" y="3386"/>
                    <a:pt x="441" y="3195"/>
                  </a:cubicBezTo>
                  <a:cubicBezTo>
                    <a:pt x="453" y="2386"/>
                    <a:pt x="560" y="1588"/>
                    <a:pt x="787" y="814"/>
                  </a:cubicBezTo>
                  <a:cubicBezTo>
                    <a:pt x="810" y="743"/>
                    <a:pt x="834" y="683"/>
                    <a:pt x="870" y="636"/>
                  </a:cubicBezTo>
                  <a:close/>
                  <a:moveTo>
                    <a:pt x="818" y="1"/>
                  </a:moveTo>
                  <a:cubicBezTo>
                    <a:pt x="800" y="1"/>
                    <a:pt x="782" y="2"/>
                    <a:pt x="763" y="5"/>
                  </a:cubicBezTo>
                  <a:cubicBezTo>
                    <a:pt x="608" y="40"/>
                    <a:pt x="560" y="171"/>
                    <a:pt x="525" y="302"/>
                  </a:cubicBezTo>
                  <a:cubicBezTo>
                    <a:pt x="406" y="767"/>
                    <a:pt x="263" y="1219"/>
                    <a:pt x="167" y="1683"/>
                  </a:cubicBezTo>
                  <a:cubicBezTo>
                    <a:pt x="48" y="2279"/>
                    <a:pt x="1" y="2874"/>
                    <a:pt x="48" y="3469"/>
                  </a:cubicBezTo>
                  <a:cubicBezTo>
                    <a:pt x="60" y="3922"/>
                    <a:pt x="275" y="4350"/>
                    <a:pt x="632" y="4636"/>
                  </a:cubicBezTo>
                  <a:cubicBezTo>
                    <a:pt x="799" y="4768"/>
                    <a:pt x="966" y="4833"/>
                    <a:pt x="1126" y="4833"/>
                  </a:cubicBezTo>
                  <a:cubicBezTo>
                    <a:pt x="1342" y="4833"/>
                    <a:pt x="1544" y="4714"/>
                    <a:pt x="1715" y="4481"/>
                  </a:cubicBezTo>
                  <a:cubicBezTo>
                    <a:pt x="1846" y="4267"/>
                    <a:pt x="1941" y="4017"/>
                    <a:pt x="1977" y="3767"/>
                  </a:cubicBezTo>
                  <a:cubicBezTo>
                    <a:pt x="2049" y="3267"/>
                    <a:pt x="2037" y="2755"/>
                    <a:pt x="1941" y="2255"/>
                  </a:cubicBezTo>
                  <a:cubicBezTo>
                    <a:pt x="1811" y="1517"/>
                    <a:pt x="1489" y="862"/>
                    <a:pt x="1132" y="219"/>
                  </a:cubicBezTo>
                  <a:cubicBezTo>
                    <a:pt x="1079" y="82"/>
                    <a:pt x="961" y="1"/>
                    <a:pt x="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1" name="Google Shape;1621;p43"/>
            <p:cNvSpPr/>
            <p:nvPr/>
          </p:nvSpPr>
          <p:spPr>
            <a:xfrm>
              <a:off x="6707813" y="3457250"/>
              <a:ext cx="70875" cy="64250"/>
            </a:xfrm>
            <a:custGeom>
              <a:rect b="b" l="l" r="r" t="t"/>
              <a:pathLst>
                <a:path extrusionOk="0" h="2570" w="2835">
                  <a:moveTo>
                    <a:pt x="2642" y="1"/>
                  </a:moveTo>
                  <a:cubicBezTo>
                    <a:pt x="2602" y="1"/>
                    <a:pt x="2561" y="13"/>
                    <a:pt x="2525" y="38"/>
                  </a:cubicBezTo>
                  <a:cubicBezTo>
                    <a:pt x="2156" y="348"/>
                    <a:pt x="1799" y="669"/>
                    <a:pt x="1442" y="991"/>
                  </a:cubicBezTo>
                  <a:cubicBezTo>
                    <a:pt x="1025" y="1360"/>
                    <a:pt x="620" y="1729"/>
                    <a:pt x="227" y="2110"/>
                  </a:cubicBezTo>
                  <a:cubicBezTo>
                    <a:pt x="132" y="2193"/>
                    <a:pt x="72" y="2288"/>
                    <a:pt x="25" y="2395"/>
                  </a:cubicBezTo>
                  <a:cubicBezTo>
                    <a:pt x="1" y="2419"/>
                    <a:pt x="37" y="2515"/>
                    <a:pt x="72" y="2538"/>
                  </a:cubicBezTo>
                  <a:cubicBezTo>
                    <a:pt x="102" y="2561"/>
                    <a:pt x="137" y="2569"/>
                    <a:pt x="174" y="2569"/>
                  </a:cubicBezTo>
                  <a:cubicBezTo>
                    <a:pt x="195" y="2569"/>
                    <a:pt x="217" y="2567"/>
                    <a:pt x="239" y="2562"/>
                  </a:cubicBezTo>
                  <a:cubicBezTo>
                    <a:pt x="299" y="2538"/>
                    <a:pt x="346" y="2503"/>
                    <a:pt x="382" y="2467"/>
                  </a:cubicBezTo>
                  <a:lnTo>
                    <a:pt x="2585" y="550"/>
                  </a:lnTo>
                  <a:cubicBezTo>
                    <a:pt x="2656" y="490"/>
                    <a:pt x="2715" y="431"/>
                    <a:pt x="2775" y="360"/>
                  </a:cubicBezTo>
                  <a:cubicBezTo>
                    <a:pt x="2799" y="312"/>
                    <a:pt x="2823" y="252"/>
                    <a:pt x="2835" y="193"/>
                  </a:cubicBezTo>
                  <a:cubicBezTo>
                    <a:pt x="2826" y="68"/>
                    <a:pt x="2736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2" name="Google Shape;1622;p43"/>
            <p:cNvSpPr/>
            <p:nvPr/>
          </p:nvSpPr>
          <p:spPr>
            <a:xfrm>
              <a:off x="6310738" y="3490075"/>
              <a:ext cx="61050" cy="68875"/>
            </a:xfrm>
            <a:custGeom>
              <a:rect b="b" l="l" r="r" t="t"/>
              <a:pathLst>
                <a:path extrusionOk="0" h="2755" w="2442">
                  <a:moveTo>
                    <a:pt x="2250" y="0"/>
                  </a:moveTo>
                  <a:cubicBezTo>
                    <a:pt x="2225" y="0"/>
                    <a:pt x="2200" y="7"/>
                    <a:pt x="2180" y="23"/>
                  </a:cubicBezTo>
                  <a:cubicBezTo>
                    <a:pt x="2085" y="70"/>
                    <a:pt x="2001" y="142"/>
                    <a:pt x="1930" y="213"/>
                  </a:cubicBezTo>
                  <a:cubicBezTo>
                    <a:pt x="1739" y="440"/>
                    <a:pt x="1537" y="666"/>
                    <a:pt x="1334" y="892"/>
                  </a:cubicBezTo>
                  <a:cubicBezTo>
                    <a:pt x="953" y="1344"/>
                    <a:pt x="572" y="1809"/>
                    <a:pt x="191" y="2273"/>
                  </a:cubicBezTo>
                  <a:cubicBezTo>
                    <a:pt x="108" y="2368"/>
                    <a:pt x="49" y="2464"/>
                    <a:pt x="1" y="2571"/>
                  </a:cubicBezTo>
                  <a:cubicBezTo>
                    <a:pt x="1" y="2630"/>
                    <a:pt x="13" y="2678"/>
                    <a:pt x="60" y="2726"/>
                  </a:cubicBezTo>
                  <a:cubicBezTo>
                    <a:pt x="95" y="2743"/>
                    <a:pt x="137" y="2754"/>
                    <a:pt x="175" y="2754"/>
                  </a:cubicBezTo>
                  <a:cubicBezTo>
                    <a:pt x="189" y="2754"/>
                    <a:pt x="202" y="2753"/>
                    <a:pt x="215" y="2749"/>
                  </a:cubicBezTo>
                  <a:cubicBezTo>
                    <a:pt x="299" y="2702"/>
                    <a:pt x="358" y="2642"/>
                    <a:pt x="418" y="2571"/>
                  </a:cubicBezTo>
                  <a:cubicBezTo>
                    <a:pt x="787" y="2154"/>
                    <a:pt x="1144" y="1725"/>
                    <a:pt x="1513" y="1309"/>
                  </a:cubicBezTo>
                  <a:cubicBezTo>
                    <a:pt x="1787" y="999"/>
                    <a:pt x="2073" y="690"/>
                    <a:pt x="2346" y="368"/>
                  </a:cubicBezTo>
                  <a:cubicBezTo>
                    <a:pt x="2382" y="320"/>
                    <a:pt x="2418" y="273"/>
                    <a:pt x="2442" y="213"/>
                  </a:cubicBezTo>
                  <a:cubicBezTo>
                    <a:pt x="2442" y="92"/>
                    <a:pt x="2340" y="0"/>
                    <a:pt x="2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3" name="Google Shape;1623;p43"/>
            <p:cNvSpPr/>
            <p:nvPr/>
          </p:nvSpPr>
          <p:spPr>
            <a:xfrm>
              <a:off x="6336388" y="3504500"/>
              <a:ext cx="59525" cy="64175"/>
            </a:xfrm>
            <a:custGeom>
              <a:rect b="b" l="l" r="r" t="t"/>
              <a:pathLst>
                <a:path extrusionOk="0" h="2567" w="2381">
                  <a:moveTo>
                    <a:pt x="2148" y="1"/>
                  </a:moveTo>
                  <a:cubicBezTo>
                    <a:pt x="2130" y="1"/>
                    <a:pt x="2112" y="2"/>
                    <a:pt x="2094" y="5"/>
                  </a:cubicBezTo>
                  <a:cubicBezTo>
                    <a:pt x="2023" y="29"/>
                    <a:pt x="1963" y="77"/>
                    <a:pt x="1916" y="136"/>
                  </a:cubicBezTo>
                  <a:cubicBezTo>
                    <a:pt x="1332" y="791"/>
                    <a:pt x="749" y="1446"/>
                    <a:pt x="166" y="2113"/>
                  </a:cubicBezTo>
                  <a:cubicBezTo>
                    <a:pt x="106" y="2184"/>
                    <a:pt x="58" y="2256"/>
                    <a:pt x="35" y="2339"/>
                  </a:cubicBezTo>
                  <a:cubicBezTo>
                    <a:pt x="1" y="2463"/>
                    <a:pt x="95" y="2566"/>
                    <a:pt x="207" y="2566"/>
                  </a:cubicBezTo>
                  <a:cubicBezTo>
                    <a:pt x="213" y="2566"/>
                    <a:pt x="219" y="2566"/>
                    <a:pt x="225" y="2565"/>
                  </a:cubicBezTo>
                  <a:cubicBezTo>
                    <a:pt x="273" y="2530"/>
                    <a:pt x="320" y="2494"/>
                    <a:pt x="368" y="2458"/>
                  </a:cubicBezTo>
                  <a:cubicBezTo>
                    <a:pt x="975" y="1791"/>
                    <a:pt x="1570" y="1125"/>
                    <a:pt x="2166" y="458"/>
                  </a:cubicBezTo>
                  <a:cubicBezTo>
                    <a:pt x="2225" y="386"/>
                    <a:pt x="2285" y="315"/>
                    <a:pt x="2332" y="244"/>
                  </a:cubicBezTo>
                  <a:cubicBezTo>
                    <a:pt x="2380" y="184"/>
                    <a:pt x="2368" y="89"/>
                    <a:pt x="2297" y="41"/>
                  </a:cubicBezTo>
                  <a:cubicBezTo>
                    <a:pt x="2252" y="14"/>
                    <a:pt x="2201" y="1"/>
                    <a:pt x="2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4" name="Google Shape;1624;p43"/>
            <p:cNvSpPr/>
            <p:nvPr/>
          </p:nvSpPr>
          <p:spPr>
            <a:xfrm>
              <a:off x="6679538" y="3451050"/>
              <a:ext cx="61050" cy="59450"/>
            </a:xfrm>
            <a:custGeom>
              <a:rect b="b" l="l" r="r" t="t"/>
              <a:pathLst>
                <a:path extrusionOk="0" h="2378" w="2442">
                  <a:moveTo>
                    <a:pt x="2192" y="0"/>
                  </a:moveTo>
                  <a:cubicBezTo>
                    <a:pt x="2144" y="0"/>
                    <a:pt x="2084" y="48"/>
                    <a:pt x="2049" y="96"/>
                  </a:cubicBezTo>
                  <a:cubicBezTo>
                    <a:pt x="1406" y="715"/>
                    <a:pt x="763" y="1346"/>
                    <a:pt x="120" y="1977"/>
                  </a:cubicBezTo>
                  <a:cubicBezTo>
                    <a:pt x="60" y="2036"/>
                    <a:pt x="25" y="2096"/>
                    <a:pt x="1" y="2167"/>
                  </a:cubicBezTo>
                  <a:cubicBezTo>
                    <a:pt x="1" y="2239"/>
                    <a:pt x="25" y="2310"/>
                    <a:pt x="72" y="2358"/>
                  </a:cubicBezTo>
                  <a:cubicBezTo>
                    <a:pt x="82" y="2373"/>
                    <a:pt x="104" y="2377"/>
                    <a:pt x="129" y="2377"/>
                  </a:cubicBezTo>
                  <a:cubicBezTo>
                    <a:pt x="163" y="2377"/>
                    <a:pt x="205" y="2370"/>
                    <a:pt x="239" y="2370"/>
                  </a:cubicBezTo>
                  <a:cubicBezTo>
                    <a:pt x="263" y="2370"/>
                    <a:pt x="287" y="2334"/>
                    <a:pt x="310" y="2322"/>
                  </a:cubicBezTo>
                  <a:cubicBezTo>
                    <a:pt x="953" y="1715"/>
                    <a:pt x="1584" y="1096"/>
                    <a:pt x="2227" y="488"/>
                  </a:cubicBezTo>
                  <a:cubicBezTo>
                    <a:pt x="2299" y="429"/>
                    <a:pt x="2346" y="357"/>
                    <a:pt x="2394" y="286"/>
                  </a:cubicBezTo>
                  <a:cubicBezTo>
                    <a:pt x="2418" y="227"/>
                    <a:pt x="2442" y="155"/>
                    <a:pt x="2442" y="96"/>
                  </a:cubicBezTo>
                  <a:cubicBezTo>
                    <a:pt x="2370" y="48"/>
                    <a:pt x="2287" y="24"/>
                    <a:pt x="2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5" name="Google Shape;1625;p43"/>
            <p:cNvSpPr/>
            <p:nvPr/>
          </p:nvSpPr>
          <p:spPr>
            <a:xfrm>
              <a:off x="6564063" y="3295075"/>
              <a:ext cx="195575" cy="169175"/>
            </a:xfrm>
            <a:custGeom>
              <a:rect b="b" l="l" r="r" t="t"/>
              <a:pathLst>
                <a:path extrusionOk="0" h="6767" w="7823">
                  <a:moveTo>
                    <a:pt x="6045" y="1"/>
                  </a:moveTo>
                  <a:cubicBezTo>
                    <a:pt x="5980" y="1"/>
                    <a:pt x="5913" y="4"/>
                    <a:pt x="5846" y="12"/>
                  </a:cubicBezTo>
                  <a:cubicBezTo>
                    <a:pt x="5263" y="48"/>
                    <a:pt x="4739" y="370"/>
                    <a:pt x="4453" y="881"/>
                  </a:cubicBezTo>
                  <a:cubicBezTo>
                    <a:pt x="4310" y="1143"/>
                    <a:pt x="4203" y="1417"/>
                    <a:pt x="4036" y="1763"/>
                  </a:cubicBezTo>
                  <a:cubicBezTo>
                    <a:pt x="3941" y="1608"/>
                    <a:pt x="3882" y="1513"/>
                    <a:pt x="3810" y="1417"/>
                  </a:cubicBezTo>
                  <a:cubicBezTo>
                    <a:pt x="3691" y="1251"/>
                    <a:pt x="3572" y="1072"/>
                    <a:pt x="3441" y="905"/>
                  </a:cubicBezTo>
                  <a:cubicBezTo>
                    <a:pt x="3167" y="565"/>
                    <a:pt x="2587" y="294"/>
                    <a:pt x="1999" y="294"/>
                  </a:cubicBezTo>
                  <a:cubicBezTo>
                    <a:pt x="1743" y="294"/>
                    <a:pt x="1485" y="346"/>
                    <a:pt x="1250" y="465"/>
                  </a:cubicBezTo>
                  <a:cubicBezTo>
                    <a:pt x="488" y="858"/>
                    <a:pt x="119" y="1501"/>
                    <a:pt x="36" y="2334"/>
                  </a:cubicBezTo>
                  <a:cubicBezTo>
                    <a:pt x="0" y="2810"/>
                    <a:pt x="167" y="3275"/>
                    <a:pt x="500" y="3608"/>
                  </a:cubicBezTo>
                  <a:cubicBezTo>
                    <a:pt x="750" y="3882"/>
                    <a:pt x="1060" y="4108"/>
                    <a:pt x="1405" y="4275"/>
                  </a:cubicBezTo>
                  <a:cubicBezTo>
                    <a:pt x="1679" y="4406"/>
                    <a:pt x="1977" y="4537"/>
                    <a:pt x="2250" y="4680"/>
                  </a:cubicBezTo>
                  <a:cubicBezTo>
                    <a:pt x="2774" y="4930"/>
                    <a:pt x="3167" y="5382"/>
                    <a:pt x="3346" y="5930"/>
                  </a:cubicBezTo>
                  <a:cubicBezTo>
                    <a:pt x="3417" y="6132"/>
                    <a:pt x="3477" y="6335"/>
                    <a:pt x="3560" y="6525"/>
                  </a:cubicBezTo>
                  <a:cubicBezTo>
                    <a:pt x="3623" y="6697"/>
                    <a:pt x="3680" y="6767"/>
                    <a:pt x="3801" y="6767"/>
                  </a:cubicBezTo>
                  <a:cubicBezTo>
                    <a:pt x="3863" y="6767"/>
                    <a:pt x="3942" y="6748"/>
                    <a:pt x="4048" y="6716"/>
                  </a:cubicBezTo>
                  <a:cubicBezTo>
                    <a:pt x="4132" y="6513"/>
                    <a:pt x="4203" y="6299"/>
                    <a:pt x="4298" y="6096"/>
                  </a:cubicBezTo>
                  <a:cubicBezTo>
                    <a:pt x="4584" y="5525"/>
                    <a:pt x="5001" y="5037"/>
                    <a:pt x="5513" y="4668"/>
                  </a:cubicBezTo>
                  <a:cubicBezTo>
                    <a:pt x="5787" y="4453"/>
                    <a:pt x="6060" y="4251"/>
                    <a:pt x="6334" y="4049"/>
                  </a:cubicBezTo>
                  <a:cubicBezTo>
                    <a:pt x="6680" y="3799"/>
                    <a:pt x="6989" y="3501"/>
                    <a:pt x="7251" y="3179"/>
                  </a:cubicBezTo>
                  <a:cubicBezTo>
                    <a:pt x="7656" y="2703"/>
                    <a:pt x="7823" y="2072"/>
                    <a:pt x="7715" y="1465"/>
                  </a:cubicBezTo>
                  <a:cubicBezTo>
                    <a:pt x="7594" y="615"/>
                    <a:pt x="6879" y="1"/>
                    <a:pt x="6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6" name="Google Shape;1626;p43"/>
            <p:cNvSpPr/>
            <p:nvPr/>
          </p:nvSpPr>
          <p:spPr>
            <a:xfrm>
              <a:off x="6298063" y="3332900"/>
              <a:ext cx="199650" cy="175100"/>
            </a:xfrm>
            <a:custGeom>
              <a:rect b="b" l="l" r="r" t="t"/>
              <a:pathLst>
                <a:path extrusionOk="0" h="7004" w="7986">
                  <a:moveTo>
                    <a:pt x="6348" y="0"/>
                  </a:moveTo>
                  <a:cubicBezTo>
                    <a:pt x="6224" y="0"/>
                    <a:pt x="6091" y="15"/>
                    <a:pt x="5949" y="47"/>
                  </a:cubicBezTo>
                  <a:cubicBezTo>
                    <a:pt x="5616" y="119"/>
                    <a:pt x="5294" y="285"/>
                    <a:pt x="5044" y="523"/>
                  </a:cubicBezTo>
                  <a:cubicBezTo>
                    <a:pt x="4675" y="881"/>
                    <a:pt x="4389" y="1309"/>
                    <a:pt x="4235" y="1797"/>
                  </a:cubicBezTo>
                  <a:lnTo>
                    <a:pt x="4104" y="2155"/>
                  </a:lnTo>
                  <a:cubicBezTo>
                    <a:pt x="3985" y="2047"/>
                    <a:pt x="3889" y="1952"/>
                    <a:pt x="3794" y="1857"/>
                  </a:cubicBezTo>
                  <a:cubicBezTo>
                    <a:pt x="3389" y="1488"/>
                    <a:pt x="2889" y="1262"/>
                    <a:pt x="2341" y="1214"/>
                  </a:cubicBezTo>
                  <a:cubicBezTo>
                    <a:pt x="2276" y="1207"/>
                    <a:pt x="2212" y="1204"/>
                    <a:pt x="2148" y="1204"/>
                  </a:cubicBezTo>
                  <a:cubicBezTo>
                    <a:pt x="931" y="1204"/>
                    <a:pt x="0" y="2362"/>
                    <a:pt x="306" y="3583"/>
                  </a:cubicBezTo>
                  <a:cubicBezTo>
                    <a:pt x="460" y="4250"/>
                    <a:pt x="889" y="4691"/>
                    <a:pt x="1591" y="4798"/>
                  </a:cubicBezTo>
                  <a:cubicBezTo>
                    <a:pt x="1865" y="4833"/>
                    <a:pt x="2127" y="4857"/>
                    <a:pt x="2401" y="4881"/>
                  </a:cubicBezTo>
                  <a:cubicBezTo>
                    <a:pt x="2592" y="4893"/>
                    <a:pt x="2794" y="4893"/>
                    <a:pt x="2984" y="4917"/>
                  </a:cubicBezTo>
                  <a:cubicBezTo>
                    <a:pt x="3627" y="4964"/>
                    <a:pt x="4127" y="5250"/>
                    <a:pt x="4449" y="5822"/>
                  </a:cubicBezTo>
                  <a:cubicBezTo>
                    <a:pt x="4592" y="6096"/>
                    <a:pt x="4723" y="6381"/>
                    <a:pt x="4854" y="6667"/>
                  </a:cubicBezTo>
                  <a:cubicBezTo>
                    <a:pt x="4889" y="6762"/>
                    <a:pt x="4949" y="6858"/>
                    <a:pt x="5008" y="6941"/>
                  </a:cubicBezTo>
                  <a:cubicBezTo>
                    <a:pt x="5046" y="6983"/>
                    <a:pt x="5097" y="7003"/>
                    <a:pt x="5147" y="7003"/>
                  </a:cubicBezTo>
                  <a:cubicBezTo>
                    <a:pt x="5224" y="7003"/>
                    <a:pt x="5301" y="6956"/>
                    <a:pt x="5330" y="6869"/>
                  </a:cubicBezTo>
                  <a:cubicBezTo>
                    <a:pt x="5354" y="6750"/>
                    <a:pt x="5366" y="6631"/>
                    <a:pt x="5378" y="6512"/>
                  </a:cubicBezTo>
                  <a:cubicBezTo>
                    <a:pt x="5401" y="6167"/>
                    <a:pt x="5413" y="5822"/>
                    <a:pt x="5461" y="5476"/>
                  </a:cubicBezTo>
                  <a:cubicBezTo>
                    <a:pt x="5497" y="5060"/>
                    <a:pt x="5687" y="4667"/>
                    <a:pt x="5985" y="4369"/>
                  </a:cubicBezTo>
                  <a:cubicBezTo>
                    <a:pt x="6199" y="4155"/>
                    <a:pt x="6437" y="3964"/>
                    <a:pt x="6652" y="3762"/>
                  </a:cubicBezTo>
                  <a:cubicBezTo>
                    <a:pt x="6913" y="3536"/>
                    <a:pt x="7164" y="3298"/>
                    <a:pt x="7402" y="3036"/>
                  </a:cubicBezTo>
                  <a:cubicBezTo>
                    <a:pt x="7973" y="2333"/>
                    <a:pt x="7985" y="1333"/>
                    <a:pt x="7449" y="607"/>
                  </a:cubicBezTo>
                  <a:cubicBezTo>
                    <a:pt x="7184" y="228"/>
                    <a:pt x="6829" y="0"/>
                    <a:pt x="6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7" name="Google Shape;1627;p43"/>
            <p:cNvSpPr/>
            <p:nvPr/>
          </p:nvSpPr>
          <p:spPr>
            <a:xfrm>
              <a:off x="6537863" y="3494500"/>
              <a:ext cx="30975" cy="94475"/>
            </a:xfrm>
            <a:custGeom>
              <a:rect b="b" l="l" r="r" t="t"/>
              <a:pathLst>
                <a:path extrusionOk="0" h="3779" w="1239">
                  <a:moveTo>
                    <a:pt x="441" y="1"/>
                  </a:moveTo>
                  <a:cubicBezTo>
                    <a:pt x="405" y="60"/>
                    <a:pt x="369" y="120"/>
                    <a:pt x="334" y="179"/>
                  </a:cubicBezTo>
                  <a:cubicBezTo>
                    <a:pt x="119" y="953"/>
                    <a:pt x="0" y="1751"/>
                    <a:pt x="0" y="2560"/>
                  </a:cubicBezTo>
                  <a:cubicBezTo>
                    <a:pt x="0" y="2751"/>
                    <a:pt x="24" y="2953"/>
                    <a:pt x="84" y="3132"/>
                  </a:cubicBezTo>
                  <a:cubicBezTo>
                    <a:pt x="143" y="3382"/>
                    <a:pt x="310" y="3596"/>
                    <a:pt x="524" y="3727"/>
                  </a:cubicBezTo>
                  <a:cubicBezTo>
                    <a:pt x="569" y="3762"/>
                    <a:pt x="620" y="3778"/>
                    <a:pt x="670" y="3778"/>
                  </a:cubicBezTo>
                  <a:cubicBezTo>
                    <a:pt x="740" y="3778"/>
                    <a:pt x="809" y="3747"/>
                    <a:pt x="858" y="3692"/>
                  </a:cubicBezTo>
                  <a:cubicBezTo>
                    <a:pt x="929" y="3620"/>
                    <a:pt x="989" y="3537"/>
                    <a:pt x="1024" y="3430"/>
                  </a:cubicBezTo>
                  <a:cubicBezTo>
                    <a:pt x="1096" y="3227"/>
                    <a:pt x="1143" y="3001"/>
                    <a:pt x="1167" y="2787"/>
                  </a:cubicBezTo>
                  <a:cubicBezTo>
                    <a:pt x="1239" y="1798"/>
                    <a:pt x="965" y="894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28" name="Google Shape;1628;p43"/>
          <p:cNvGrpSpPr/>
          <p:nvPr/>
        </p:nvGrpSpPr>
        <p:grpSpPr>
          <a:xfrm>
            <a:off x="232766" y="563124"/>
            <a:ext cx="1328815" cy="1328888"/>
            <a:chOff x="1224675" y="1263025"/>
            <a:chExt cx="735900" cy="735900"/>
          </a:xfrm>
        </p:grpSpPr>
        <p:sp>
          <p:nvSpPr>
            <p:cNvPr id="1629" name="Google Shape;1629;p43"/>
            <p:cNvSpPr/>
            <p:nvPr/>
          </p:nvSpPr>
          <p:spPr>
            <a:xfrm>
              <a:off x="1224675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0" name="Google Shape;1630;p43"/>
            <p:cNvSpPr/>
            <p:nvPr/>
          </p:nvSpPr>
          <p:spPr>
            <a:xfrm>
              <a:off x="1285413" y="1327375"/>
              <a:ext cx="620050" cy="607600"/>
            </a:xfrm>
            <a:custGeom>
              <a:rect b="b" l="l" r="r" t="t"/>
              <a:pathLst>
                <a:path extrusionOk="0" h="24304" w="24802">
                  <a:moveTo>
                    <a:pt x="12392" y="1"/>
                  </a:moveTo>
                  <a:cubicBezTo>
                    <a:pt x="11610" y="1"/>
                    <a:pt x="10829" y="75"/>
                    <a:pt x="10061" y="223"/>
                  </a:cubicBezTo>
                  <a:cubicBezTo>
                    <a:pt x="9788" y="282"/>
                    <a:pt x="9514" y="342"/>
                    <a:pt x="9240" y="425"/>
                  </a:cubicBezTo>
                  <a:cubicBezTo>
                    <a:pt x="4870" y="1616"/>
                    <a:pt x="1513" y="5116"/>
                    <a:pt x="513" y="9545"/>
                  </a:cubicBezTo>
                  <a:cubicBezTo>
                    <a:pt x="1" y="11748"/>
                    <a:pt x="132" y="14058"/>
                    <a:pt x="894" y="16201"/>
                  </a:cubicBezTo>
                  <a:cubicBezTo>
                    <a:pt x="1953" y="19189"/>
                    <a:pt x="3882" y="21439"/>
                    <a:pt x="6656" y="22904"/>
                  </a:cubicBezTo>
                  <a:cubicBezTo>
                    <a:pt x="8391" y="23830"/>
                    <a:pt x="10316" y="24304"/>
                    <a:pt x="12255" y="24304"/>
                  </a:cubicBezTo>
                  <a:cubicBezTo>
                    <a:pt x="13058" y="24304"/>
                    <a:pt x="13863" y="24223"/>
                    <a:pt x="14657" y="24059"/>
                  </a:cubicBezTo>
                  <a:lnTo>
                    <a:pt x="14872" y="24011"/>
                  </a:lnTo>
                  <a:cubicBezTo>
                    <a:pt x="15503" y="23892"/>
                    <a:pt x="16134" y="23702"/>
                    <a:pt x="16741" y="23464"/>
                  </a:cubicBezTo>
                  <a:cubicBezTo>
                    <a:pt x="19539" y="22344"/>
                    <a:pt x="21658" y="20439"/>
                    <a:pt x="23063" y="17844"/>
                  </a:cubicBezTo>
                  <a:cubicBezTo>
                    <a:pt x="24373" y="15403"/>
                    <a:pt x="24801" y="12712"/>
                    <a:pt x="24313" y="9843"/>
                  </a:cubicBezTo>
                  <a:cubicBezTo>
                    <a:pt x="24194" y="9140"/>
                    <a:pt x="23992" y="8438"/>
                    <a:pt x="23718" y="7771"/>
                  </a:cubicBezTo>
                  <a:cubicBezTo>
                    <a:pt x="22837" y="5414"/>
                    <a:pt x="21230" y="3402"/>
                    <a:pt x="19122" y="2020"/>
                  </a:cubicBezTo>
                  <a:cubicBezTo>
                    <a:pt x="17753" y="1104"/>
                    <a:pt x="16217" y="485"/>
                    <a:pt x="14586" y="199"/>
                  </a:cubicBezTo>
                  <a:cubicBezTo>
                    <a:pt x="13860" y="66"/>
                    <a:pt x="13125" y="1"/>
                    <a:pt x="1239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1" name="Google Shape;1631;p43"/>
            <p:cNvSpPr/>
            <p:nvPr/>
          </p:nvSpPr>
          <p:spPr>
            <a:xfrm>
              <a:off x="1308338" y="1349775"/>
              <a:ext cx="574200" cy="562675"/>
            </a:xfrm>
            <a:custGeom>
              <a:rect b="b" l="l" r="r" t="t"/>
              <a:pathLst>
                <a:path extrusionOk="0" h="22507" w="22968">
                  <a:moveTo>
                    <a:pt x="11486" y="0"/>
                  </a:moveTo>
                  <a:cubicBezTo>
                    <a:pt x="6294" y="0"/>
                    <a:pt x="1647" y="3598"/>
                    <a:pt x="477" y="8840"/>
                  </a:cubicBezTo>
                  <a:cubicBezTo>
                    <a:pt x="0" y="10888"/>
                    <a:pt x="120" y="13031"/>
                    <a:pt x="834" y="15007"/>
                  </a:cubicBezTo>
                  <a:cubicBezTo>
                    <a:pt x="1798" y="17757"/>
                    <a:pt x="3584" y="19841"/>
                    <a:pt x="6156" y="21210"/>
                  </a:cubicBezTo>
                  <a:cubicBezTo>
                    <a:pt x="7757" y="22065"/>
                    <a:pt x="9534" y="22507"/>
                    <a:pt x="11326" y="22507"/>
                  </a:cubicBezTo>
                  <a:cubicBezTo>
                    <a:pt x="12081" y="22507"/>
                    <a:pt x="12838" y="22429"/>
                    <a:pt x="13586" y="22270"/>
                  </a:cubicBezTo>
                  <a:cubicBezTo>
                    <a:pt x="14228" y="22151"/>
                    <a:pt x="14871" y="21972"/>
                    <a:pt x="15491" y="21722"/>
                  </a:cubicBezTo>
                  <a:cubicBezTo>
                    <a:pt x="18062" y="20686"/>
                    <a:pt x="20039" y="18960"/>
                    <a:pt x="21360" y="16519"/>
                  </a:cubicBezTo>
                  <a:cubicBezTo>
                    <a:pt x="22610" y="14186"/>
                    <a:pt x="22968" y="11697"/>
                    <a:pt x="22515" y="9102"/>
                  </a:cubicBezTo>
                  <a:cubicBezTo>
                    <a:pt x="22396" y="8447"/>
                    <a:pt x="22206" y="7816"/>
                    <a:pt x="21968" y="7197"/>
                  </a:cubicBezTo>
                  <a:cubicBezTo>
                    <a:pt x="21146" y="5018"/>
                    <a:pt x="19658" y="3148"/>
                    <a:pt x="17705" y="1863"/>
                  </a:cubicBezTo>
                  <a:cubicBezTo>
                    <a:pt x="16443" y="1017"/>
                    <a:pt x="15014" y="446"/>
                    <a:pt x="13514" y="184"/>
                  </a:cubicBezTo>
                  <a:cubicBezTo>
                    <a:pt x="12833" y="60"/>
                    <a:pt x="12155" y="0"/>
                    <a:pt x="1148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2" name="Google Shape;1632;p43"/>
            <p:cNvSpPr/>
            <p:nvPr/>
          </p:nvSpPr>
          <p:spPr>
            <a:xfrm>
              <a:off x="1459238" y="1561000"/>
              <a:ext cx="47950" cy="91375"/>
            </a:xfrm>
            <a:custGeom>
              <a:rect b="b" l="l" r="r" t="t"/>
              <a:pathLst>
                <a:path extrusionOk="0" h="3655" w="1918">
                  <a:moveTo>
                    <a:pt x="653" y="0"/>
                  </a:moveTo>
                  <a:cubicBezTo>
                    <a:pt x="456" y="0"/>
                    <a:pt x="260" y="98"/>
                    <a:pt x="144" y="284"/>
                  </a:cubicBezTo>
                  <a:cubicBezTo>
                    <a:pt x="37" y="486"/>
                    <a:pt x="1" y="712"/>
                    <a:pt x="37" y="938"/>
                  </a:cubicBezTo>
                  <a:cubicBezTo>
                    <a:pt x="60" y="1141"/>
                    <a:pt x="96" y="1355"/>
                    <a:pt x="144" y="1557"/>
                  </a:cubicBezTo>
                  <a:cubicBezTo>
                    <a:pt x="263" y="2093"/>
                    <a:pt x="453" y="2617"/>
                    <a:pt x="703" y="3105"/>
                  </a:cubicBezTo>
                  <a:cubicBezTo>
                    <a:pt x="799" y="3296"/>
                    <a:pt x="942" y="3462"/>
                    <a:pt x="1108" y="3582"/>
                  </a:cubicBezTo>
                  <a:cubicBezTo>
                    <a:pt x="1186" y="3631"/>
                    <a:pt x="1273" y="3654"/>
                    <a:pt x="1359" y="3654"/>
                  </a:cubicBezTo>
                  <a:cubicBezTo>
                    <a:pt x="1524" y="3654"/>
                    <a:pt x="1685" y="3567"/>
                    <a:pt x="1763" y="3403"/>
                  </a:cubicBezTo>
                  <a:cubicBezTo>
                    <a:pt x="1823" y="3272"/>
                    <a:pt x="1870" y="3129"/>
                    <a:pt x="1882" y="2974"/>
                  </a:cubicBezTo>
                  <a:cubicBezTo>
                    <a:pt x="1918" y="2558"/>
                    <a:pt x="1894" y="2141"/>
                    <a:pt x="1811" y="1736"/>
                  </a:cubicBezTo>
                  <a:cubicBezTo>
                    <a:pt x="1751" y="1534"/>
                    <a:pt x="1668" y="1236"/>
                    <a:pt x="1549" y="962"/>
                  </a:cubicBezTo>
                  <a:cubicBezTo>
                    <a:pt x="1442" y="665"/>
                    <a:pt x="1275" y="403"/>
                    <a:pt x="1061" y="164"/>
                  </a:cubicBezTo>
                  <a:cubicBezTo>
                    <a:pt x="944" y="53"/>
                    <a:pt x="798" y="0"/>
                    <a:pt x="6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3" name="Google Shape;1633;p43"/>
            <p:cNvSpPr/>
            <p:nvPr/>
          </p:nvSpPr>
          <p:spPr>
            <a:xfrm>
              <a:off x="1675038" y="1517375"/>
              <a:ext cx="42900" cy="92775"/>
            </a:xfrm>
            <a:custGeom>
              <a:rect b="b" l="l" r="r" t="t"/>
              <a:pathLst>
                <a:path extrusionOk="0" h="3711" w="1716">
                  <a:moveTo>
                    <a:pt x="781" y="0"/>
                  </a:moveTo>
                  <a:cubicBezTo>
                    <a:pt x="724" y="0"/>
                    <a:pt x="665" y="9"/>
                    <a:pt x="608" y="28"/>
                  </a:cubicBezTo>
                  <a:cubicBezTo>
                    <a:pt x="406" y="64"/>
                    <a:pt x="251" y="207"/>
                    <a:pt x="191" y="397"/>
                  </a:cubicBezTo>
                  <a:cubicBezTo>
                    <a:pt x="156" y="516"/>
                    <a:pt x="120" y="659"/>
                    <a:pt x="108" y="790"/>
                  </a:cubicBezTo>
                  <a:cubicBezTo>
                    <a:pt x="1" y="1576"/>
                    <a:pt x="132" y="2386"/>
                    <a:pt x="465" y="3112"/>
                  </a:cubicBezTo>
                  <a:cubicBezTo>
                    <a:pt x="525" y="3231"/>
                    <a:pt x="584" y="3350"/>
                    <a:pt x="668" y="3457"/>
                  </a:cubicBezTo>
                  <a:cubicBezTo>
                    <a:pt x="764" y="3618"/>
                    <a:pt x="928" y="3711"/>
                    <a:pt x="1107" y="3711"/>
                  </a:cubicBezTo>
                  <a:cubicBezTo>
                    <a:pt x="1127" y="3711"/>
                    <a:pt x="1147" y="3710"/>
                    <a:pt x="1168" y="3707"/>
                  </a:cubicBezTo>
                  <a:cubicBezTo>
                    <a:pt x="1382" y="3683"/>
                    <a:pt x="1549" y="3517"/>
                    <a:pt x="1596" y="3302"/>
                  </a:cubicBezTo>
                  <a:cubicBezTo>
                    <a:pt x="1644" y="3124"/>
                    <a:pt x="1668" y="2945"/>
                    <a:pt x="1692" y="2767"/>
                  </a:cubicBezTo>
                  <a:cubicBezTo>
                    <a:pt x="1715" y="2267"/>
                    <a:pt x="1680" y="1755"/>
                    <a:pt x="1573" y="1255"/>
                  </a:cubicBezTo>
                  <a:cubicBezTo>
                    <a:pt x="1537" y="1064"/>
                    <a:pt x="1513" y="862"/>
                    <a:pt x="1454" y="683"/>
                  </a:cubicBezTo>
                  <a:cubicBezTo>
                    <a:pt x="1418" y="540"/>
                    <a:pt x="1346" y="397"/>
                    <a:pt x="1263" y="278"/>
                  </a:cubicBezTo>
                  <a:cubicBezTo>
                    <a:pt x="1162" y="104"/>
                    <a:pt x="976" y="0"/>
                    <a:pt x="78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4" name="Google Shape;1634;p43"/>
            <p:cNvSpPr/>
            <p:nvPr/>
          </p:nvSpPr>
          <p:spPr>
            <a:xfrm>
              <a:off x="1513113" y="1752325"/>
              <a:ext cx="32475" cy="83075"/>
            </a:xfrm>
            <a:custGeom>
              <a:rect b="b" l="l" r="r" t="t"/>
              <a:pathLst>
                <a:path extrusionOk="0" h="3323" w="1299">
                  <a:moveTo>
                    <a:pt x="25" y="0"/>
                  </a:moveTo>
                  <a:lnTo>
                    <a:pt x="1" y="3322"/>
                  </a:lnTo>
                  <a:lnTo>
                    <a:pt x="1" y="3322"/>
                  </a:lnTo>
                  <a:lnTo>
                    <a:pt x="572" y="3203"/>
                  </a:lnTo>
                  <a:lnTo>
                    <a:pt x="1299" y="358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5" name="Google Shape;1635;p43"/>
            <p:cNvSpPr/>
            <p:nvPr/>
          </p:nvSpPr>
          <p:spPr>
            <a:xfrm>
              <a:off x="1433938" y="1716200"/>
              <a:ext cx="195300" cy="167875"/>
            </a:xfrm>
            <a:custGeom>
              <a:rect b="b" l="l" r="r" t="t"/>
              <a:pathLst>
                <a:path extrusionOk="0" h="6715" w="7812">
                  <a:moveTo>
                    <a:pt x="648" y="0"/>
                  </a:moveTo>
                  <a:cubicBezTo>
                    <a:pt x="588" y="0"/>
                    <a:pt x="525" y="25"/>
                    <a:pt x="489" y="76"/>
                  </a:cubicBezTo>
                  <a:cubicBezTo>
                    <a:pt x="453" y="124"/>
                    <a:pt x="418" y="171"/>
                    <a:pt x="406" y="231"/>
                  </a:cubicBezTo>
                  <a:cubicBezTo>
                    <a:pt x="346" y="386"/>
                    <a:pt x="287" y="541"/>
                    <a:pt x="251" y="707"/>
                  </a:cubicBezTo>
                  <a:cubicBezTo>
                    <a:pt x="13" y="1672"/>
                    <a:pt x="1" y="2672"/>
                    <a:pt x="227" y="3648"/>
                  </a:cubicBezTo>
                  <a:cubicBezTo>
                    <a:pt x="394" y="4374"/>
                    <a:pt x="739" y="5053"/>
                    <a:pt x="1239" y="5625"/>
                  </a:cubicBezTo>
                  <a:cubicBezTo>
                    <a:pt x="1846" y="6334"/>
                    <a:pt x="2719" y="6715"/>
                    <a:pt x="3610" y="6715"/>
                  </a:cubicBezTo>
                  <a:cubicBezTo>
                    <a:pt x="4064" y="6715"/>
                    <a:pt x="4523" y="6616"/>
                    <a:pt x="4954" y="6410"/>
                  </a:cubicBezTo>
                  <a:cubicBezTo>
                    <a:pt x="5775" y="6029"/>
                    <a:pt x="6466" y="5410"/>
                    <a:pt x="6930" y="4624"/>
                  </a:cubicBezTo>
                  <a:cubicBezTo>
                    <a:pt x="7335" y="3981"/>
                    <a:pt x="7621" y="3255"/>
                    <a:pt x="7752" y="2505"/>
                  </a:cubicBezTo>
                  <a:cubicBezTo>
                    <a:pt x="7776" y="2350"/>
                    <a:pt x="7800" y="2207"/>
                    <a:pt x="7811" y="2053"/>
                  </a:cubicBezTo>
                  <a:cubicBezTo>
                    <a:pt x="7811" y="1934"/>
                    <a:pt x="7740" y="1815"/>
                    <a:pt x="7609" y="1791"/>
                  </a:cubicBezTo>
                  <a:cubicBezTo>
                    <a:pt x="7569" y="1771"/>
                    <a:pt x="7527" y="1761"/>
                    <a:pt x="7485" y="1761"/>
                  </a:cubicBezTo>
                  <a:cubicBezTo>
                    <a:pt x="7426" y="1761"/>
                    <a:pt x="7367" y="1780"/>
                    <a:pt x="7311" y="1815"/>
                  </a:cubicBezTo>
                  <a:cubicBezTo>
                    <a:pt x="7172" y="1898"/>
                    <a:pt x="7012" y="1945"/>
                    <a:pt x="6852" y="1945"/>
                  </a:cubicBezTo>
                  <a:cubicBezTo>
                    <a:pt x="6806" y="1945"/>
                    <a:pt x="6761" y="1942"/>
                    <a:pt x="6716" y="1934"/>
                  </a:cubicBezTo>
                  <a:cubicBezTo>
                    <a:pt x="6609" y="1922"/>
                    <a:pt x="6502" y="1922"/>
                    <a:pt x="6395" y="1922"/>
                  </a:cubicBezTo>
                  <a:cubicBezTo>
                    <a:pt x="5692" y="1886"/>
                    <a:pt x="5002" y="1743"/>
                    <a:pt x="4311" y="1636"/>
                  </a:cubicBezTo>
                  <a:cubicBezTo>
                    <a:pt x="4252" y="1629"/>
                    <a:pt x="4197" y="1609"/>
                    <a:pt x="4138" y="1609"/>
                  </a:cubicBezTo>
                  <a:cubicBezTo>
                    <a:pt x="4089" y="1609"/>
                    <a:pt x="4037" y="1623"/>
                    <a:pt x="3978" y="1672"/>
                  </a:cubicBezTo>
                  <a:cubicBezTo>
                    <a:pt x="4109" y="1850"/>
                    <a:pt x="4073" y="2076"/>
                    <a:pt x="4037" y="2303"/>
                  </a:cubicBezTo>
                  <a:cubicBezTo>
                    <a:pt x="3954" y="2862"/>
                    <a:pt x="3835" y="3422"/>
                    <a:pt x="3692" y="3970"/>
                  </a:cubicBezTo>
                  <a:cubicBezTo>
                    <a:pt x="3644" y="4148"/>
                    <a:pt x="3585" y="4315"/>
                    <a:pt x="3513" y="4482"/>
                  </a:cubicBezTo>
                  <a:cubicBezTo>
                    <a:pt x="3476" y="4575"/>
                    <a:pt x="3424" y="4624"/>
                    <a:pt x="3369" y="4624"/>
                  </a:cubicBezTo>
                  <a:cubicBezTo>
                    <a:pt x="3354" y="4624"/>
                    <a:pt x="3338" y="4620"/>
                    <a:pt x="3323" y="4613"/>
                  </a:cubicBezTo>
                  <a:cubicBezTo>
                    <a:pt x="3251" y="4589"/>
                    <a:pt x="3216" y="4505"/>
                    <a:pt x="3228" y="4434"/>
                  </a:cubicBezTo>
                  <a:cubicBezTo>
                    <a:pt x="3239" y="4374"/>
                    <a:pt x="3239" y="4315"/>
                    <a:pt x="3239" y="4255"/>
                  </a:cubicBezTo>
                  <a:cubicBezTo>
                    <a:pt x="3299" y="3577"/>
                    <a:pt x="3370" y="2910"/>
                    <a:pt x="3442" y="2243"/>
                  </a:cubicBezTo>
                  <a:cubicBezTo>
                    <a:pt x="3442" y="2005"/>
                    <a:pt x="3513" y="1767"/>
                    <a:pt x="3656" y="1576"/>
                  </a:cubicBezTo>
                  <a:cubicBezTo>
                    <a:pt x="3561" y="1505"/>
                    <a:pt x="3454" y="1469"/>
                    <a:pt x="3347" y="1469"/>
                  </a:cubicBezTo>
                  <a:cubicBezTo>
                    <a:pt x="2954" y="1410"/>
                    <a:pt x="2585" y="1291"/>
                    <a:pt x="2227" y="1112"/>
                  </a:cubicBezTo>
                  <a:cubicBezTo>
                    <a:pt x="1870" y="945"/>
                    <a:pt x="1537" y="755"/>
                    <a:pt x="1192" y="576"/>
                  </a:cubicBezTo>
                  <a:cubicBezTo>
                    <a:pt x="1001" y="481"/>
                    <a:pt x="834" y="374"/>
                    <a:pt x="811" y="124"/>
                  </a:cubicBezTo>
                  <a:cubicBezTo>
                    <a:pt x="804" y="43"/>
                    <a:pt x="728" y="0"/>
                    <a:pt x="648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6" name="Google Shape;1636;p43"/>
            <p:cNvSpPr/>
            <p:nvPr/>
          </p:nvSpPr>
          <p:spPr>
            <a:xfrm>
              <a:off x="1386313" y="1552600"/>
              <a:ext cx="417950" cy="214925"/>
            </a:xfrm>
            <a:custGeom>
              <a:rect b="b" l="l" r="r" t="t"/>
              <a:pathLst>
                <a:path extrusionOk="0" h="8597" w="16718">
                  <a:moveTo>
                    <a:pt x="16372" y="0"/>
                  </a:moveTo>
                  <a:cubicBezTo>
                    <a:pt x="16301" y="24"/>
                    <a:pt x="16241" y="72"/>
                    <a:pt x="16217" y="143"/>
                  </a:cubicBezTo>
                  <a:cubicBezTo>
                    <a:pt x="16205" y="262"/>
                    <a:pt x="16217" y="381"/>
                    <a:pt x="16229" y="500"/>
                  </a:cubicBezTo>
                  <a:cubicBezTo>
                    <a:pt x="16324" y="1322"/>
                    <a:pt x="16205" y="2155"/>
                    <a:pt x="15896" y="2917"/>
                  </a:cubicBezTo>
                  <a:cubicBezTo>
                    <a:pt x="15705" y="3394"/>
                    <a:pt x="15467" y="3846"/>
                    <a:pt x="15181" y="4275"/>
                  </a:cubicBezTo>
                  <a:cubicBezTo>
                    <a:pt x="13550" y="6608"/>
                    <a:pt x="11288" y="7882"/>
                    <a:pt x="8478" y="8156"/>
                  </a:cubicBezTo>
                  <a:cubicBezTo>
                    <a:pt x="8218" y="8179"/>
                    <a:pt x="7958" y="8191"/>
                    <a:pt x="7699" y="8191"/>
                  </a:cubicBezTo>
                  <a:cubicBezTo>
                    <a:pt x="6367" y="8191"/>
                    <a:pt x="5053" y="7885"/>
                    <a:pt x="3847" y="7287"/>
                  </a:cubicBezTo>
                  <a:cubicBezTo>
                    <a:pt x="3108" y="6942"/>
                    <a:pt x="2442" y="6477"/>
                    <a:pt x="1858" y="5918"/>
                  </a:cubicBezTo>
                  <a:cubicBezTo>
                    <a:pt x="1168" y="5287"/>
                    <a:pt x="668" y="4465"/>
                    <a:pt x="430" y="3560"/>
                  </a:cubicBezTo>
                  <a:cubicBezTo>
                    <a:pt x="418" y="3477"/>
                    <a:pt x="382" y="3394"/>
                    <a:pt x="322" y="3322"/>
                  </a:cubicBezTo>
                  <a:cubicBezTo>
                    <a:pt x="283" y="3283"/>
                    <a:pt x="227" y="3260"/>
                    <a:pt x="169" y="3260"/>
                  </a:cubicBezTo>
                  <a:cubicBezTo>
                    <a:pt x="156" y="3260"/>
                    <a:pt x="144" y="3261"/>
                    <a:pt x="132" y="3263"/>
                  </a:cubicBezTo>
                  <a:cubicBezTo>
                    <a:pt x="72" y="3287"/>
                    <a:pt x="13" y="3334"/>
                    <a:pt x="1" y="3406"/>
                  </a:cubicBezTo>
                  <a:cubicBezTo>
                    <a:pt x="1" y="3560"/>
                    <a:pt x="25" y="3703"/>
                    <a:pt x="72" y="3858"/>
                  </a:cubicBezTo>
                  <a:cubicBezTo>
                    <a:pt x="203" y="4287"/>
                    <a:pt x="394" y="4691"/>
                    <a:pt x="632" y="5072"/>
                  </a:cubicBezTo>
                  <a:cubicBezTo>
                    <a:pt x="1215" y="5977"/>
                    <a:pt x="2001" y="6727"/>
                    <a:pt x="2930" y="7263"/>
                  </a:cubicBezTo>
                  <a:cubicBezTo>
                    <a:pt x="4442" y="8159"/>
                    <a:pt x="6037" y="8597"/>
                    <a:pt x="7757" y="8597"/>
                  </a:cubicBezTo>
                  <a:cubicBezTo>
                    <a:pt x="8392" y="8597"/>
                    <a:pt x="9045" y="8537"/>
                    <a:pt x="9716" y="8418"/>
                  </a:cubicBezTo>
                  <a:cubicBezTo>
                    <a:pt x="9978" y="8347"/>
                    <a:pt x="10359" y="8251"/>
                    <a:pt x="10728" y="8120"/>
                  </a:cubicBezTo>
                  <a:cubicBezTo>
                    <a:pt x="12538" y="7525"/>
                    <a:pt x="14122" y="6394"/>
                    <a:pt x="15265" y="4870"/>
                  </a:cubicBezTo>
                  <a:cubicBezTo>
                    <a:pt x="15943" y="4001"/>
                    <a:pt x="16408" y="2989"/>
                    <a:pt x="16610" y="1905"/>
                  </a:cubicBezTo>
                  <a:cubicBezTo>
                    <a:pt x="16705" y="1405"/>
                    <a:pt x="16717" y="881"/>
                    <a:pt x="16634" y="381"/>
                  </a:cubicBezTo>
                  <a:cubicBezTo>
                    <a:pt x="16622" y="274"/>
                    <a:pt x="16598" y="179"/>
                    <a:pt x="16551" y="84"/>
                  </a:cubicBezTo>
                  <a:cubicBezTo>
                    <a:pt x="16503" y="24"/>
                    <a:pt x="16432" y="0"/>
                    <a:pt x="163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37" name="Google Shape;1637;p43"/>
          <p:cNvGrpSpPr/>
          <p:nvPr/>
        </p:nvGrpSpPr>
        <p:grpSpPr>
          <a:xfrm>
            <a:off x="7412944" y="604333"/>
            <a:ext cx="915312" cy="915312"/>
            <a:chOff x="2214083" y="2185314"/>
            <a:chExt cx="735900" cy="735900"/>
          </a:xfrm>
        </p:grpSpPr>
        <p:sp>
          <p:nvSpPr>
            <p:cNvPr id="1638" name="Google Shape;1638;p43"/>
            <p:cNvSpPr/>
            <p:nvPr/>
          </p:nvSpPr>
          <p:spPr>
            <a:xfrm>
              <a:off x="2214083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9" name="Google Shape;1639;p43"/>
            <p:cNvSpPr/>
            <p:nvPr/>
          </p:nvSpPr>
          <p:spPr>
            <a:xfrm>
              <a:off x="2269763" y="2247775"/>
              <a:ext cx="620350" cy="607500"/>
            </a:xfrm>
            <a:custGeom>
              <a:rect b="b" l="l" r="r" t="t"/>
              <a:pathLst>
                <a:path extrusionOk="0" h="24300" w="24814">
                  <a:moveTo>
                    <a:pt x="12729" y="0"/>
                  </a:moveTo>
                  <a:cubicBezTo>
                    <a:pt x="12512" y="0"/>
                    <a:pt x="12293" y="6"/>
                    <a:pt x="12074" y="18"/>
                  </a:cubicBezTo>
                  <a:cubicBezTo>
                    <a:pt x="11288" y="66"/>
                    <a:pt x="10514" y="185"/>
                    <a:pt x="9740" y="375"/>
                  </a:cubicBezTo>
                  <a:cubicBezTo>
                    <a:pt x="6978" y="1006"/>
                    <a:pt x="4525" y="2614"/>
                    <a:pt x="2858" y="4912"/>
                  </a:cubicBezTo>
                  <a:cubicBezTo>
                    <a:pt x="739" y="7769"/>
                    <a:pt x="1" y="10972"/>
                    <a:pt x="632" y="14425"/>
                  </a:cubicBezTo>
                  <a:cubicBezTo>
                    <a:pt x="1179" y="17473"/>
                    <a:pt x="2739" y="19985"/>
                    <a:pt x="5228" y="21866"/>
                  </a:cubicBezTo>
                  <a:cubicBezTo>
                    <a:pt x="7364" y="23485"/>
                    <a:pt x="9826" y="24299"/>
                    <a:pt x="12540" y="24299"/>
                  </a:cubicBezTo>
                  <a:cubicBezTo>
                    <a:pt x="12760" y="24299"/>
                    <a:pt x="12981" y="24294"/>
                    <a:pt x="13205" y="24283"/>
                  </a:cubicBezTo>
                  <a:lnTo>
                    <a:pt x="13300" y="24271"/>
                  </a:lnTo>
                  <a:cubicBezTo>
                    <a:pt x="14753" y="24188"/>
                    <a:pt x="16169" y="23831"/>
                    <a:pt x="17503" y="23235"/>
                  </a:cubicBezTo>
                  <a:cubicBezTo>
                    <a:pt x="19444" y="22366"/>
                    <a:pt x="21134" y="20997"/>
                    <a:pt x="22396" y="19271"/>
                  </a:cubicBezTo>
                  <a:cubicBezTo>
                    <a:pt x="24016" y="17044"/>
                    <a:pt x="24813" y="14472"/>
                    <a:pt x="24742" y="11627"/>
                  </a:cubicBezTo>
                  <a:cubicBezTo>
                    <a:pt x="24718" y="10901"/>
                    <a:pt x="24623" y="10186"/>
                    <a:pt x="24456" y="9484"/>
                  </a:cubicBezTo>
                  <a:cubicBezTo>
                    <a:pt x="23742" y="6364"/>
                    <a:pt x="22063" y="3888"/>
                    <a:pt x="19479" y="2138"/>
                  </a:cubicBezTo>
                  <a:cubicBezTo>
                    <a:pt x="17395" y="719"/>
                    <a:pt x="15121" y="0"/>
                    <a:pt x="12729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0" name="Google Shape;1640;p43"/>
            <p:cNvSpPr/>
            <p:nvPr/>
          </p:nvSpPr>
          <p:spPr>
            <a:xfrm>
              <a:off x="2292688" y="2270375"/>
              <a:ext cx="574200" cy="562250"/>
            </a:xfrm>
            <a:custGeom>
              <a:rect b="b" l="l" r="r" t="t"/>
              <a:pathLst>
                <a:path extrusionOk="0" h="22490" w="22968">
                  <a:moveTo>
                    <a:pt x="11816" y="1"/>
                  </a:moveTo>
                  <a:cubicBezTo>
                    <a:pt x="10904" y="1"/>
                    <a:pt x="9974" y="114"/>
                    <a:pt x="9025" y="341"/>
                  </a:cubicBezTo>
                  <a:cubicBezTo>
                    <a:pt x="6466" y="924"/>
                    <a:pt x="4203" y="2424"/>
                    <a:pt x="2656" y="4555"/>
                  </a:cubicBezTo>
                  <a:cubicBezTo>
                    <a:pt x="715" y="7175"/>
                    <a:pt x="0" y="10139"/>
                    <a:pt x="596" y="13366"/>
                  </a:cubicBezTo>
                  <a:cubicBezTo>
                    <a:pt x="1108" y="16200"/>
                    <a:pt x="2560" y="18509"/>
                    <a:pt x="4858" y="20236"/>
                  </a:cubicBezTo>
                  <a:cubicBezTo>
                    <a:pt x="6858" y="21763"/>
                    <a:pt x="9132" y="22489"/>
                    <a:pt x="11613" y="22489"/>
                  </a:cubicBezTo>
                  <a:cubicBezTo>
                    <a:pt x="11821" y="22489"/>
                    <a:pt x="12030" y="22484"/>
                    <a:pt x="12240" y="22474"/>
                  </a:cubicBezTo>
                  <a:cubicBezTo>
                    <a:pt x="13609" y="22403"/>
                    <a:pt x="14955" y="22081"/>
                    <a:pt x="16205" y="21510"/>
                  </a:cubicBezTo>
                  <a:cubicBezTo>
                    <a:pt x="18003" y="20712"/>
                    <a:pt x="19574" y="19450"/>
                    <a:pt x="20741" y="17843"/>
                  </a:cubicBezTo>
                  <a:cubicBezTo>
                    <a:pt x="22277" y="15735"/>
                    <a:pt x="22968" y="13354"/>
                    <a:pt x="22920" y="10747"/>
                  </a:cubicBezTo>
                  <a:cubicBezTo>
                    <a:pt x="22896" y="10092"/>
                    <a:pt x="22801" y="9437"/>
                    <a:pt x="22646" y="8794"/>
                  </a:cubicBezTo>
                  <a:cubicBezTo>
                    <a:pt x="21991" y="5925"/>
                    <a:pt x="20479" y="3627"/>
                    <a:pt x="18050" y="1984"/>
                  </a:cubicBezTo>
                  <a:cubicBezTo>
                    <a:pt x="16105" y="662"/>
                    <a:pt x="14017" y="1"/>
                    <a:pt x="1181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1" name="Google Shape;1641;p43"/>
            <p:cNvSpPr/>
            <p:nvPr/>
          </p:nvSpPr>
          <p:spPr>
            <a:xfrm>
              <a:off x="2712988" y="2372125"/>
              <a:ext cx="43175" cy="68125"/>
            </a:xfrm>
            <a:custGeom>
              <a:rect b="b" l="l" r="r" t="t"/>
              <a:pathLst>
                <a:path extrusionOk="0" h="2725" w="1727">
                  <a:moveTo>
                    <a:pt x="1447" y="0"/>
                  </a:moveTo>
                  <a:cubicBezTo>
                    <a:pt x="1417" y="0"/>
                    <a:pt x="1387" y="3"/>
                    <a:pt x="1357" y="9"/>
                  </a:cubicBezTo>
                  <a:cubicBezTo>
                    <a:pt x="1131" y="33"/>
                    <a:pt x="917" y="116"/>
                    <a:pt x="738" y="235"/>
                  </a:cubicBezTo>
                  <a:cubicBezTo>
                    <a:pt x="286" y="545"/>
                    <a:pt x="0" y="938"/>
                    <a:pt x="12" y="1557"/>
                  </a:cubicBezTo>
                  <a:cubicBezTo>
                    <a:pt x="60" y="1890"/>
                    <a:pt x="155" y="2236"/>
                    <a:pt x="286" y="2545"/>
                  </a:cubicBezTo>
                  <a:cubicBezTo>
                    <a:pt x="310" y="2605"/>
                    <a:pt x="345" y="2652"/>
                    <a:pt x="393" y="2688"/>
                  </a:cubicBezTo>
                  <a:cubicBezTo>
                    <a:pt x="424" y="2711"/>
                    <a:pt x="464" y="2724"/>
                    <a:pt x="505" y="2724"/>
                  </a:cubicBezTo>
                  <a:cubicBezTo>
                    <a:pt x="528" y="2724"/>
                    <a:pt x="550" y="2720"/>
                    <a:pt x="572" y="2712"/>
                  </a:cubicBezTo>
                  <a:cubicBezTo>
                    <a:pt x="643" y="2688"/>
                    <a:pt x="691" y="2628"/>
                    <a:pt x="703" y="2545"/>
                  </a:cubicBezTo>
                  <a:cubicBezTo>
                    <a:pt x="691" y="2462"/>
                    <a:pt x="679" y="2367"/>
                    <a:pt x="643" y="2283"/>
                  </a:cubicBezTo>
                  <a:cubicBezTo>
                    <a:pt x="560" y="2045"/>
                    <a:pt x="500" y="1795"/>
                    <a:pt x="464" y="1545"/>
                  </a:cubicBezTo>
                  <a:cubicBezTo>
                    <a:pt x="417" y="1188"/>
                    <a:pt x="572" y="843"/>
                    <a:pt x="869" y="652"/>
                  </a:cubicBezTo>
                  <a:cubicBezTo>
                    <a:pt x="1000" y="545"/>
                    <a:pt x="1155" y="473"/>
                    <a:pt x="1322" y="438"/>
                  </a:cubicBezTo>
                  <a:cubicBezTo>
                    <a:pt x="1417" y="402"/>
                    <a:pt x="1512" y="366"/>
                    <a:pt x="1619" y="331"/>
                  </a:cubicBezTo>
                  <a:cubicBezTo>
                    <a:pt x="1691" y="295"/>
                    <a:pt x="1726" y="212"/>
                    <a:pt x="1703" y="140"/>
                  </a:cubicBezTo>
                  <a:cubicBezTo>
                    <a:pt x="1679" y="69"/>
                    <a:pt x="1619" y="9"/>
                    <a:pt x="1536" y="9"/>
                  </a:cubicBezTo>
                  <a:cubicBezTo>
                    <a:pt x="1506" y="3"/>
                    <a:pt x="1476" y="0"/>
                    <a:pt x="144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2" name="Google Shape;1642;p43"/>
            <p:cNvSpPr/>
            <p:nvPr/>
          </p:nvSpPr>
          <p:spPr>
            <a:xfrm>
              <a:off x="2620713" y="2339250"/>
              <a:ext cx="47350" cy="64650"/>
            </a:xfrm>
            <a:custGeom>
              <a:rect b="b" l="l" r="r" t="t"/>
              <a:pathLst>
                <a:path extrusionOk="0" h="2586" w="1894">
                  <a:moveTo>
                    <a:pt x="1534" y="1"/>
                  </a:moveTo>
                  <a:cubicBezTo>
                    <a:pt x="1527" y="1"/>
                    <a:pt x="1520" y="1"/>
                    <a:pt x="1512" y="3"/>
                  </a:cubicBezTo>
                  <a:cubicBezTo>
                    <a:pt x="1504" y="1"/>
                    <a:pt x="1495" y="1"/>
                    <a:pt x="1487" y="1"/>
                  </a:cubicBezTo>
                  <a:cubicBezTo>
                    <a:pt x="1415" y="1"/>
                    <a:pt x="1355" y="47"/>
                    <a:pt x="1334" y="122"/>
                  </a:cubicBezTo>
                  <a:cubicBezTo>
                    <a:pt x="1310" y="193"/>
                    <a:pt x="1310" y="264"/>
                    <a:pt x="1322" y="336"/>
                  </a:cubicBezTo>
                  <a:cubicBezTo>
                    <a:pt x="1334" y="455"/>
                    <a:pt x="1369" y="562"/>
                    <a:pt x="1405" y="681"/>
                  </a:cubicBezTo>
                  <a:cubicBezTo>
                    <a:pt x="1500" y="1134"/>
                    <a:pt x="1405" y="1419"/>
                    <a:pt x="1024" y="1693"/>
                  </a:cubicBezTo>
                  <a:cubicBezTo>
                    <a:pt x="905" y="1777"/>
                    <a:pt x="774" y="1848"/>
                    <a:pt x="643" y="1931"/>
                  </a:cubicBezTo>
                  <a:cubicBezTo>
                    <a:pt x="488" y="2015"/>
                    <a:pt x="310" y="2098"/>
                    <a:pt x="179" y="2181"/>
                  </a:cubicBezTo>
                  <a:cubicBezTo>
                    <a:pt x="36" y="2265"/>
                    <a:pt x="0" y="2384"/>
                    <a:pt x="48" y="2479"/>
                  </a:cubicBezTo>
                  <a:cubicBezTo>
                    <a:pt x="80" y="2551"/>
                    <a:pt x="145" y="2586"/>
                    <a:pt x="231" y="2586"/>
                  </a:cubicBezTo>
                  <a:cubicBezTo>
                    <a:pt x="273" y="2586"/>
                    <a:pt x="319" y="2578"/>
                    <a:pt x="369" y="2562"/>
                  </a:cubicBezTo>
                  <a:cubicBezTo>
                    <a:pt x="381" y="2562"/>
                    <a:pt x="393" y="2550"/>
                    <a:pt x="405" y="2550"/>
                  </a:cubicBezTo>
                  <a:cubicBezTo>
                    <a:pt x="774" y="2384"/>
                    <a:pt x="1119" y="2169"/>
                    <a:pt x="1441" y="1931"/>
                  </a:cubicBezTo>
                  <a:cubicBezTo>
                    <a:pt x="1738" y="1669"/>
                    <a:pt x="1893" y="1288"/>
                    <a:pt x="1881" y="896"/>
                  </a:cubicBezTo>
                  <a:cubicBezTo>
                    <a:pt x="1834" y="669"/>
                    <a:pt x="1786" y="455"/>
                    <a:pt x="1727" y="229"/>
                  </a:cubicBezTo>
                  <a:cubicBezTo>
                    <a:pt x="1715" y="193"/>
                    <a:pt x="1703" y="145"/>
                    <a:pt x="1691" y="110"/>
                  </a:cubicBezTo>
                  <a:cubicBezTo>
                    <a:pt x="1659" y="46"/>
                    <a:pt x="1598" y="1"/>
                    <a:pt x="15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3" name="Google Shape;1643;p43"/>
            <p:cNvSpPr/>
            <p:nvPr/>
          </p:nvSpPr>
          <p:spPr>
            <a:xfrm>
              <a:off x="2632013" y="2407875"/>
              <a:ext cx="68775" cy="41525"/>
            </a:xfrm>
            <a:custGeom>
              <a:rect b="b" l="l" r="r" t="t"/>
              <a:pathLst>
                <a:path extrusionOk="0" h="1661" w="2751">
                  <a:moveTo>
                    <a:pt x="1273" y="0"/>
                  </a:moveTo>
                  <a:cubicBezTo>
                    <a:pt x="1210" y="0"/>
                    <a:pt x="1147" y="7"/>
                    <a:pt x="1084" y="20"/>
                  </a:cubicBezTo>
                  <a:cubicBezTo>
                    <a:pt x="727" y="91"/>
                    <a:pt x="393" y="246"/>
                    <a:pt x="108" y="448"/>
                  </a:cubicBezTo>
                  <a:cubicBezTo>
                    <a:pt x="24" y="496"/>
                    <a:pt x="1" y="603"/>
                    <a:pt x="48" y="687"/>
                  </a:cubicBezTo>
                  <a:cubicBezTo>
                    <a:pt x="83" y="748"/>
                    <a:pt x="145" y="784"/>
                    <a:pt x="212" y="784"/>
                  </a:cubicBezTo>
                  <a:cubicBezTo>
                    <a:pt x="237" y="784"/>
                    <a:pt x="261" y="779"/>
                    <a:pt x="286" y="770"/>
                  </a:cubicBezTo>
                  <a:cubicBezTo>
                    <a:pt x="429" y="722"/>
                    <a:pt x="584" y="639"/>
                    <a:pt x="727" y="567"/>
                  </a:cubicBezTo>
                  <a:cubicBezTo>
                    <a:pt x="858" y="508"/>
                    <a:pt x="1001" y="460"/>
                    <a:pt x="1155" y="437"/>
                  </a:cubicBezTo>
                  <a:cubicBezTo>
                    <a:pt x="1178" y="434"/>
                    <a:pt x="1201" y="433"/>
                    <a:pt x="1224" y="433"/>
                  </a:cubicBezTo>
                  <a:cubicBezTo>
                    <a:pt x="1426" y="433"/>
                    <a:pt x="1621" y="527"/>
                    <a:pt x="1739" y="698"/>
                  </a:cubicBezTo>
                  <a:cubicBezTo>
                    <a:pt x="1870" y="865"/>
                    <a:pt x="1977" y="1044"/>
                    <a:pt x="2096" y="1222"/>
                  </a:cubicBezTo>
                  <a:cubicBezTo>
                    <a:pt x="2156" y="1294"/>
                    <a:pt x="2191" y="1377"/>
                    <a:pt x="2251" y="1449"/>
                  </a:cubicBezTo>
                  <a:cubicBezTo>
                    <a:pt x="2275" y="1496"/>
                    <a:pt x="2322" y="1544"/>
                    <a:pt x="2358" y="1591"/>
                  </a:cubicBezTo>
                  <a:cubicBezTo>
                    <a:pt x="2402" y="1635"/>
                    <a:pt x="2463" y="1661"/>
                    <a:pt x="2526" y="1661"/>
                  </a:cubicBezTo>
                  <a:cubicBezTo>
                    <a:pt x="2566" y="1661"/>
                    <a:pt x="2607" y="1650"/>
                    <a:pt x="2644" y="1627"/>
                  </a:cubicBezTo>
                  <a:cubicBezTo>
                    <a:pt x="2739" y="1568"/>
                    <a:pt x="2751" y="1437"/>
                    <a:pt x="2691" y="1353"/>
                  </a:cubicBezTo>
                  <a:cubicBezTo>
                    <a:pt x="2501" y="996"/>
                    <a:pt x="2275" y="651"/>
                    <a:pt x="2013" y="341"/>
                  </a:cubicBezTo>
                  <a:cubicBezTo>
                    <a:pt x="1828" y="127"/>
                    <a:pt x="1555" y="0"/>
                    <a:pt x="12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4" name="Google Shape;1644;p43"/>
            <p:cNvSpPr/>
            <p:nvPr/>
          </p:nvSpPr>
          <p:spPr>
            <a:xfrm>
              <a:off x="2674588" y="2330975"/>
              <a:ext cx="68475" cy="35800"/>
            </a:xfrm>
            <a:custGeom>
              <a:rect b="b" l="l" r="r" t="t"/>
              <a:pathLst>
                <a:path extrusionOk="0" h="1432" w="2739">
                  <a:moveTo>
                    <a:pt x="238" y="0"/>
                  </a:moveTo>
                  <a:cubicBezTo>
                    <a:pt x="216" y="0"/>
                    <a:pt x="193" y="4"/>
                    <a:pt x="167" y="12"/>
                  </a:cubicBezTo>
                  <a:cubicBezTo>
                    <a:pt x="48" y="48"/>
                    <a:pt x="0" y="155"/>
                    <a:pt x="48" y="310"/>
                  </a:cubicBezTo>
                  <a:cubicBezTo>
                    <a:pt x="107" y="524"/>
                    <a:pt x="203" y="726"/>
                    <a:pt x="334" y="905"/>
                  </a:cubicBezTo>
                  <a:cubicBezTo>
                    <a:pt x="580" y="1252"/>
                    <a:pt x="921" y="1431"/>
                    <a:pt x="1397" y="1431"/>
                  </a:cubicBezTo>
                  <a:cubicBezTo>
                    <a:pt x="1427" y="1431"/>
                    <a:pt x="1458" y="1430"/>
                    <a:pt x="1488" y="1429"/>
                  </a:cubicBezTo>
                  <a:cubicBezTo>
                    <a:pt x="1846" y="1357"/>
                    <a:pt x="2203" y="1262"/>
                    <a:pt x="2536" y="1143"/>
                  </a:cubicBezTo>
                  <a:cubicBezTo>
                    <a:pt x="2584" y="1131"/>
                    <a:pt x="2620" y="1107"/>
                    <a:pt x="2655" y="1072"/>
                  </a:cubicBezTo>
                  <a:cubicBezTo>
                    <a:pt x="2727" y="1012"/>
                    <a:pt x="2739" y="905"/>
                    <a:pt x="2691" y="822"/>
                  </a:cubicBezTo>
                  <a:cubicBezTo>
                    <a:pt x="2660" y="759"/>
                    <a:pt x="2601" y="724"/>
                    <a:pt x="2532" y="724"/>
                  </a:cubicBezTo>
                  <a:cubicBezTo>
                    <a:pt x="2521" y="724"/>
                    <a:pt x="2511" y="725"/>
                    <a:pt x="2500" y="726"/>
                  </a:cubicBezTo>
                  <a:cubicBezTo>
                    <a:pt x="2358" y="750"/>
                    <a:pt x="2215" y="798"/>
                    <a:pt x="2072" y="834"/>
                  </a:cubicBezTo>
                  <a:cubicBezTo>
                    <a:pt x="1810" y="917"/>
                    <a:pt x="1548" y="965"/>
                    <a:pt x="1274" y="976"/>
                  </a:cubicBezTo>
                  <a:cubicBezTo>
                    <a:pt x="1254" y="978"/>
                    <a:pt x="1234" y="979"/>
                    <a:pt x="1214" y="979"/>
                  </a:cubicBezTo>
                  <a:cubicBezTo>
                    <a:pt x="997" y="979"/>
                    <a:pt x="788" y="863"/>
                    <a:pt x="679" y="667"/>
                  </a:cubicBezTo>
                  <a:cubicBezTo>
                    <a:pt x="619" y="572"/>
                    <a:pt x="572" y="488"/>
                    <a:pt x="512" y="393"/>
                  </a:cubicBezTo>
                  <a:cubicBezTo>
                    <a:pt x="500" y="357"/>
                    <a:pt x="476" y="310"/>
                    <a:pt x="465" y="274"/>
                  </a:cubicBezTo>
                  <a:cubicBezTo>
                    <a:pt x="453" y="226"/>
                    <a:pt x="429" y="179"/>
                    <a:pt x="417" y="143"/>
                  </a:cubicBezTo>
                  <a:cubicBezTo>
                    <a:pt x="370" y="50"/>
                    <a:pt x="316" y="0"/>
                    <a:pt x="2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5" name="Google Shape;1645;p43"/>
            <p:cNvSpPr/>
            <p:nvPr/>
          </p:nvSpPr>
          <p:spPr>
            <a:xfrm>
              <a:off x="2623388" y="2468675"/>
              <a:ext cx="155700" cy="162850"/>
            </a:xfrm>
            <a:custGeom>
              <a:rect b="b" l="l" r="r" t="t"/>
              <a:pathLst>
                <a:path extrusionOk="0" h="6514" w="6228">
                  <a:moveTo>
                    <a:pt x="6004" y="0"/>
                  </a:moveTo>
                  <a:cubicBezTo>
                    <a:pt x="5987" y="0"/>
                    <a:pt x="5970" y="2"/>
                    <a:pt x="5953" y="5"/>
                  </a:cubicBezTo>
                  <a:cubicBezTo>
                    <a:pt x="5834" y="64"/>
                    <a:pt x="5715" y="148"/>
                    <a:pt x="5620" y="231"/>
                  </a:cubicBezTo>
                  <a:lnTo>
                    <a:pt x="1477" y="3481"/>
                  </a:lnTo>
                  <a:lnTo>
                    <a:pt x="346" y="4374"/>
                  </a:lnTo>
                  <a:cubicBezTo>
                    <a:pt x="250" y="4434"/>
                    <a:pt x="179" y="4493"/>
                    <a:pt x="96" y="4565"/>
                  </a:cubicBezTo>
                  <a:cubicBezTo>
                    <a:pt x="12" y="4636"/>
                    <a:pt x="0" y="4767"/>
                    <a:pt x="72" y="4851"/>
                  </a:cubicBezTo>
                  <a:cubicBezTo>
                    <a:pt x="112" y="4891"/>
                    <a:pt x="168" y="4913"/>
                    <a:pt x="226" y="4913"/>
                  </a:cubicBezTo>
                  <a:cubicBezTo>
                    <a:pt x="271" y="4913"/>
                    <a:pt x="316" y="4900"/>
                    <a:pt x="357" y="4874"/>
                  </a:cubicBezTo>
                  <a:cubicBezTo>
                    <a:pt x="441" y="4815"/>
                    <a:pt x="524" y="4743"/>
                    <a:pt x="608" y="4684"/>
                  </a:cubicBezTo>
                  <a:cubicBezTo>
                    <a:pt x="929" y="4434"/>
                    <a:pt x="1239" y="4184"/>
                    <a:pt x="1560" y="3946"/>
                  </a:cubicBezTo>
                  <a:cubicBezTo>
                    <a:pt x="1643" y="3886"/>
                    <a:pt x="1727" y="3839"/>
                    <a:pt x="1822" y="3791"/>
                  </a:cubicBezTo>
                  <a:cubicBezTo>
                    <a:pt x="1822" y="3922"/>
                    <a:pt x="1834" y="4005"/>
                    <a:pt x="1834" y="4100"/>
                  </a:cubicBezTo>
                  <a:cubicBezTo>
                    <a:pt x="1846" y="4434"/>
                    <a:pt x="1846" y="4767"/>
                    <a:pt x="1881" y="5089"/>
                  </a:cubicBezTo>
                  <a:cubicBezTo>
                    <a:pt x="1917" y="5446"/>
                    <a:pt x="2036" y="5791"/>
                    <a:pt x="2215" y="6113"/>
                  </a:cubicBezTo>
                  <a:cubicBezTo>
                    <a:pt x="2364" y="6366"/>
                    <a:pt x="2609" y="6513"/>
                    <a:pt x="2859" y="6513"/>
                  </a:cubicBezTo>
                  <a:cubicBezTo>
                    <a:pt x="3068" y="6513"/>
                    <a:pt x="3279" y="6411"/>
                    <a:pt x="3441" y="6184"/>
                  </a:cubicBezTo>
                  <a:cubicBezTo>
                    <a:pt x="3584" y="5982"/>
                    <a:pt x="3703" y="5755"/>
                    <a:pt x="3798" y="5517"/>
                  </a:cubicBezTo>
                  <a:cubicBezTo>
                    <a:pt x="4001" y="4970"/>
                    <a:pt x="4060" y="4398"/>
                    <a:pt x="3977" y="3827"/>
                  </a:cubicBezTo>
                  <a:cubicBezTo>
                    <a:pt x="3917" y="3350"/>
                    <a:pt x="3763" y="2898"/>
                    <a:pt x="3322" y="2588"/>
                  </a:cubicBezTo>
                  <a:cubicBezTo>
                    <a:pt x="3453" y="2469"/>
                    <a:pt x="3560" y="2374"/>
                    <a:pt x="3679" y="2291"/>
                  </a:cubicBezTo>
                  <a:lnTo>
                    <a:pt x="5906" y="529"/>
                  </a:lnTo>
                  <a:cubicBezTo>
                    <a:pt x="6001" y="457"/>
                    <a:pt x="6084" y="374"/>
                    <a:pt x="6168" y="290"/>
                  </a:cubicBezTo>
                  <a:cubicBezTo>
                    <a:pt x="6227" y="219"/>
                    <a:pt x="6227" y="112"/>
                    <a:pt x="6156" y="52"/>
                  </a:cubicBezTo>
                  <a:cubicBezTo>
                    <a:pt x="6110" y="16"/>
                    <a:pt x="6058" y="0"/>
                    <a:pt x="60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6" name="Google Shape;1646;p43"/>
            <p:cNvSpPr/>
            <p:nvPr/>
          </p:nvSpPr>
          <p:spPr>
            <a:xfrm>
              <a:off x="2397463" y="2489625"/>
              <a:ext cx="167300" cy="152750"/>
            </a:xfrm>
            <a:custGeom>
              <a:rect b="b" l="l" r="r" t="t"/>
              <a:pathLst>
                <a:path extrusionOk="0" h="6110" w="6692">
                  <a:moveTo>
                    <a:pt x="274" y="0"/>
                  </a:moveTo>
                  <a:cubicBezTo>
                    <a:pt x="203" y="0"/>
                    <a:pt x="131" y="12"/>
                    <a:pt x="72" y="60"/>
                  </a:cubicBezTo>
                  <a:cubicBezTo>
                    <a:pt x="0" y="119"/>
                    <a:pt x="0" y="226"/>
                    <a:pt x="72" y="298"/>
                  </a:cubicBezTo>
                  <a:cubicBezTo>
                    <a:pt x="155" y="381"/>
                    <a:pt x="250" y="453"/>
                    <a:pt x="358" y="512"/>
                  </a:cubicBezTo>
                  <a:cubicBezTo>
                    <a:pt x="1155" y="1012"/>
                    <a:pt x="1965" y="1500"/>
                    <a:pt x="2763" y="2000"/>
                  </a:cubicBezTo>
                  <a:cubicBezTo>
                    <a:pt x="2894" y="2072"/>
                    <a:pt x="3013" y="2167"/>
                    <a:pt x="3156" y="2250"/>
                  </a:cubicBezTo>
                  <a:cubicBezTo>
                    <a:pt x="2727" y="2667"/>
                    <a:pt x="2632" y="3167"/>
                    <a:pt x="2644" y="3703"/>
                  </a:cubicBezTo>
                  <a:cubicBezTo>
                    <a:pt x="2656" y="4263"/>
                    <a:pt x="2798" y="4810"/>
                    <a:pt x="3048" y="5298"/>
                  </a:cubicBezTo>
                  <a:cubicBezTo>
                    <a:pt x="3132" y="5465"/>
                    <a:pt x="3239" y="5608"/>
                    <a:pt x="3346" y="5751"/>
                  </a:cubicBezTo>
                  <a:cubicBezTo>
                    <a:pt x="3544" y="5998"/>
                    <a:pt x="3775" y="6110"/>
                    <a:pt x="3992" y="6110"/>
                  </a:cubicBezTo>
                  <a:cubicBezTo>
                    <a:pt x="4298" y="6110"/>
                    <a:pt x="4578" y="5889"/>
                    <a:pt x="4703" y="5513"/>
                  </a:cubicBezTo>
                  <a:cubicBezTo>
                    <a:pt x="4751" y="5358"/>
                    <a:pt x="4799" y="5191"/>
                    <a:pt x="4834" y="5037"/>
                  </a:cubicBezTo>
                  <a:cubicBezTo>
                    <a:pt x="4906" y="4548"/>
                    <a:pt x="4906" y="4048"/>
                    <a:pt x="4799" y="3560"/>
                  </a:cubicBezTo>
                  <a:cubicBezTo>
                    <a:pt x="4787" y="3477"/>
                    <a:pt x="4787" y="3393"/>
                    <a:pt x="4763" y="3262"/>
                  </a:cubicBezTo>
                  <a:lnTo>
                    <a:pt x="4763" y="3262"/>
                  </a:lnTo>
                  <a:cubicBezTo>
                    <a:pt x="4894" y="3322"/>
                    <a:pt x="4977" y="3358"/>
                    <a:pt x="5049" y="3405"/>
                  </a:cubicBezTo>
                  <a:cubicBezTo>
                    <a:pt x="5418" y="3632"/>
                    <a:pt x="5787" y="3858"/>
                    <a:pt x="6156" y="4084"/>
                  </a:cubicBezTo>
                  <a:cubicBezTo>
                    <a:pt x="6239" y="4144"/>
                    <a:pt x="6335" y="4191"/>
                    <a:pt x="6442" y="4227"/>
                  </a:cubicBezTo>
                  <a:cubicBezTo>
                    <a:pt x="6513" y="4227"/>
                    <a:pt x="6585" y="4203"/>
                    <a:pt x="6632" y="4167"/>
                  </a:cubicBezTo>
                  <a:cubicBezTo>
                    <a:pt x="6692" y="4096"/>
                    <a:pt x="6692" y="3989"/>
                    <a:pt x="6620" y="3917"/>
                  </a:cubicBezTo>
                  <a:cubicBezTo>
                    <a:pt x="6537" y="3846"/>
                    <a:pt x="6430" y="3774"/>
                    <a:pt x="6335" y="3715"/>
                  </a:cubicBezTo>
                  <a:cubicBezTo>
                    <a:pt x="4406" y="2536"/>
                    <a:pt x="2477" y="1346"/>
                    <a:pt x="548" y="155"/>
                  </a:cubicBezTo>
                  <a:cubicBezTo>
                    <a:pt x="465" y="95"/>
                    <a:pt x="370" y="36"/>
                    <a:pt x="2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7" name="Google Shape;1647;p43"/>
            <p:cNvSpPr/>
            <p:nvPr/>
          </p:nvSpPr>
          <p:spPr>
            <a:xfrm>
              <a:off x="2426638" y="2641075"/>
              <a:ext cx="353325" cy="117200"/>
            </a:xfrm>
            <a:custGeom>
              <a:rect b="b" l="l" r="r" t="t"/>
              <a:pathLst>
                <a:path extrusionOk="0" h="4688" w="14133">
                  <a:moveTo>
                    <a:pt x="7109" y="1"/>
                  </a:moveTo>
                  <a:cubicBezTo>
                    <a:pt x="6737" y="1"/>
                    <a:pt x="6365" y="45"/>
                    <a:pt x="6001" y="133"/>
                  </a:cubicBezTo>
                  <a:cubicBezTo>
                    <a:pt x="3953" y="657"/>
                    <a:pt x="2120" y="1788"/>
                    <a:pt x="727" y="3396"/>
                  </a:cubicBezTo>
                  <a:cubicBezTo>
                    <a:pt x="500" y="3670"/>
                    <a:pt x="286" y="3955"/>
                    <a:pt x="96" y="4265"/>
                  </a:cubicBezTo>
                  <a:cubicBezTo>
                    <a:pt x="48" y="4336"/>
                    <a:pt x="12" y="4432"/>
                    <a:pt x="12" y="4515"/>
                  </a:cubicBezTo>
                  <a:cubicBezTo>
                    <a:pt x="0" y="4574"/>
                    <a:pt x="36" y="4634"/>
                    <a:pt x="84" y="4670"/>
                  </a:cubicBezTo>
                  <a:cubicBezTo>
                    <a:pt x="113" y="4682"/>
                    <a:pt x="146" y="4688"/>
                    <a:pt x="180" y="4688"/>
                  </a:cubicBezTo>
                  <a:cubicBezTo>
                    <a:pt x="215" y="4688"/>
                    <a:pt x="250" y="4682"/>
                    <a:pt x="286" y="4670"/>
                  </a:cubicBezTo>
                  <a:cubicBezTo>
                    <a:pt x="357" y="4610"/>
                    <a:pt x="417" y="4539"/>
                    <a:pt x="453" y="4467"/>
                  </a:cubicBezTo>
                  <a:cubicBezTo>
                    <a:pt x="691" y="4062"/>
                    <a:pt x="977" y="3693"/>
                    <a:pt x="1298" y="3360"/>
                  </a:cubicBezTo>
                  <a:cubicBezTo>
                    <a:pt x="2477" y="2146"/>
                    <a:pt x="3917" y="1229"/>
                    <a:pt x="5525" y="693"/>
                  </a:cubicBezTo>
                  <a:cubicBezTo>
                    <a:pt x="6045" y="510"/>
                    <a:pt x="6591" y="419"/>
                    <a:pt x="7139" y="419"/>
                  </a:cubicBezTo>
                  <a:cubicBezTo>
                    <a:pt x="7519" y="419"/>
                    <a:pt x="7900" y="462"/>
                    <a:pt x="8275" y="550"/>
                  </a:cubicBezTo>
                  <a:cubicBezTo>
                    <a:pt x="9632" y="860"/>
                    <a:pt x="10930" y="1431"/>
                    <a:pt x="12073" y="2241"/>
                  </a:cubicBezTo>
                  <a:cubicBezTo>
                    <a:pt x="12669" y="2646"/>
                    <a:pt x="13192" y="3134"/>
                    <a:pt x="13645" y="3705"/>
                  </a:cubicBezTo>
                  <a:cubicBezTo>
                    <a:pt x="13692" y="3777"/>
                    <a:pt x="13764" y="3836"/>
                    <a:pt x="13835" y="3896"/>
                  </a:cubicBezTo>
                  <a:cubicBezTo>
                    <a:pt x="13863" y="3918"/>
                    <a:pt x="13897" y="3930"/>
                    <a:pt x="13931" y="3930"/>
                  </a:cubicBezTo>
                  <a:cubicBezTo>
                    <a:pt x="13968" y="3930"/>
                    <a:pt x="14006" y="3915"/>
                    <a:pt x="14038" y="3884"/>
                  </a:cubicBezTo>
                  <a:cubicBezTo>
                    <a:pt x="14073" y="3836"/>
                    <a:pt x="14109" y="3789"/>
                    <a:pt x="14133" y="3729"/>
                  </a:cubicBezTo>
                  <a:cubicBezTo>
                    <a:pt x="14085" y="3646"/>
                    <a:pt x="14038" y="3562"/>
                    <a:pt x="13990" y="3491"/>
                  </a:cubicBezTo>
                  <a:cubicBezTo>
                    <a:pt x="13704" y="3110"/>
                    <a:pt x="13383" y="2777"/>
                    <a:pt x="13038" y="2479"/>
                  </a:cubicBezTo>
                  <a:cubicBezTo>
                    <a:pt x="11621" y="1276"/>
                    <a:pt x="9918" y="455"/>
                    <a:pt x="8108" y="110"/>
                  </a:cubicBezTo>
                  <a:cubicBezTo>
                    <a:pt x="7777" y="37"/>
                    <a:pt x="7442" y="1"/>
                    <a:pt x="710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48" name="Google Shape;1648;p43"/>
          <p:cNvGrpSpPr/>
          <p:nvPr/>
        </p:nvGrpSpPr>
        <p:grpSpPr>
          <a:xfrm rot="910965">
            <a:off x="7791076" y="1236439"/>
            <a:ext cx="735904" cy="735904"/>
            <a:chOff x="5182308" y="1263025"/>
            <a:chExt cx="735900" cy="735900"/>
          </a:xfrm>
        </p:grpSpPr>
        <p:sp>
          <p:nvSpPr>
            <p:cNvPr id="1649" name="Google Shape;1649;p43"/>
            <p:cNvSpPr/>
            <p:nvPr/>
          </p:nvSpPr>
          <p:spPr>
            <a:xfrm>
              <a:off x="5182308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0" name="Google Shape;1650;p43"/>
            <p:cNvSpPr/>
            <p:nvPr/>
          </p:nvSpPr>
          <p:spPr>
            <a:xfrm>
              <a:off x="5245738" y="1327550"/>
              <a:ext cx="615875" cy="606975"/>
            </a:xfrm>
            <a:custGeom>
              <a:rect b="b" l="l" r="r" t="t"/>
              <a:pathLst>
                <a:path extrusionOk="0" h="24279" w="24635">
                  <a:moveTo>
                    <a:pt x="12184" y="0"/>
                  </a:moveTo>
                  <a:cubicBezTo>
                    <a:pt x="5525" y="0"/>
                    <a:pt x="83" y="5382"/>
                    <a:pt x="36" y="12062"/>
                  </a:cubicBezTo>
                  <a:cubicBezTo>
                    <a:pt x="0" y="18799"/>
                    <a:pt x="5442" y="24278"/>
                    <a:pt x="12172" y="24278"/>
                  </a:cubicBezTo>
                  <a:cubicBezTo>
                    <a:pt x="12187" y="24278"/>
                    <a:pt x="12202" y="24278"/>
                    <a:pt x="12216" y="24278"/>
                  </a:cubicBezTo>
                  <a:lnTo>
                    <a:pt x="12228" y="24278"/>
                  </a:lnTo>
                  <a:cubicBezTo>
                    <a:pt x="18931" y="24254"/>
                    <a:pt x="24301" y="19016"/>
                    <a:pt x="24456" y="12360"/>
                  </a:cubicBezTo>
                  <a:cubicBezTo>
                    <a:pt x="24634" y="5692"/>
                    <a:pt x="19372" y="156"/>
                    <a:pt x="12704" y="1"/>
                  </a:cubicBezTo>
                  <a:lnTo>
                    <a:pt x="12359" y="1"/>
                  </a:lnTo>
                  <a:cubicBezTo>
                    <a:pt x="12301" y="0"/>
                    <a:pt x="12242" y="0"/>
                    <a:pt x="121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1" name="Google Shape;1651;p43"/>
            <p:cNvSpPr/>
            <p:nvPr/>
          </p:nvSpPr>
          <p:spPr>
            <a:xfrm>
              <a:off x="5266563" y="1350100"/>
              <a:ext cx="572125" cy="561800"/>
            </a:xfrm>
            <a:custGeom>
              <a:rect b="b" l="l" r="r" t="t"/>
              <a:pathLst>
                <a:path extrusionOk="0" h="22472" w="22885">
                  <a:moveTo>
                    <a:pt x="11540" y="0"/>
                  </a:moveTo>
                  <a:cubicBezTo>
                    <a:pt x="5089" y="0"/>
                    <a:pt x="379" y="5144"/>
                    <a:pt x="203" y="10946"/>
                  </a:cubicBezTo>
                  <a:cubicBezTo>
                    <a:pt x="1" y="17256"/>
                    <a:pt x="5073" y="22471"/>
                    <a:pt x="11383" y="22471"/>
                  </a:cubicBezTo>
                  <a:cubicBezTo>
                    <a:pt x="17515" y="22447"/>
                    <a:pt x="22575" y="17661"/>
                    <a:pt x="22706" y="11434"/>
                  </a:cubicBezTo>
                  <a:cubicBezTo>
                    <a:pt x="22885" y="5267"/>
                    <a:pt x="18003" y="147"/>
                    <a:pt x="11848" y="4"/>
                  </a:cubicBezTo>
                  <a:cubicBezTo>
                    <a:pt x="11744" y="2"/>
                    <a:pt x="11642" y="0"/>
                    <a:pt x="1154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2" name="Google Shape;1652;p43"/>
            <p:cNvSpPr/>
            <p:nvPr/>
          </p:nvSpPr>
          <p:spPr>
            <a:xfrm>
              <a:off x="5324613" y="1596500"/>
              <a:ext cx="158375" cy="302850"/>
            </a:xfrm>
            <a:custGeom>
              <a:rect b="b" l="l" r="r" t="t"/>
              <a:pathLst>
                <a:path extrusionOk="0" h="12114" w="6335">
                  <a:moveTo>
                    <a:pt x="663" y="0"/>
                  </a:moveTo>
                  <a:cubicBezTo>
                    <a:pt x="598" y="0"/>
                    <a:pt x="554" y="46"/>
                    <a:pt x="477" y="137"/>
                  </a:cubicBezTo>
                  <a:cubicBezTo>
                    <a:pt x="310" y="328"/>
                    <a:pt x="191" y="554"/>
                    <a:pt x="96" y="804"/>
                  </a:cubicBezTo>
                  <a:cubicBezTo>
                    <a:pt x="1" y="1078"/>
                    <a:pt x="1" y="1400"/>
                    <a:pt x="120" y="1673"/>
                  </a:cubicBezTo>
                  <a:cubicBezTo>
                    <a:pt x="191" y="1840"/>
                    <a:pt x="286" y="1995"/>
                    <a:pt x="417" y="2126"/>
                  </a:cubicBezTo>
                  <a:cubicBezTo>
                    <a:pt x="536" y="2257"/>
                    <a:pt x="655" y="2388"/>
                    <a:pt x="774" y="2531"/>
                  </a:cubicBezTo>
                  <a:cubicBezTo>
                    <a:pt x="1024" y="2864"/>
                    <a:pt x="1024" y="3090"/>
                    <a:pt x="810" y="3435"/>
                  </a:cubicBezTo>
                  <a:cubicBezTo>
                    <a:pt x="739" y="3555"/>
                    <a:pt x="643" y="3650"/>
                    <a:pt x="572" y="3769"/>
                  </a:cubicBezTo>
                  <a:cubicBezTo>
                    <a:pt x="429" y="3959"/>
                    <a:pt x="310" y="4162"/>
                    <a:pt x="227" y="4388"/>
                  </a:cubicBezTo>
                  <a:cubicBezTo>
                    <a:pt x="72" y="4888"/>
                    <a:pt x="131" y="5340"/>
                    <a:pt x="548" y="5698"/>
                  </a:cubicBezTo>
                  <a:cubicBezTo>
                    <a:pt x="655" y="5781"/>
                    <a:pt x="751" y="5876"/>
                    <a:pt x="846" y="5972"/>
                  </a:cubicBezTo>
                  <a:cubicBezTo>
                    <a:pt x="1215" y="6341"/>
                    <a:pt x="1227" y="6936"/>
                    <a:pt x="882" y="7317"/>
                  </a:cubicBezTo>
                  <a:cubicBezTo>
                    <a:pt x="727" y="7507"/>
                    <a:pt x="584" y="7698"/>
                    <a:pt x="465" y="7912"/>
                  </a:cubicBezTo>
                  <a:cubicBezTo>
                    <a:pt x="274" y="8281"/>
                    <a:pt x="286" y="8353"/>
                    <a:pt x="560" y="8662"/>
                  </a:cubicBezTo>
                  <a:cubicBezTo>
                    <a:pt x="1655" y="9948"/>
                    <a:pt x="3025" y="10960"/>
                    <a:pt x="4573" y="11639"/>
                  </a:cubicBezTo>
                  <a:cubicBezTo>
                    <a:pt x="4977" y="11817"/>
                    <a:pt x="5382" y="11948"/>
                    <a:pt x="5799" y="12103"/>
                  </a:cubicBezTo>
                  <a:cubicBezTo>
                    <a:pt x="5822" y="12110"/>
                    <a:pt x="5843" y="12113"/>
                    <a:pt x="5863" y="12113"/>
                  </a:cubicBezTo>
                  <a:cubicBezTo>
                    <a:pt x="5947" y="12113"/>
                    <a:pt x="6004" y="12054"/>
                    <a:pt x="6013" y="11948"/>
                  </a:cubicBezTo>
                  <a:cubicBezTo>
                    <a:pt x="6049" y="11520"/>
                    <a:pt x="5894" y="11103"/>
                    <a:pt x="5596" y="10794"/>
                  </a:cubicBezTo>
                  <a:cubicBezTo>
                    <a:pt x="5311" y="10484"/>
                    <a:pt x="5335" y="10186"/>
                    <a:pt x="5525" y="9853"/>
                  </a:cubicBezTo>
                  <a:cubicBezTo>
                    <a:pt x="5596" y="9722"/>
                    <a:pt x="5680" y="9603"/>
                    <a:pt x="5763" y="9472"/>
                  </a:cubicBezTo>
                  <a:cubicBezTo>
                    <a:pt x="5858" y="9329"/>
                    <a:pt x="5966" y="9174"/>
                    <a:pt x="6061" y="9031"/>
                  </a:cubicBezTo>
                  <a:cubicBezTo>
                    <a:pt x="6239" y="8746"/>
                    <a:pt x="6335" y="8424"/>
                    <a:pt x="6323" y="8091"/>
                  </a:cubicBezTo>
                  <a:cubicBezTo>
                    <a:pt x="6311" y="7650"/>
                    <a:pt x="6168" y="7234"/>
                    <a:pt x="5918" y="6876"/>
                  </a:cubicBezTo>
                  <a:cubicBezTo>
                    <a:pt x="5823" y="6734"/>
                    <a:pt x="5727" y="6603"/>
                    <a:pt x="5608" y="6483"/>
                  </a:cubicBezTo>
                  <a:cubicBezTo>
                    <a:pt x="5394" y="6269"/>
                    <a:pt x="5335" y="5924"/>
                    <a:pt x="5477" y="5650"/>
                  </a:cubicBezTo>
                  <a:cubicBezTo>
                    <a:pt x="5537" y="5531"/>
                    <a:pt x="5596" y="5412"/>
                    <a:pt x="5668" y="5293"/>
                  </a:cubicBezTo>
                  <a:cubicBezTo>
                    <a:pt x="5727" y="5174"/>
                    <a:pt x="5811" y="5067"/>
                    <a:pt x="5870" y="4948"/>
                  </a:cubicBezTo>
                  <a:cubicBezTo>
                    <a:pt x="6251" y="4305"/>
                    <a:pt x="6263" y="3674"/>
                    <a:pt x="5846" y="3043"/>
                  </a:cubicBezTo>
                  <a:cubicBezTo>
                    <a:pt x="5739" y="2888"/>
                    <a:pt x="5644" y="2745"/>
                    <a:pt x="5549" y="2590"/>
                  </a:cubicBezTo>
                  <a:cubicBezTo>
                    <a:pt x="5311" y="2233"/>
                    <a:pt x="5275" y="1781"/>
                    <a:pt x="5442" y="1388"/>
                  </a:cubicBezTo>
                  <a:cubicBezTo>
                    <a:pt x="5525" y="1150"/>
                    <a:pt x="5644" y="911"/>
                    <a:pt x="5787" y="709"/>
                  </a:cubicBezTo>
                  <a:cubicBezTo>
                    <a:pt x="5954" y="542"/>
                    <a:pt x="5977" y="280"/>
                    <a:pt x="5858" y="78"/>
                  </a:cubicBezTo>
                  <a:lnTo>
                    <a:pt x="5858" y="78"/>
                  </a:lnTo>
                  <a:cubicBezTo>
                    <a:pt x="5498" y="93"/>
                    <a:pt x="5128" y="103"/>
                    <a:pt x="4758" y="103"/>
                  </a:cubicBezTo>
                  <a:cubicBezTo>
                    <a:pt x="4529" y="103"/>
                    <a:pt x="4300" y="99"/>
                    <a:pt x="4072" y="90"/>
                  </a:cubicBezTo>
                  <a:cubicBezTo>
                    <a:pt x="3983" y="84"/>
                    <a:pt x="3891" y="81"/>
                    <a:pt x="3799" y="81"/>
                  </a:cubicBezTo>
                  <a:cubicBezTo>
                    <a:pt x="3706" y="81"/>
                    <a:pt x="3614" y="84"/>
                    <a:pt x="3525" y="90"/>
                  </a:cubicBezTo>
                  <a:cubicBezTo>
                    <a:pt x="3132" y="126"/>
                    <a:pt x="2736" y="134"/>
                    <a:pt x="2339" y="134"/>
                  </a:cubicBezTo>
                  <a:cubicBezTo>
                    <a:pt x="1941" y="134"/>
                    <a:pt x="1542" y="126"/>
                    <a:pt x="1144" y="126"/>
                  </a:cubicBezTo>
                  <a:cubicBezTo>
                    <a:pt x="1127" y="128"/>
                    <a:pt x="1110" y="129"/>
                    <a:pt x="1094" y="129"/>
                  </a:cubicBezTo>
                  <a:cubicBezTo>
                    <a:pt x="1012" y="129"/>
                    <a:pt x="925" y="105"/>
                    <a:pt x="846" y="66"/>
                  </a:cubicBezTo>
                  <a:cubicBezTo>
                    <a:pt x="763" y="22"/>
                    <a:pt x="708" y="0"/>
                    <a:pt x="663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3" name="Google Shape;1653;p43"/>
            <p:cNvSpPr/>
            <p:nvPr/>
          </p:nvSpPr>
          <p:spPr>
            <a:xfrm>
              <a:off x="5618388" y="1595825"/>
              <a:ext cx="156000" cy="300925"/>
            </a:xfrm>
            <a:custGeom>
              <a:rect b="b" l="l" r="r" t="t"/>
              <a:pathLst>
                <a:path extrusionOk="0" h="12037" w="6240">
                  <a:moveTo>
                    <a:pt x="5297" y="1"/>
                  </a:moveTo>
                  <a:cubicBezTo>
                    <a:pt x="5277" y="1"/>
                    <a:pt x="5258" y="4"/>
                    <a:pt x="5240" y="10"/>
                  </a:cubicBezTo>
                  <a:cubicBezTo>
                    <a:pt x="4921" y="119"/>
                    <a:pt x="4586" y="170"/>
                    <a:pt x="4249" y="170"/>
                  </a:cubicBezTo>
                  <a:cubicBezTo>
                    <a:pt x="4182" y="170"/>
                    <a:pt x="4116" y="168"/>
                    <a:pt x="4049" y="164"/>
                  </a:cubicBezTo>
                  <a:cubicBezTo>
                    <a:pt x="3628" y="164"/>
                    <a:pt x="3208" y="170"/>
                    <a:pt x="2787" y="170"/>
                  </a:cubicBezTo>
                  <a:cubicBezTo>
                    <a:pt x="2577" y="170"/>
                    <a:pt x="2366" y="168"/>
                    <a:pt x="2156" y="164"/>
                  </a:cubicBezTo>
                  <a:cubicBezTo>
                    <a:pt x="2111" y="166"/>
                    <a:pt x="2065" y="167"/>
                    <a:pt x="2020" y="167"/>
                  </a:cubicBezTo>
                  <a:cubicBezTo>
                    <a:pt x="1708" y="167"/>
                    <a:pt x="1396" y="132"/>
                    <a:pt x="1084" y="69"/>
                  </a:cubicBezTo>
                  <a:cubicBezTo>
                    <a:pt x="1043" y="58"/>
                    <a:pt x="1004" y="53"/>
                    <a:pt x="968" y="53"/>
                  </a:cubicBezTo>
                  <a:cubicBezTo>
                    <a:pt x="804" y="53"/>
                    <a:pt x="688" y="160"/>
                    <a:pt x="620" y="355"/>
                  </a:cubicBezTo>
                  <a:cubicBezTo>
                    <a:pt x="572" y="474"/>
                    <a:pt x="513" y="593"/>
                    <a:pt x="465" y="724"/>
                  </a:cubicBezTo>
                  <a:cubicBezTo>
                    <a:pt x="394" y="903"/>
                    <a:pt x="311" y="1081"/>
                    <a:pt x="263" y="1272"/>
                  </a:cubicBezTo>
                  <a:cubicBezTo>
                    <a:pt x="120" y="1677"/>
                    <a:pt x="180" y="2117"/>
                    <a:pt x="418" y="2474"/>
                  </a:cubicBezTo>
                  <a:cubicBezTo>
                    <a:pt x="537" y="2629"/>
                    <a:pt x="656" y="2784"/>
                    <a:pt x="763" y="2951"/>
                  </a:cubicBezTo>
                  <a:cubicBezTo>
                    <a:pt x="1073" y="3391"/>
                    <a:pt x="1061" y="3713"/>
                    <a:pt x="739" y="4141"/>
                  </a:cubicBezTo>
                  <a:cubicBezTo>
                    <a:pt x="644" y="4272"/>
                    <a:pt x="525" y="4391"/>
                    <a:pt x="430" y="4522"/>
                  </a:cubicBezTo>
                  <a:cubicBezTo>
                    <a:pt x="84" y="5046"/>
                    <a:pt x="13" y="5701"/>
                    <a:pt x="572" y="6237"/>
                  </a:cubicBezTo>
                  <a:cubicBezTo>
                    <a:pt x="656" y="6320"/>
                    <a:pt x="751" y="6403"/>
                    <a:pt x="823" y="6487"/>
                  </a:cubicBezTo>
                  <a:cubicBezTo>
                    <a:pt x="1096" y="6761"/>
                    <a:pt x="1168" y="7177"/>
                    <a:pt x="1013" y="7534"/>
                  </a:cubicBezTo>
                  <a:cubicBezTo>
                    <a:pt x="942" y="7689"/>
                    <a:pt x="846" y="7844"/>
                    <a:pt x="727" y="7987"/>
                  </a:cubicBezTo>
                  <a:cubicBezTo>
                    <a:pt x="596" y="8154"/>
                    <a:pt x="477" y="8320"/>
                    <a:pt x="370" y="8499"/>
                  </a:cubicBezTo>
                  <a:cubicBezTo>
                    <a:pt x="1" y="9225"/>
                    <a:pt x="84" y="9713"/>
                    <a:pt x="596" y="10213"/>
                  </a:cubicBezTo>
                  <a:lnTo>
                    <a:pt x="656" y="10273"/>
                  </a:lnTo>
                  <a:cubicBezTo>
                    <a:pt x="1061" y="10666"/>
                    <a:pt x="1120" y="11130"/>
                    <a:pt x="930" y="11642"/>
                  </a:cubicBezTo>
                  <a:cubicBezTo>
                    <a:pt x="882" y="11761"/>
                    <a:pt x="823" y="11880"/>
                    <a:pt x="775" y="11999"/>
                  </a:cubicBezTo>
                  <a:cubicBezTo>
                    <a:pt x="812" y="12027"/>
                    <a:pt x="848" y="12037"/>
                    <a:pt x="882" y="12037"/>
                  </a:cubicBezTo>
                  <a:cubicBezTo>
                    <a:pt x="936" y="12037"/>
                    <a:pt x="986" y="12014"/>
                    <a:pt x="1037" y="11999"/>
                  </a:cubicBezTo>
                  <a:cubicBezTo>
                    <a:pt x="1680" y="11773"/>
                    <a:pt x="2311" y="11487"/>
                    <a:pt x="2918" y="11142"/>
                  </a:cubicBezTo>
                  <a:cubicBezTo>
                    <a:pt x="3799" y="10642"/>
                    <a:pt x="4621" y="10011"/>
                    <a:pt x="5335" y="9297"/>
                  </a:cubicBezTo>
                  <a:cubicBezTo>
                    <a:pt x="5466" y="9166"/>
                    <a:pt x="5537" y="9047"/>
                    <a:pt x="5466" y="8856"/>
                  </a:cubicBezTo>
                  <a:cubicBezTo>
                    <a:pt x="5335" y="8558"/>
                    <a:pt x="5371" y="8225"/>
                    <a:pt x="5561" y="7963"/>
                  </a:cubicBezTo>
                  <a:cubicBezTo>
                    <a:pt x="5668" y="7796"/>
                    <a:pt x="5752" y="7618"/>
                    <a:pt x="5859" y="7451"/>
                  </a:cubicBezTo>
                  <a:cubicBezTo>
                    <a:pt x="6240" y="6796"/>
                    <a:pt x="6228" y="6177"/>
                    <a:pt x="5704" y="5594"/>
                  </a:cubicBezTo>
                  <a:cubicBezTo>
                    <a:pt x="5597" y="5463"/>
                    <a:pt x="5514" y="5332"/>
                    <a:pt x="5406" y="5189"/>
                  </a:cubicBezTo>
                  <a:cubicBezTo>
                    <a:pt x="5299" y="5046"/>
                    <a:pt x="5275" y="4844"/>
                    <a:pt x="5359" y="4677"/>
                  </a:cubicBezTo>
                  <a:cubicBezTo>
                    <a:pt x="5406" y="4570"/>
                    <a:pt x="5466" y="4463"/>
                    <a:pt x="5514" y="4355"/>
                  </a:cubicBezTo>
                  <a:cubicBezTo>
                    <a:pt x="5609" y="4189"/>
                    <a:pt x="5704" y="4010"/>
                    <a:pt x="5776" y="3832"/>
                  </a:cubicBezTo>
                  <a:cubicBezTo>
                    <a:pt x="6049" y="3189"/>
                    <a:pt x="5954" y="2605"/>
                    <a:pt x="5525" y="2069"/>
                  </a:cubicBezTo>
                  <a:cubicBezTo>
                    <a:pt x="5466" y="1974"/>
                    <a:pt x="5395" y="1903"/>
                    <a:pt x="5323" y="1819"/>
                  </a:cubicBezTo>
                  <a:cubicBezTo>
                    <a:pt x="5085" y="1581"/>
                    <a:pt x="5073" y="1284"/>
                    <a:pt x="5144" y="986"/>
                  </a:cubicBezTo>
                  <a:cubicBezTo>
                    <a:pt x="5192" y="843"/>
                    <a:pt x="5252" y="700"/>
                    <a:pt x="5323" y="569"/>
                  </a:cubicBezTo>
                  <a:cubicBezTo>
                    <a:pt x="5359" y="474"/>
                    <a:pt x="5418" y="379"/>
                    <a:pt x="5466" y="295"/>
                  </a:cubicBezTo>
                  <a:cubicBezTo>
                    <a:pt x="5514" y="212"/>
                    <a:pt x="5502" y="129"/>
                    <a:pt x="5442" y="69"/>
                  </a:cubicBezTo>
                  <a:cubicBezTo>
                    <a:pt x="5407" y="25"/>
                    <a:pt x="5352" y="1"/>
                    <a:pt x="5297" y="1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54" name="Google Shape;1654;p43"/>
          <p:cNvGrpSpPr/>
          <p:nvPr/>
        </p:nvGrpSpPr>
        <p:grpSpPr>
          <a:xfrm rot="1672944">
            <a:off x="7420309" y="3543477"/>
            <a:ext cx="929044" cy="929044"/>
            <a:chOff x="7161125" y="3078684"/>
            <a:chExt cx="735900" cy="735900"/>
          </a:xfrm>
        </p:grpSpPr>
        <p:sp>
          <p:nvSpPr>
            <p:cNvPr id="1655" name="Google Shape;1655;p43"/>
            <p:cNvSpPr/>
            <p:nvPr/>
          </p:nvSpPr>
          <p:spPr>
            <a:xfrm>
              <a:off x="7161125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6" name="Google Shape;1656;p43"/>
            <p:cNvSpPr/>
            <p:nvPr/>
          </p:nvSpPr>
          <p:spPr>
            <a:xfrm>
              <a:off x="7227838" y="3140000"/>
              <a:ext cx="637900" cy="606950"/>
            </a:xfrm>
            <a:custGeom>
              <a:rect b="b" l="l" r="r" t="t"/>
              <a:pathLst>
                <a:path extrusionOk="0" h="24278" w="25516">
                  <a:moveTo>
                    <a:pt x="12252" y="0"/>
                  </a:moveTo>
                  <a:cubicBezTo>
                    <a:pt x="8989" y="12"/>
                    <a:pt x="5858" y="1310"/>
                    <a:pt x="3548" y="3608"/>
                  </a:cubicBezTo>
                  <a:cubicBezTo>
                    <a:pt x="1262" y="5894"/>
                    <a:pt x="0" y="9013"/>
                    <a:pt x="24" y="12240"/>
                  </a:cubicBezTo>
                  <a:cubicBezTo>
                    <a:pt x="12" y="15502"/>
                    <a:pt x="1334" y="18622"/>
                    <a:pt x="3679" y="20884"/>
                  </a:cubicBezTo>
                  <a:cubicBezTo>
                    <a:pt x="5953" y="23063"/>
                    <a:pt x="8965" y="24277"/>
                    <a:pt x="12121" y="24277"/>
                  </a:cubicBezTo>
                  <a:lnTo>
                    <a:pt x="12144" y="24277"/>
                  </a:lnTo>
                  <a:cubicBezTo>
                    <a:pt x="15407" y="24277"/>
                    <a:pt x="18526" y="22967"/>
                    <a:pt x="20812" y="20646"/>
                  </a:cubicBezTo>
                  <a:cubicBezTo>
                    <a:pt x="25491" y="15931"/>
                    <a:pt x="25515" y="8323"/>
                    <a:pt x="20848" y="3596"/>
                  </a:cubicBezTo>
                  <a:cubicBezTo>
                    <a:pt x="18586" y="1286"/>
                    <a:pt x="15478" y="0"/>
                    <a:pt x="1225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7" name="Google Shape;1657;p43"/>
            <p:cNvSpPr/>
            <p:nvPr/>
          </p:nvSpPr>
          <p:spPr>
            <a:xfrm>
              <a:off x="7250438" y="3162625"/>
              <a:ext cx="564400" cy="561700"/>
            </a:xfrm>
            <a:custGeom>
              <a:rect b="b" l="l" r="r" t="t"/>
              <a:pathLst>
                <a:path extrusionOk="0" h="22468" w="22576">
                  <a:moveTo>
                    <a:pt x="11337" y="0"/>
                  </a:moveTo>
                  <a:cubicBezTo>
                    <a:pt x="5239" y="0"/>
                    <a:pt x="1" y="4854"/>
                    <a:pt x="13" y="11335"/>
                  </a:cubicBezTo>
                  <a:cubicBezTo>
                    <a:pt x="37" y="17815"/>
                    <a:pt x="5298" y="22467"/>
                    <a:pt x="11206" y="22467"/>
                  </a:cubicBezTo>
                  <a:cubicBezTo>
                    <a:pt x="11213" y="22467"/>
                    <a:pt x="11221" y="22467"/>
                    <a:pt x="11229" y="22467"/>
                  </a:cubicBezTo>
                  <a:cubicBezTo>
                    <a:pt x="17527" y="22455"/>
                    <a:pt x="22575" y="17288"/>
                    <a:pt x="22528" y="11180"/>
                  </a:cubicBezTo>
                  <a:cubicBezTo>
                    <a:pt x="22575" y="5060"/>
                    <a:pt x="17563" y="12"/>
                    <a:pt x="11360" y="0"/>
                  </a:cubicBezTo>
                  <a:cubicBezTo>
                    <a:pt x="11352" y="0"/>
                    <a:pt x="11345" y="0"/>
                    <a:pt x="11337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8" name="Google Shape;1658;p43"/>
            <p:cNvSpPr/>
            <p:nvPr/>
          </p:nvSpPr>
          <p:spPr>
            <a:xfrm>
              <a:off x="7291813" y="3361250"/>
              <a:ext cx="109875" cy="109175"/>
            </a:xfrm>
            <a:custGeom>
              <a:rect b="b" l="l" r="r" t="t"/>
              <a:pathLst>
                <a:path extrusionOk="0" h="4367" w="4395">
                  <a:moveTo>
                    <a:pt x="2255" y="1"/>
                  </a:moveTo>
                  <a:cubicBezTo>
                    <a:pt x="2088" y="1"/>
                    <a:pt x="1918" y="23"/>
                    <a:pt x="1751" y="68"/>
                  </a:cubicBezTo>
                  <a:cubicBezTo>
                    <a:pt x="715" y="342"/>
                    <a:pt x="1" y="1294"/>
                    <a:pt x="37" y="2366"/>
                  </a:cubicBezTo>
                  <a:cubicBezTo>
                    <a:pt x="13" y="2842"/>
                    <a:pt x="180" y="3307"/>
                    <a:pt x="489" y="3652"/>
                  </a:cubicBezTo>
                  <a:cubicBezTo>
                    <a:pt x="844" y="4108"/>
                    <a:pt x="1389" y="4366"/>
                    <a:pt x="1955" y="4366"/>
                  </a:cubicBezTo>
                  <a:cubicBezTo>
                    <a:pt x="2054" y="4366"/>
                    <a:pt x="2153" y="4358"/>
                    <a:pt x="2251" y="4342"/>
                  </a:cubicBezTo>
                  <a:cubicBezTo>
                    <a:pt x="2882" y="4259"/>
                    <a:pt x="3454" y="3902"/>
                    <a:pt x="3799" y="3366"/>
                  </a:cubicBezTo>
                  <a:cubicBezTo>
                    <a:pt x="4323" y="2592"/>
                    <a:pt x="4394" y="1771"/>
                    <a:pt x="3918" y="949"/>
                  </a:cubicBezTo>
                  <a:cubicBezTo>
                    <a:pt x="3566" y="349"/>
                    <a:pt x="2924" y="1"/>
                    <a:pt x="225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59" name="Google Shape;1659;p43"/>
            <p:cNvSpPr/>
            <p:nvPr/>
          </p:nvSpPr>
          <p:spPr>
            <a:xfrm>
              <a:off x="7664188" y="3361175"/>
              <a:ext cx="106300" cy="109100"/>
            </a:xfrm>
            <a:custGeom>
              <a:rect b="b" l="l" r="r" t="t"/>
              <a:pathLst>
                <a:path extrusionOk="0" h="4364" w="4252">
                  <a:moveTo>
                    <a:pt x="2053" y="0"/>
                  </a:moveTo>
                  <a:cubicBezTo>
                    <a:pt x="1897" y="0"/>
                    <a:pt x="1737" y="19"/>
                    <a:pt x="1572" y="59"/>
                  </a:cubicBezTo>
                  <a:cubicBezTo>
                    <a:pt x="608" y="285"/>
                    <a:pt x="84" y="1059"/>
                    <a:pt x="36" y="1976"/>
                  </a:cubicBezTo>
                  <a:cubicBezTo>
                    <a:pt x="1" y="2988"/>
                    <a:pt x="632" y="3905"/>
                    <a:pt x="1572" y="4238"/>
                  </a:cubicBezTo>
                  <a:cubicBezTo>
                    <a:pt x="1796" y="4322"/>
                    <a:pt x="2027" y="4364"/>
                    <a:pt x="2257" y="4364"/>
                  </a:cubicBezTo>
                  <a:cubicBezTo>
                    <a:pt x="2518" y="4364"/>
                    <a:pt x="2778" y="4310"/>
                    <a:pt x="3025" y="4203"/>
                  </a:cubicBezTo>
                  <a:cubicBezTo>
                    <a:pt x="3834" y="3845"/>
                    <a:pt x="4192" y="3179"/>
                    <a:pt x="4251" y="2321"/>
                  </a:cubicBezTo>
                  <a:cubicBezTo>
                    <a:pt x="4239" y="1678"/>
                    <a:pt x="3977" y="1071"/>
                    <a:pt x="3501" y="631"/>
                  </a:cubicBezTo>
                  <a:cubicBezTo>
                    <a:pt x="3085" y="233"/>
                    <a:pt x="2596" y="0"/>
                    <a:pt x="2053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0" name="Google Shape;1660;p43"/>
            <p:cNvSpPr/>
            <p:nvPr/>
          </p:nvSpPr>
          <p:spPr>
            <a:xfrm>
              <a:off x="7322788" y="3422325"/>
              <a:ext cx="414350" cy="193650"/>
            </a:xfrm>
            <a:custGeom>
              <a:rect b="b" l="l" r="r" t="t"/>
              <a:pathLst>
                <a:path extrusionOk="0" h="7746" w="16574">
                  <a:moveTo>
                    <a:pt x="1796" y="0"/>
                  </a:moveTo>
                  <a:cubicBezTo>
                    <a:pt x="1350" y="0"/>
                    <a:pt x="901" y="182"/>
                    <a:pt x="643" y="518"/>
                  </a:cubicBezTo>
                  <a:cubicBezTo>
                    <a:pt x="179" y="1137"/>
                    <a:pt x="0" y="1804"/>
                    <a:pt x="274" y="2542"/>
                  </a:cubicBezTo>
                  <a:cubicBezTo>
                    <a:pt x="345" y="2733"/>
                    <a:pt x="417" y="2911"/>
                    <a:pt x="512" y="3078"/>
                  </a:cubicBezTo>
                  <a:cubicBezTo>
                    <a:pt x="619" y="3292"/>
                    <a:pt x="750" y="3495"/>
                    <a:pt x="846" y="3721"/>
                  </a:cubicBezTo>
                  <a:cubicBezTo>
                    <a:pt x="1119" y="4269"/>
                    <a:pt x="1477" y="4781"/>
                    <a:pt x="1929" y="5209"/>
                  </a:cubicBezTo>
                  <a:cubicBezTo>
                    <a:pt x="2060" y="5328"/>
                    <a:pt x="2179" y="5459"/>
                    <a:pt x="2310" y="5590"/>
                  </a:cubicBezTo>
                  <a:cubicBezTo>
                    <a:pt x="2786" y="6090"/>
                    <a:pt x="3358" y="6495"/>
                    <a:pt x="3989" y="6781"/>
                  </a:cubicBezTo>
                  <a:cubicBezTo>
                    <a:pt x="5358" y="7400"/>
                    <a:pt x="6846" y="7733"/>
                    <a:pt x="8346" y="7745"/>
                  </a:cubicBezTo>
                  <a:cubicBezTo>
                    <a:pt x="9692" y="7722"/>
                    <a:pt x="11013" y="7448"/>
                    <a:pt x="12252" y="6948"/>
                  </a:cubicBezTo>
                  <a:cubicBezTo>
                    <a:pt x="12740" y="6769"/>
                    <a:pt x="13204" y="6519"/>
                    <a:pt x="13621" y="6198"/>
                  </a:cubicBezTo>
                  <a:cubicBezTo>
                    <a:pt x="14538" y="5495"/>
                    <a:pt x="15359" y="4709"/>
                    <a:pt x="15859" y="3650"/>
                  </a:cubicBezTo>
                  <a:cubicBezTo>
                    <a:pt x="15955" y="3447"/>
                    <a:pt x="16074" y="3257"/>
                    <a:pt x="16181" y="3054"/>
                  </a:cubicBezTo>
                  <a:cubicBezTo>
                    <a:pt x="16336" y="2769"/>
                    <a:pt x="16443" y="2447"/>
                    <a:pt x="16514" y="2126"/>
                  </a:cubicBezTo>
                  <a:cubicBezTo>
                    <a:pt x="16574" y="1840"/>
                    <a:pt x="16550" y="1554"/>
                    <a:pt x="16443" y="1280"/>
                  </a:cubicBezTo>
                  <a:cubicBezTo>
                    <a:pt x="16347" y="1066"/>
                    <a:pt x="16240" y="852"/>
                    <a:pt x="16121" y="649"/>
                  </a:cubicBezTo>
                  <a:cubicBezTo>
                    <a:pt x="15879" y="240"/>
                    <a:pt x="15383" y="5"/>
                    <a:pt x="14883" y="5"/>
                  </a:cubicBezTo>
                  <a:cubicBezTo>
                    <a:pt x="14423" y="5"/>
                    <a:pt x="13961" y="204"/>
                    <a:pt x="13692" y="649"/>
                  </a:cubicBezTo>
                  <a:cubicBezTo>
                    <a:pt x="13526" y="911"/>
                    <a:pt x="13395" y="1197"/>
                    <a:pt x="13240" y="1471"/>
                  </a:cubicBezTo>
                  <a:cubicBezTo>
                    <a:pt x="13038" y="1876"/>
                    <a:pt x="12859" y="2292"/>
                    <a:pt x="12633" y="2685"/>
                  </a:cubicBezTo>
                  <a:cubicBezTo>
                    <a:pt x="12168" y="3542"/>
                    <a:pt x="11454" y="4245"/>
                    <a:pt x="10573" y="4697"/>
                  </a:cubicBezTo>
                  <a:cubicBezTo>
                    <a:pt x="9860" y="5076"/>
                    <a:pt x="9108" y="5227"/>
                    <a:pt x="8341" y="5227"/>
                  </a:cubicBezTo>
                  <a:cubicBezTo>
                    <a:pt x="8071" y="5227"/>
                    <a:pt x="7798" y="5208"/>
                    <a:pt x="7525" y="5174"/>
                  </a:cubicBezTo>
                  <a:cubicBezTo>
                    <a:pt x="6072" y="4935"/>
                    <a:pt x="4810" y="4054"/>
                    <a:pt x="4096" y="2780"/>
                  </a:cubicBezTo>
                  <a:cubicBezTo>
                    <a:pt x="3858" y="2352"/>
                    <a:pt x="3655" y="1899"/>
                    <a:pt x="3417" y="1459"/>
                  </a:cubicBezTo>
                  <a:cubicBezTo>
                    <a:pt x="3274" y="1149"/>
                    <a:pt x="3096" y="852"/>
                    <a:pt x="2917" y="554"/>
                  </a:cubicBezTo>
                  <a:cubicBezTo>
                    <a:pt x="2669" y="176"/>
                    <a:pt x="2234" y="0"/>
                    <a:pt x="17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1" name="Google Shape;1661;p43"/>
            <p:cNvSpPr/>
            <p:nvPr/>
          </p:nvSpPr>
          <p:spPr>
            <a:xfrm>
              <a:off x="7429338" y="3568000"/>
              <a:ext cx="203325" cy="52000"/>
            </a:xfrm>
            <a:custGeom>
              <a:rect b="b" l="l" r="r" t="t"/>
              <a:pathLst>
                <a:path extrusionOk="0" h="2080" w="8133">
                  <a:moveTo>
                    <a:pt x="4064" y="0"/>
                  </a:moveTo>
                  <a:cubicBezTo>
                    <a:pt x="3461" y="0"/>
                    <a:pt x="2862" y="70"/>
                    <a:pt x="2275" y="204"/>
                  </a:cubicBezTo>
                  <a:cubicBezTo>
                    <a:pt x="1596" y="359"/>
                    <a:pt x="953" y="621"/>
                    <a:pt x="370" y="990"/>
                  </a:cubicBezTo>
                  <a:cubicBezTo>
                    <a:pt x="239" y="1061"/>
                    <a:pt x="120" y="1156"/>
                    <a:pt x="36" y="1287"/>
                  </a:cubicBezTo>
                  <a:cubicBezTo>
                    <a:pt x="1" y="1335"/>
                    <a:pt x="1" y="1406"/>
                    <a:pt x="36" y="1454"/>
                  </a:cubicBezTo>
                  <a:cubicBezTo>
                    <a:pt x="60" y="1514"/>
                    <a:pt x="120" y="1549"/>
                    <a:pt x="179" y="1549"/>
                  </a:cubicBezTo>
                  <a:cubicBezTo>
                    <a:pt x="215" y="1549"/>
                    <a:pt x="239" y="1549"/>
                    <a:pt x="274" y="1537"/>
                  </a:cubicBezTo>
                  <a:cubicBezTo>
                    <a:pt x="321" y="1512"/>
                    <a:pt x="362" y="1498"/>
                    <a:pt x="399" y="1498"/>
                  </a:cubicBezTo>
                  <a:cubicBezTo>
                    <a:pt x="465" y="1498"/>
                    <a:pt x="519" y="1541"/>
                    <a:pt x="572" y="1633"/>
                  </a:cubicBezTo>
                  <a:cubicBezTo>
                    <a:pt x="644" y="1764"/>
                    <a:pt x="810" y="1775"/>
                    <a:pt x="965" y="1823"/>
                  </a:cubicBezTo>
                  <a:cubicBezTo>
                    <a:pt x="1572" y="1978"/>
                    <a:pt x="2203" y="2061"/>
                    <a:pt x="2822" y="2061"/>
                  </a:cubicBezTo>
                  <a:cubicBezTo>
                    <a:pt x="3245" y="2073"/>
                    <a:pt x="3668" y="2079"/>
                    <a:pt x="4089" y="2079"/>
                  </a:cubicBezTo>
                  <a:cubicBezTo>
                    <a:pt x="4510" y="2079"/>
                    <a:pt x="4930" y="2073"/>
                    <a:pt x="5347" y="2061"/>
                  </a:cubicBezTo>
                  <a:cubicBezTo>
                    <a:pt x="5966" y="2061"/>
                    <a:pt x="6573" y="1978"/>
                    <a:pt x="7168" y="1823"/>
                  </a:cubicBezTo>
                  <a:cubicBezTo>
                    <a:pt x="7359" y="1775"/>
                    <a:pt x="7561" y="1752"/>
                    <a:pt x="7656" y="1549"/>
                  </a:cubicBezTo>
                  <a:cubicBezTo>
                    <a:pt x="7670" y="1509"/>
                    <a:pt x="7695" y="1495"/>
                    <a:pt x="7725" y="1495"/>
                  </a:cubicBezTo>
                  <a:cubicBezTo>
                    <a:pt x="7747" y="1495"/>
                    <a:pt x="7773" y="1503"/>
                    <a:pt x="7799" y="1514"/>
                  </a:cubicBezTo>
                  <a:cubicBezTo>
                    <a:pt x="7859" y="1525"/>
                    <a:pt x="7918" y="1537"/>
                    <a:pt x="7978" y="1549"/>
                  </a:cubicBezTo>
                  <a:cubicBezTo>
                    <a:pt x="8061" y="1549"/>
                    <a:pt x="8109" y="1478"/>
                    <a:pt x="8133" y="1394"/>
                  </a:cubicBezTo>
                  <a:cubicBezTo>
                    <a:pt x="8133" y="1323"/>
                    <a:pt x="8097" y="1240"/>
                    <a:pt x="8037" y="1192"/>
                  </a:cubicBezTo>
                  <a:cubicBezTo>
                    <a:pt x="7918" y="1097"/>
                    <a:pt x="7799" y="1013"/>
                    <a:pt x="7668" y="930"/>
                  </a:cubicBezTo>
                  <a:cubicBezTo>
                    <a:pt x="6799" y="418"/>
                    <a:pt x="5823" y="109"/>
                    <a:pt x="4823" y="37"/>
                  </a:cubicBezTo>
                  <a:cubicBezTo>
                    <a:pt x="4569" y="13"/>
                    <a:pt x="4316" y="0"/>
                    <a:pt x="4064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2" name="Google Shape;1662;p43"/>
            <p:cNvSpPr/>
            <p:nvPr/>
          </p:nvSpPr>
          <p:spPr>
            <a:xfrm>
              <a:off x="7313838" y="3412375"/>
              <a:ext cx="434325" cy="212300"/>
            </a:xfrm>
            <a:custGeom>
              <a:rect b="b" l="l" r="r" t="t"/>
              <a:pathLst>
                <a:path extrusionOk="0" h="8492" w="17373">
                  <a:moveTo>
                    <a:pt x="15242" y="418"/>
                  </a:moveTo>
                  <a:cubicBezTo>
                    <a:pt x="15741" y="418"/>
                    <a:pt x="16238" y="656"/>
                    <a:pt x="16479" y="1071"/>
                  </a:cubicBezTo>
                  <a:cubicBezTo>
                    <a:pt x="16598" y="1273"/>
                    <a:pt x="16705" y="1488"/>
                    <a:pt x="16801" y="1702"/>
                  </a:cubicBezTo>
                  <a:cubicBezTo>
                    <a:pt x="16920" y="1976"/>
                    <a:pt x="16932" y="2262"/>
                    <a:pt x="16872" y="2547"/>
                  </a:cubicBezTo>
                  <a:cubicBezTo>
                    <a:pt x="16813" y="2869"/>
                    <a:pt x="16705" y="3178"/>
                    <a:pt x="16551" y="3476"/>
                  </a:cubicBezTo>
                  <a:cubicBezTo>
                    <a:pt x="16444" y="3679"/>
                    <a:pt x="16313" y="3869"/>
                    <a:pt x="16217" y="4071"/>
                  </a:cubicBezTo>
                  <a:cubicBezTo>
                    <a:pt x="15717" y="5131"/>
                    <a:pt x="14896" y="5917"/>
                    <a:pt x="13991" y="6619"/>
                  </a:cubicBezTo>
                  <a:cubicBezTo>
                    <a:pt x="13562" y="6941"/>
                    <a:pt x="13098" y="7191"/>
                    <a:pt x="12610" y="7369"/>
                  </a:cubicBezTo>
                  <a:cubicBezTo>
                    <a:pt x="11371" y="7869"/>
                    <a:pt x="10050" y="8131"/>
                    <a:pt x="8704" y="8155"/>
                  </a:cubicBezTo>
                  <a:lnTo>
                    <a:pt x="8704" y="8143"/>
                  </a:lnTo>
                  <a:cubicBezTo>
                    <a:pt x="7204" y="8131"/>
                    <a:pt x="5728" y="7810"/>
                    <a:pt x="4359" y="7203"/>
                  </a:cubicBezTo>
                  <a:cubicBezTo>
                    <a:pt x="3728" y="6905"/>
                    <a:pt x="3156" y="6500"/>
                    <a:pt x="2668" y="6012"/>
                  </a:cubicBezTo>
                  <a:cubicBezTo>
                    <a:pt x="2549" y="5881"/>
                    <a:pt x="2418" y="5750"/>
                    <a:pt x="2287" y="5619"/>
                  </a:cubicBezTo>
                  <a:cubicBezTo>
                    <a:pt x="1846" y="5191"/>
                    <a:pt x="1477" y="4691"/>
                    <a:pt x="1215" y="4131"/>
                  </a:cubicBezTo>
                  <a:cubicBezTo>
                    <a:pt x="1108" y="3917"/>
                    <a:pt x="977" y="3714"/>
                    <a:pt x="870" y="3500"/>
                  </a:cubicBezTo>
                  <a:cubicBezTo>
                    <a:pt x="787" y="3321"/>
                    <a:pt x="703" y="3143"/>
                    <a:pt x="644" y="2964"/>
                  </a:cubicBezTo>
                  <a:cubicBezTo>
                    <a:pt x="358" y="2214"/>
                    <a:pt x="537" y="1559"/>
                    <a:pt x="1013" y="940"/>
                  </a:cubicBezTo>
                  <a:cubicBezTo>
                    <a:pt x="1271" y="604"/>
                    <a:pt x="1720" y="422"/>
                    <a:pt x="2166" y="422"/>
                  </a:cubicBezTo>
                  <a:cubicBezTo>
                    <a:pt x="2604" y="422"/>
                    <a:pt x="3039" y="598"/>
                    <a:pt x="3287" y="976"/>
                  </a:cubicBezTo>
                  <a:cubicBezTo>
                    <a:pt x="3466" y="1262"/>
                    <a:pt x="3632" y="1571"/>
                    <a:pt x="3787" y="1881"/>
                  </a:cubicBezTo>
                  <a:cubicBezTo>
                    <a:pt x="4013" y="2309"/>
                    <a:pt x="4216" y="2762"/>
                    <a:pt x="4466" y="3190"/>
                  </a:cubicBezTo>
                  <a:cubicBezTo>
                    <a:pt x="5180" y="4476"/>
                    <a:pt x="6442" y="5357"/>
                    <a:pt x="7883" y="5595"/>
                  </a:cubicBezTo>
                  <a:cubicBezTo>
                    <a:pt x="8159" y="5630"/>
                    <a:pt x="8433" y="5648"/>
                    <a:pt x="8705" y="5648"/>
                  </a:cubicBezTo>
                  <a:cubicBezTo>
                    <a:pt x="9473" y="5648"/>
                    <a:pt x="10221" y="5498"/>
                    <a:pt x="10943" y="5119"/>
                  </a:cubicBezTo>
                  <a:cubicBezTo>
                    <a:pt x="11812" y="4667"/>
                    <a:pt x="12526" y="3964"/>
                    <a:pt x="13003" y="3095"/>
                  </a:cubicBezTo>
                  <a:cubicBezTo>
                    <a:pt x="13217" y="2702"/>
                    <a:pt x="13396" y="2297"/>
                    <a:pt x="13610" y="1893"/>
                  </a:cubicBezTo>
                  <a:cubicBezTo>
                    <a:pt x="13753" y="1619"/>
                    <a:pt x="13884" y="1333"/>
                    <a:pt x="14050" y="1071"/>
                  </a:cubicBezTo>
                  <a:cubicBezTo>
                    <a:pt x="14319" y="620"/>
                    <a:pt x="14781" y="418"/>
                    <a:pt x="15242" y="418"/>
                  </a:cubicBezTo>
                  <a:close/>
                  <a:moveTo>
                    <a:pt x="15236" y="1"/>
                  </a:moveTo>
                  <a:cubicBezTo>
                    <a:pt x="14638" y="1"/>
                    <a:pt x="14044" y="266"/>
                    <a:pt x="13705" y="821"/>
                  </a:cubicBezTo>
                  <a:cubicBezTo>
                    <a:pt x="13526" y="1119"/>
                    <a:pt x="13372" y="1428"/>
                    <a:pt x="13217" y="1726"/>
                  </a:cubicBezTo>
                  <a:cubicBezTo>
                    <a:pt x="12991" y="2155"/>
                    <a:pt x="12800" y="2595"/>
                    <a:pt x="12562" y="3012"/>
                  </a:cubicBezTo>
                  <a:cubicBezTo>
                    <a:pt x="12157" y="3726"/>
                    <a:pt x="11562" y="4310"/>
                    <a:pt x="10836" y="4679"/>
                  </a:cubicBezTo>
                  <a:cubicBezTo>
                    <a:pt x="10172" y="5025"/>
                    <a:pt x="9437" y="5200"/>
                    <a:pt x="8700" y="5200"/>
                  </a:cubicBezTo>
                  <a:cubicBezTo>
                    <a:pt x="8273" y="5200"/>
                    <a:pt x="7845" y="5142"/>
                    <a:pt x="7430" y="5024"/>
                  </a:cubicBezTo>
                  <a:cubicBezTo>
                    <a:pt x="6276" y="4726"/>
                    <a:pt x="5311" y="3952"/>
                    <a:pt x="4763" y="2893"/>
                  </a:cubicBezTo>
                  <a:cubicBezTo>
                    <a:pt x="4537" y="2488"/>
                    <a:pt x="4335" y="2071"/>
                    <a:pt x="4132" y="1643"/>
                  </a:cubicBezTo>
                  <a:cubicBezTo>
                    <a:pt x="3978" y="1309"/>
                    <a:pt x="3787" y="976"/>
                    <a:pt x="3573" y="678"/>
                  </a:cubicBezTo>
                  <a:cubicBezTo>
                    <a:pt x="3242" y="216"/>
                    <a:pt x="2687" y="3"/>
                    <a:pt x="2142" y="3"/>
                  </a:cubicBezTo>
                  <a:cubicBezTo>
                    <a:pt x="1649" y="3"/>
                    <a:pt x="1164" y="177"/>
                    <a:pt x="858" y="500"/>
                  </a:cubicBezTo>
                  <a:cubicBezTo>
                    <a:pt x="299" y="1071"/>
                    <a:pt x="1" y="1762"/>
                    <a:pt x="84" y="2583"/>
                  </a:cubicBezTo>
                  <a:cubicBezTo>
                    <a:pt x="108" y="2845"/>
                    <a:pt x="180" y="3107"/>
                    <a:pt x="275" y="3357"/>
                  </a:cubicBezTo>
                  <a:cubicBezTo>
                    <a:pt x="561" y="4107"/>
                    <a:pt x="977" y="4798"/>
                    <a:pt x="1501" y="5393"/>
                  </a:cubicBezTo>
                  <a:cubicBezTo>
                    <a:pt x="2513" y="6667"/>
                    <a:pt x="3906" y="7596"/>
                    <a:pt x="5478" y="8060"/>
                  </a:cubicBezTo>
                  <a:cubicBezTo>
                    <a:pt x="6495" y="8347"/>
                    <a:pt x="7553" y="8491"/>
                    <a:pt x="8614" y="8491"/>
                  </a:cubicBezTo>
                  <a:cubicBezTo>
                    <a:pt x="8696" y="8491"/>
                    <a:pt x="8778" y="8490"/>
                    <a:pt x="8859" y="8489"/>
                  </a:cubicBezTo>
                  <a:cubicBezTo>
                    <a:pt x="9490" y="8489"/>
                    <a:pt x="10109" y="8429"/>
                    <a:pt x="10729" y="8322"/>
                  </a:cubicBezTo>
                  <a:cubicBezTo>
                    <a:pt x="13241" y="7929"/>
                    <a:pt x="15158" y="6631"/>
                    <a:pt x="16539" y="4524"/>
                  </a:cubicBezTo>
                  <a:cubicBezTo>
                    <a:pt x="16836" y="4071"/>
                    <a:pt x="17063" y="3571"/>
                    <a:pt x="17217" y="3059"/>
                  </a:cubicBezTo>
                  <a:cubicBezTo>
                    <a:pt x="17360" y="2643"/>
                    <a:pt x="17372" y="2202"/>
                    <a:pt x="17265" y="1774"/>
                  </a:cubicBezTo>
                  <a:cubicBezTo>
                    <a:pt x="17158" y="1440"/>
                    <a:pt x="17015" y="1131"/>
                    <a:pt x="16836" y="833"/>
                  </a:cubicBezTo>
                  <a:cubicBezTo>
                    <a:pt x="16485" y="287"/>
                    <a:pt x="15858" y="1"/>
                    <a:pt x="1523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3" name="Google Shape;1663;p43"/>
            <p:cNvSpPr/>
            <p:nvPr/>
          </p:nvSpPr>
          <p:spPr>
            <a:xfrm>
              <a:off x="7457013" y="3360025"/>
              <a:ext cx="28025" cy="60250"/>
            </a:xfrm>
            <a:custGeom>
              <a:rect b="b" l="l" r="r" t="t"/>
              <a:pathLst>
                <a:path extrusionOk="0" h="2410" w="1121">
                  <a:moveTo>
                    <a:pt x="515" y="1"/>
                  </a:moveTo>
                  <a:cubicBezTo>
                    <a:pt x="423" y="1"/>
                    <a:pt x="332" y="43"/>
                    <a:pt x="275" y="129"/>
                  </a:cubicBezTo>
                  <a:cubicBezTo>
                    <a:pt x="179" y="236"/>
                    <a:pt x="108" y="367"/>
                    <a:pt x="72" y="510"/>
                  </a:cubicBezTo>
                  <a:cubicBezTo>
                    <a:pt x="37" y="689"/>
                    <a:pt x="13" y="867"/>
                    <a:pt x="1" y="1046"/>
                  </a:cubicBezTo>
                  <a:cubicBezTo>
                    <a:pt x="1" y="1367"/>
                    <a:pt x="60" y="1677"/>
                    <a:pt x="179" y="1974"/>
                  </a:cubicBezTo>
                  <a:cubicBezTo>
                    <a:pt x="215" y="2082"/>
                    <a:pt x="275" y="2189"/>
                    <a:pt x="346" y="2284"/>
                  </a:cubicBezTo>
                  <a:cubicBezTo>
                    <a:pt x="413" y="2368"/>
                    <a:pt x="509" y="2410"/>
                    <a:pt x="604" y="2410"/>
                  </a:cubicBezTo>
                  <a:cubicBezTo>
                    <a:pt x="712" y="2410"/>
                    <a:pt x="819" y="2356"/>
                    <a:pt x="882" y="2248"/>
                  </a:cubicBezTo>
                  <a:cubicBezTo>
                    <a:pt x="941" y="2141"/>
                    <a:pt x="989" y="2034"/>
                    <a:pt x="1025" y="1915"/>
                  </a:cubicBezTo>
                  <a:cubicBezTo>
                    <a:pt x="1120" y="1391"/>
                    <a:pt x="1072" y="843"/>
                    <a:pt x="894" y="331"/>
                  </a:cubicBezTo>
                  <a:cubicBezTo>
                    <a:pt x="858" y="260"/>
                    <a:pt x="822" y="200"/>
                    <a:pt x="775" y="141"/>
                  </a:cubicBezTo>
                  <a:cubicBezTo>
                    <a:pt x="713" y="49"/>
                    <a:pt x="614" y="1"/>
                    <a:pt x="51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64" name="Google Shape;1664;p43"/>
            <p:cNvSpPr/>
            <p:nvPr/>
          </p:nvSpPr>
          <p:spPr>
            <a:xfrm>
              <a:off x="7578163" y="3360025"/>
              <a:ext cx="28300" cy="60100"/>
            </a:xfrm>
            <a:custGeom>
              <a:rect b="b" l="l" r="r" t="t"/>
              <a:pathLst>
                <a:path extrusionOk="0" h="2404" w="1132">
                  <a:moveTo>
                    <a:pt x="584" y="1"/>
                  </a:moveTo>
                  <a:cubicBezTo>
                    <a:pt x="502" y="1"/>
                    <a:pt x="420" y="37"/>
                    <a:pt x="358" y="105"/>
                  </a:cubicBezTo>
                  <a:cubicBezTo>
                    <a:pt x="263" y="236"/>
                    <a:pt x="179" y="379"/>
                    <a:pt x="144" y="546"/>
                  </a:cubicBezTo>
                  <a:cubicBezTo>
                    <a:pt x="72" y="820"/>
                    <a:pt x="48" y="1093"/>
                    <a:pt x="1" y="1379"/>
                  </a:cubicBezTo>
                  <a:cubicBezTo>
                    <a:pt x="25" y="1796"/>
                    <a:pt x="48" y="1974"/>
                    <a:pt x="156" y="2165"/>
                  </a:cubicBezTo>
                  <a:cubicBezTo>
                    <a:pt x="244" y="2323"/>
                    <a:pt x="370" y="2404"/>
                    <a:pt x="495" y="2404"/>
                  </a:cubicBezTo>
                  <a:cubicBezTo>
                    <a:pt x="605" y="2404"/>
                    <a:pt x="715" y="2341"/>
                    <a:pt x="798" y="2213"/>
                  </a:cubicBezTo>
                  <a:cubicBezTo>
                    <a:pt x="846" y="2153"/>
                    <a:pt x="882" y="2082"/>
                    <a:pt x="906" y="2022"/>
                  </a:cubicBezTo>
                  <a:cubicBezTo>
                    <a:pt x="1084" y="1534"/>
                    <a:pt x="1132" y="1022"/>
                    <a:pt x="1037" y="522"/>
                  </a:cubicBezTo>
                  <a:cubicBezTo>
                    <a:pt x="1001" y="355"/>
                    <a:pt x="918" y="200"/>
                    <a:pt x="798" y="93"/>
                  </a:cubicBezTo>
                  <a:cubicBezTo>
                    <a:pt x="736" y="31"/>
                    <a:pt x="660" y="1"/>
                    <a:pt x="58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8" name="Shape 1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" name="Google Shape;1669;p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050" y="947300"/>
            <a:ext cx="6819900" cy="1743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0" name="Google Shape;1670;p44" title="b.1 l.1 ex1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487000" y="3199550"/>
            <a:ext cx="457200" cy="4572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4" name="Shape 16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5" name="Google Shape;1675;g3e285c18a9b_0_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908744" y="886751"/>
            <a:ext cx="4577433" cy="3629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6" name="Google Shape;1676;g3e285c18a9b_0_8" title="b.1 l.1 ex2.mp3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04627" y="1196300"/>
            <a:ext cx="457200" cy="457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0" name="Shape 16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1" name="Google Shape;1681;g3e285c18a9b_0_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9219" y="465926"/>
            <a:ext cx="4577433" cy="3629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2" name="Google Shape;1682;g3e285c18a9b_0_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6800" y="1885950"/>
            <a:ext cx="4112782" cy="295920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6" name="Shape 1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7" name="Google Shape;1687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9219" y="465926"/>
            <a:ext cx="4577434" cy="3629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8" name="Google Shape;1688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6800" y="1504950"/>
            <a:ext cx="4077402" cy="26982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2" name="Shape 16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3" name="Google Shape;1693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59219" y="465926"/>
            <a:ext cx="4577434" cy="36298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4" name="Google Shape;1694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105400" y="780957"/>
            <a:ext cx="3505376" cy="36611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98" name="Shape 1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" name="Google Shape;1699;p47"/>
          <p:cNvSpPr txBox="1"/>
          <p:nvPr>
            <p:ph type="title"/>
          </p:nvPr>
        </p:nvSpPr>
        <p:spPr>
          <a:xfrm>
            <a:off x="457200" y="1852884"/>
            <a:ext cx="5139268" cy="153362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/>
              <a:t>Thanks!</a:t>
            </a:r>
            <a:endParaRPr/>
          </a:p>
        </p:txBody>
      </p:sp>
      <p:grpSp>
        <p:nvGrpSpPr>
          <p:cNvPr id="1700" name="Google Shape;1700;p47"/>
          <p:cNvGrpSpPr/>
          <p:nvPr/>
        </p:nvGrpSpPr>
        <p:grpSpPr>
          <a:xfrm rot="477197">
            <a:off x="6448550" y="826146"/>
            <a:ext cx="1544498" cy="1544425"/>
            <a:chOff x="2214083" y="1263025"/>
            <a:chExt cx="735900" cy="735900"/>
          </a:xfrm>
        </p:grpSpPr>
        <p:sp>
          <p:nvSpPr>
            <p:cNvPr id="1701" name="Google Shape;1701;p47"/>
            <p:cNvSpPr/>
            <p:nvPr/>
          </p:nvSpPr>
          <p:spPr>
            <a:xfrm>
              <a:off x="2214083" y="1263025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2" name="Google Shape;1702;p47"/>
            <p:cNvSpPr/>
            <p:nvPr/>
          </p:nvSpPr>
          <p:spPr>
            <a:xfrm>
              <a:off x="2279288" y="1327575"/>
              <a:ext cx="609625" cy="607250"/>
            </a:xfrm>
            <a:custGeom>
              <a:rect b="b" l="l" r="r" t="t"/>
              <a:pathLst>
                <a:path extrusionOk="0" h="24290" w="24385">
                  <a:moveTo>
                    <a:pt x="12276" y="0"/>
                  </a:moveTo>
                  <a:cubicBezTo>
                    <a:pt x="8835" y="48"/>
                    <a:pt x="5680" y="1393"/>
                    <a:pt x="3382" y="3798"/>
                  </a:cubicBezTo>
                  <a:cubicBezTo>
                    <a:pt x="1239" y="6061"/>
                    <a:pt x="36" y="9061"/>
                    <a:pt x="36" y="12180"/>
                  </a:cubicBezTo>
                  <a:cubicBezTo>
                    <a:pt x="1" y="15383"/>
                    <a:pt x="1263" y="18467"/>
                    <a:pt x="3525" y="20729"/>
                  </a:cubicBezTo>
                  <a:cubicBezTo>
                    <a:pt x="5789" y="23005"/>
                    <a:pt x="8866" y="24289"/>
                    <a:pt x="12089" y="24289"/>
                  </a:cubicBezTo>
                  <a:cubicBezTo>
                    <a:pt x="12103" y="24289"/>
                    <a:pt x="12118" y="24289"/>
                    <a:pt x="12133" y="24289"/>
                  </a:cubicBezTo>
                  <a:cubicBezTo>
                    <a:pt x="12148" y="24289"/>
                    <a:pt x="12163" y="24289"/>
                    <a:pt x="12177" y="24289"/>
                  </a:cubicBezTo>
                  <a:cubicBezTo>
                    <a:pt x="18884" y="24289"/>
                    <a:pt x="24325" y="18869"/>
                    <a:pt x="24349" y="12157"/>
                  </a:cubicBezTo>
                  <a:cubicBezTo>
                    <a:pt x="24385" y="5477"/>
                    <a:pt x="19098" y="131"/>
                    <a:pt x="1230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3" name="Google Shape;1703;p47"/>
            <p:cNvSpPr/>
            <p:nvPr/>
          </p:nvSpPr>
          <p:spPr>
            <a:xfrm>
              <a:off x="2301613" y="1349900"/>
              <a:ext cx="564675" cy="562300"/>
            </a:xfrm>
            <a:custGeom>
              <a:rect b="b" l="l" r="r" t="t"/>
              <a:pathLst>
                <a:path extrusionOk="0" h="22492" w="22587">
                  <a:moveTo>
                    <a:pt x="11395" y="0"/>
                  </a:moveTo>
                  <a:cubicBezTo>
                    <a:pt x="4573" y="95"/>
                    <a:pt x="1" y="5549"/>
                    <a:pt x="36" y="11299"/>
                  </a:cubicBezTo>
                  <a:cubicBezTo>
                    <a:pt x="1" y="17469"/>
                    <a:pt x="5002" y="22491"/>
                    <a:pt x="11175" y="22491"/>
                  </a:cubicBezTo>
                  <a:cubicBezTo>
                    <a:pt x="11196" y="22491"/>
                    <a:pt x="11218" y="22491"/>
                    <a:pt x="11240" y="22491"/>
                  </a:cubicBezTo>
                  <a:cubicBezTo>
                    <a:pt x="11255" y="22491"/>
                    <a:pt x="11270" y="22491"/>
                    <a:pt x="11284" y="22491"/>
                  </a:cubicBezTo>
                  <a:cubicBezTo>
                    <a:pt x="17491" y="22491"/>
                    <a:pt x="22527" y="17476"/>
                    <a:pt x="22551" y="11264"/>
                  </a:cubicBezTo>
                  <a:cubicBezTo>
                    <a:pt x="22587" y="5179"/>
                    <a:pt x="17836" y="131"/>
                    <a:pt x="11395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4" name="Google Shape;1704;p47"/>
            <p:cNvSpPr/>
            <p:nvPr/>
          </p:nvSpPr>
          <p:spPr>
            <a:xfrm>
              <a:off x="2306688" y="1610525"/>
              <a:ext cx="141400" cy="58875"/>
            </a:xfrm>
            <a:custGeom>
              <a:rect b="b" l="l" r="r" t="t"/>
              <a:pathLst>
                <a:path extrusionOk="0" h="2355" w="5656">
                  <a:moveTo>
                    <a:pt x="2612" y="1"/>
                  </a:moveTo>
                  <a:cubicBezTo>
                    <a:pt x="2350" y="1"/>
                    <a:pt x="2086" y="15"/>
                    <a:pt x="1822" y="41"/>
                  </a:cubicBezTo>
                  <a:cubicBezTo>
                    <a:pt x="1429" y="100"/>
                    <a:pt x="1060" y="196"/>
                    <a:pt x="691" y="327"/>
                  </a:cubicBezTo>
                  <a:cubicBezTo>
                    <a:pt x="107" y="541"/>
                    <a:pt x="0" y="1100"/>
                    <a:pt x="417" y="1553"/>
                  </a:cubicBezTo>
                  <a:cubicBezTo>
                    <a:pt x="655" y="1791"/>
                    <a:pt x="929" y="1970"/>
                    <a:pt x="1238" y="2089"/>
                  </a:cubicBezTo>
                  <a:cubicBezTo>
                    <a:pt x="1694" y="2269"/>
                    <a:pt x="2177" y="2355"/>
                    <a:pt x="2673" y="2355"/>
                  </a:cubicBezTo>
                  <a:cubicBezTo>
                    <a:pt x="2734" y="2355"/>
                    <a:pt x="2796" y="2353"/>
                    <a:pt x="2858" y="2351"/>
                  </a:cubicBezTo>
                  <a:cubicBezTo>
                    <a:pt x="2912" y="2351"/>
                    <a:pt x="2966" y="2352"/>
                    <a:pt x="3018" y="2352"/>
                  </a:cubicBezTo>
                  <a:cubicBezTo>
                    <a:pt x="3801" y="2352"/>
                    <a:pt x="4272" y="2267"/>
                    <a:pt x="4774" y="2089"/>
                  </a:cubicBezTo>
                  <a:cubicBezTo>
                    <a:pt x="4965" y="2017"/>
                    <a:pt x="5155" y="1910"/>
                    <a:pt x="5310" y="1767"/>
                  </a:cubicBezTo>
                  <a:cubicBezTo>
                    <a:pt x="5656" y="1434"/>
                    <a:pt x="5656" y="1089"/>
                    <a:pt x="5298" y="755"/>
                  </a:cubicBezTo>
                  <a:cubicBezTo>
                    <a:pt x="5120" y="589"/>
                    <a:pt x="4917" y="469"/>
                    <a:pt x="4691" y="374"/>
                  </a:cubicBezTo>
                  <a:cubicBezTo>
                    <a:pt x="4014" y="105"/>
                    <a:pt x="3318" y="1"/>
                    <a:pt x="2612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5" name="Google Shape;1705;p47"/>
            <p:cNvSpPr/>
            <p:nvPr/>
          </p:nvSpPr>
          <p:spPr>
            <a:xfrm>
              <a:off x="2715063" y="1610200"/>
              <a:ext cx="138725" cy="59225"/>
            </a:xfrm>
            <a:custGeom>
              <a:rect b="b" l="l" r="r" t="t"/>
              <a:pathLst>
                <a:path extrusionOk="0" h="2369" w="5549">
                  <a:moveTo>
                    <a:pt x="2996" y="1"/>
                  </a:moveTo>
                  <a:cubicBezTo>
                    <a:pt x="2423" y="1"/>
                    <a:pt x="1849" y="83"/>
                    <a:pt x="1298" y="244"/>
                  </a:cubicBezTo>
                  <a:cubicBezTo>
                    <a:pt x="1036" y="316"/>
                    <a:pt x="786" y="423"/>
                    <a:pt x="548" y="554"/>
                  </a:cubicBezTo>
                  <a:cubicBezTo>
                    <a:pt x="393" y="649"/>
                    <a:pt x="250" y="768"/>
                    <a:pt x="155" y="923"/>
                  </a:cubicBezTo>
                  <a:cubicBezTo>
                    <a:pt x="0" y="1137"/>
                    <a:pt x="0" y="1423"/>
                    <a:pt x="155" y="1637"/>
                  </a:cubicBezTo>
                  <a:cubicBezTo>
                    <a:pt x="227" y="1756"/>
                    <a:pt x="334" y="1852"/>
                    <a:pt x="453" y="1911"/>
                  </a:cubicBezTo>
                  <a:cubicBezTo>
                    <a:pt x="643" y="2030"/>
                    <a:pt x="846" y="2114"/>
                    <a:pt x="1072" y="2173"/>
                  </a:cubicBezTo>
                  <a:cubicBezTo>
                    <a:pt x="1522" y="2306"/>
                    <a:pt x="1989" y="2369"/>
                    <a:pt x="2459" y="2369"/>
                  </a:cubicBezTo>
                  <a:cubicBezTo>
                    <a:pt x="2536" y="2369"/>
                    <a:pt x="2614" y="2367"/>
                    <a:pt x="2691" y="2364"/>
                  </a:cubicBezTo>
                  <a:lnTo>
                    <a:pt x="3167" y="2364"/>
                  </a:lnTo>
                  <a:cubicBezTo>
                    <a:pt x="3703" y="2328"/>
                    <a:pt x="4227" y="2185"/>
                    <a:pt x="4703" y="1911"/>
                  </a:cubicBezTo>
                  <a:cubicBezTo>
                    <a:pt x="4918" y="1804"/>
                    <a:pt x="5108" y="1649"/>
                    <a:pt x="5263" y="1471"/>
                  </a:cubicBezTo>
                  <a:cubicBezTo>
                    <a:pt x="5549" y="1066"/>
                    <a:pt x="5477" y="697"/>
                    <a:pt x="5072" y="423"/>
                  </a:cubicBezTo>
                  <a:cubicBezTo>
                    <a:pt x="5013" y="375"/>
                    <a:pt x="4942" y="351"/>
                    <a:pt x="4870" y="328"/>
                  </a:cubicBezTo>
                  <a:cubicBezTo>
                    <a:pt x="4489" y="209"/>
                    <a:pt x="4096" y="113"/>
                    <a:pt x="3691" y="42"/>
                  </a:cubicBezTo>
                  <a:cubicBezTo>
                    <a:pt x="3461" y="14"/>
                    <a:pt x="3229" y="1"/>
                    <a:pt x="2996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6" name="Google Shape;1706;p47"/>
            <p:cNvSpPr/>
            <p:nvPr/>
          </p:nvSpPr>
          <p:spPr>
            <a:xfrm>
              <a:off x="2524863" y="1646350"/>
              <a:ext cx="158675" cy="175325"/>
            </a:xfrm>
            <a:custGeom>
              <a:rect b="b" l="l" r="r" t="t"/>
              <a:pathLst>
                <a:path extrusionOk="0" h="7013" w="6347">
                  <a:moveTo>
                    <a:pt x="3876" y="0"/>
                  </a:moveTo>
                  <a:cubicBezTo>
                    <a:pt x="3858" y="0"/>
                    <a:pt x="3840" y="0"/>
                    <a:pt x="3822" y="1"/>
                  </a:cubicBezTo>
                  <a:cubicBezTo>
                    <a:pt x="3358" y="25"/>
                    <a:pt x="2905" y="156"/>
                    <a:pt x="2489" y="382"/>
                  </a:cubicBezTo>
                  <a:cubicBezTo>
                    <a:pt x="1536" y="882"/>
                    <a:pt x="727" y="1644"/>
                    <a:pt x="155" y="2573"/>
                  </a:cubicBezTo>
                  <a:cubicBezTo>
                    <a:pt x="119" y="2620"/>
                    <a:pt x="96" y="2668"/>
                    <a:pt x="72" y="2715"/>
                  </a:cubicBezTo>
                  <a:cubicBezTo>
                    <a:pt x="0" y="2811"/>
                    <a:pt x="36" y="2930"/>
                    <a:pt x="131" y="2989"/>
                  </a:cubicBezTo>
                  <a:cubicBezTo>
                    <a:pt x="157" y="3004"/>
                    <a:pt x="184" y="3011"/>
                    <a:pt x="212" y="3011"/>
                  </a:cubicBezTo>
                  <a:cubicBezTo>
                    <a:pt x="275" y="3011"/>
                    <a:pt x="336" y="2976"/>
                    <a:pt x="369" y="2918"/>
                  </a:cubicBezTo>
                  <a:cubicBezTo>
                    <a:pt x="441" y="2811"/>
                    <a:pt x="512" y="2692"/>
                    <a:pt x="596" y="2584"/>
                  </a:cubicBezTo>
                  <a:cubicBezTo>
                    <a:pt x="1120" y="1846"/>
                    <a:pt x="1798" y="1239"/>
                    <a:pt x="2584" y="787"/>
                  </a:cubicBezTo>
                  <a:cubicBezTo>
                    <a:pt x="2953" y="572"/>
                    <a:pt x="3358" y="453"/>
                    <a:pt x="3775" y="394"/>
                  </a:cubicBezTo>
                  <a:cubicBezTo>
                    <a:pt x="3819" y="389"/>
                    <a:pt x="3862" y="386"/>
                    <a:pt x="3903" y="386"/>
                  </a:cubicBezTo>
                  <a:cubicBezTo>
                    <a:pt x="4365" y="386"/>
                    <a:pt x="4587" y="689"/>
                    <a:pt x="4489" y="1191"/>
                  </a:cubicBezTo>
                  <a:cubicBezTo>
                    <a:pt x="4477" y="1251"/>
                    <a:pt x="4453" y="1311"/>
                    <a:pt x="4441" y="1358"/>
                  </a:cubicBezTo>
                  <a:cubicBezTo>
                    <a:pt x="4346" y="1668"/>
                    <a:pt x="4203" y="1942"/>
                    <a:pt x="3989" y="2192"/>
                  </a:cubicBezTo>
                  <a:cubicBezTo>
                    <a:pt x="3691" y="2584"/>
                    <a:pt x="3358" y="2954"/>
                    <a:pt x="2989" y="3275"/>
                  </a:cubicBezTo>
                  <a:cubicBezTo>
                    <a:pt x="2834" y="3406"/>
                    <a:pt x="2834" y="3537"/>
                    <a:pt x="2905" y="3620"/>
                  </a:cubicBezTo>
                  <a:cubicBezTo>
                    <a:pt x="2942" y="3669"/>
                    <a:pt x="2985" y="3696"/>
                    <a:pt x="3040" y="3696"/>
                  </a:cubicBezTo>
                  <a:cubicBezTo>
                    <a:pt x="3091" y="3696"/>
                    <a:pt x="3152" y="3672"/>
                    <a:pt x="3227" y="3620"/>
                  </a:cubicBezTo>
                  <a:cubicBezTo>
                    <a:pt x="3572" y="3430"/>
                    <a:pt x="3953" y="3323"/>
                    <a:pt x="4346" y="3287"/>
                  </a:cubicBezTo>
                  <a:cubicBezTo>
                    <a:pt x="4415" y="3274"/>
                    <a:pt x="4484" y="3268"/>
                    <a:pt x="4553" y="3268"/>
                  </a:cubicBezTo>
                  <a:cubicBezTo>
                    <a:pt x="4923" y="3268"/>
                    <a:pt x="5278" y="3452"/>
                    <a:pt x="5489" y="3763"/>
                  </a:cubicBezTo>
                  <a:cubicBezTo>
                    <a:pt x="5763" y="4132"/>
                    <a:pt x="5846" y="4609"/>
                    <a:pt x="5715" y="5049"/>
                  </a:cubicBezTo>
                  <a:cubicBezTo>
                    <a:pt x="5561" y="5573"/>
                    <a:pt x="5203" y="5906"/>
                    <a:pt x="4751" y="6133"/>
                  </a:cubicBezTo>
                  <a:cubicBezTo>
                    <a:pt x="4152" y="6424"/>
                    <a:pt x="3538" y="6596"/>
                    <a:pt x="2905" y="6596"/>
                  </a:cubicBezTo>
                  <a:cubicBezTo>
                    <a:pt x="2581" y="6596"/>
                    <a:pt x="2252" y="6551"/>
                    <a:pt x="1917" y="6454"/>
                  </a:cubicBezTo>
                  <a:cubicBezTo>
                    <a:pt x="1691" y="6394"/>
                    <a:pt x="1453" y="6323"/>
                    <a:pt x="1227" y="6264"/>
                  </a:cubicBezTo>
                  <a:cubicBezTo>
                    <a:pt x="1164" y="6249"/>
                    <a:pt x="1111" y="6241"/>
                    <a:pt x="1065" y="6241"/>
                  </a:cubicBezTo>
                  <a:cubicBezTo>
                    <a:pt x="965" y="6241"/>
                    <a:pt x="906" y="6280"/>
                    <a:pt x="881" y="6371"/>
                  </a:cubicBezTo>
                  <a:cubicBezTo>
                    <a:pt x="834" y="6502"/>
                    <a:pt x="917" y="6609"/>
                    <a:pt x="1131" y="6668"/>
                  </a:cubicBezTo>
                  <a:cubicBezTo>
                    <a:pt x="1441" y="6764"/>
                    <a:pt x="1739" y="6859"/>
                    <a:pt x="2048" y="6918"/>
                  </a:cubicBezTo>
                  <a:cubicBezTo>
                    <a:pt x="2342" y="6982"/>
                    <a:pt x="2631" y="7013"/>
                    <a:pt x="2915" y="7013"/>
                  </a:cubicBezTo>
                  <a:cubicBezTo>
                    <a:pt x="3688" y="7013"/>
                    <a:pt x="4423" y="6786"/>
                    <a:pt x="5120" y="6394"/>
                  </a:cubicBezTo>
                  <a:cubicBezTo>
                    <a:pt x="5275" y="6299"/>
                    <a:pt x="5418" y="6180"/>
                    <a:pt x="5549" y="6061"/>
                  </a:cubicBezTo>
                  <a:cubicBezTo>
                    <a:pt x="6156" y="5525"/>
                    <a:pt x="6346" y="4668"/>
                    <a:pt x="6049" y="3930"/>
                  </a:cubicBezTo>
                  <a:cubicBezTo>
                    <a:pt x="5814" y="3296"/>
                    <a:pt x="5208" y="2870"/>
                    <a:pt x="4540" y="2870"/>
                  </a:cubicBezTo>
                  <a:cubicBezTo>
                    <a:pt x="4531" y="2870"/>
                    <a:pt x="4522" y="2870"/>
                    <a:pt x="4513" y="2870"/>
                  </a:cubicBezTo>
                  <a:lnTo>
                    <a:pt x="3989" y="2870"/>
                  </a:lnTo>
                  <a:cubicBezTo>
                    <a:pt x="4144" y="2680"/>
                    <a:pt x="4251" y="2537"/>
                    <a:pt x="4358" y="2406"/>
                  </a:cubicBezTo>
                  <a:cubicBezTo>
                    <a:pt x="4620" y="2073"/>
                    <a:pt x="4799" y="1692"/>
                    <a:pt x="4894" y="1275"/>
                  </a:cubicBezTo>
                  <a:cubicBezTo>
                    <a:pt x="5045" y="507"/>
                    <a:pt x="4650" y="0"/>
                    <a:pt x="387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7" name="Google Shape;1707;p47"/>
            <p:cNvSpPr/>
            <p:nvPr/>
          </p:nvSpPr>
          <p:spPr>
            <a:xfrm>
              <a:off x="2643913" y="1499100"/>
              <a:ext cx="135775" cy="125250"/>
            </a:xfrm>
            <a:custGeom>
              <a:rect b="b" l="l" r="r" t="t"/>
              <a:pathLst>
                <a:path extrusionOk="0" h="5010" w="5431">
                  <a:moveTo>
                    <a:pt x="2750" y="0"/>
                  </a:moveTo>
                  <a:cubicBezTo>
                    <a:pt x="2278" y="0"/>
                    <a:pt x="1805" y="218"/>
                    <a:pt x="1382" y="652"/>
                  </a:cubicBezTo>
                  <a:cubicBezTo>
                    <a:pt x="1072" y="985"/>
                    <a:pt x="822" y="1366"/>
                    <a:pt x="644" y="1783"/>
                  </a:cubicBezTo>
                  <a:cubicBezTo>
                    <a:pt x="263" y="2652"/>
                    <a:pt x="48" y="3593"/>
                    <a:pt x="1" y="4545"/>
                  </a:cubicBezTo>
                  <a:cubicBezTo>
                    <a:pt x="1" y="4665"/>
                    <a:pt x="25" y="4784"/>
                    <a:pt x="37" y="4903"/>
                  </a:cubicBezTo>
                  <a:cubicBezTo>
                    <a:pt x="60" y="4962"/>
                    <a:pt x="108" y="4998"/>
                    <a:pt x="168" y="5010"/>
                  </a:cubicBezTo>
                  <a:cubicBezTo>
                    <a:pt x="239" y="5010"/>
                    <a:pt x="310" y="4974"/>
                    <a:pt x="358" y="4926"/>
                  </a:cubicBezTo>
                  <a:cubicBezTo>
                    <a:pt x="394" y="4843"/>
                    <a:pt x="418" y="4748"/>
                    <a:pt x="418" y="4665"/>
                  </a:cubicBezTo>
                  <a:cubicBezTo>
                    <a:pt x="465" y="4248"/>
                    <a:pt x="489" y="3831"/>
                    <a:pt x="560" y="3414"/>
                  </a:cubicBezTo>
                  <a:cubicBezTo>
                    <a:pt x="668" y="2795"/>
                    <a:pt x="870" y="2188"/>
                    <a:pt x="1168" y="1640"/>
                  </a:cubicBezTo>
                  <a:cubicBezTo>
                    <a:pt x="1334" y="1331"/>
                    <a:pt x="1537" y="1057"/>
                    <a:pt x="1799" y="819"/>
                  </a:cubicBezTo>
                  <a:cubicBezTo>
                    <a:pt x="2105" y="536"/>
                    <a:pt x="2432" y="393"/>
                    <a:pt x="2756" y="393"/>
                  </a:cubicBezTo>
                  <a:cubicBezTo>
                    <a:pt x="3087" y="393"/>
                    <a:pt x="3415" y="542"/>
                    <a:pt x="3716" y="843"/>
                  </a:cubicBezTo>
                  <a:cubicBezTo>
                    <a:pt x="3918" y="1057"/>
                    <a:pt x="4108" y="1295"/>
                    <a:pt x="4251" y="1557"/>
                  </a:cubicBezTo>
                  <a:cubicBezTo>
                    <a:pt x="4501" y="1986"/>
                    <a:pt x="4680" y="2450"/>
                    <a:pt x="4787" y="2938"/>
                  </a:cubicBezTo>
                  <a:cubicBezTo>
                    <a:pt x="4906" y="3414"/>
                    <a:pt x="4978" y="3903"/>
                    <a:pt x="5001" y="4403"/>
                  </a:cubicBezTo>
                  <a:cubicBezTo>
                    <a:pt x="5013" y="4534"/>
                    <a:pt x="5037" y="4665"/>
                    <a:pt x="5073" y="4795"/>
                  </a:cubicBezTo>
                  <a:cubicBezTo>
                    <a:pt x="5085" y="4843"/>
                    <a:pt x="5192" y="4891"/>
                    <a:pt x="5251" y="4891"/>
                  </a:cubicBezTo>
                  <a:cubicBezTo>
                    <a:pt x="5311" y="4879"/>
                    <a:pt x="5359" y="4843"/>
                    <a:pt x="5382" y="4795"/>
                  </a:cubicBezTo>
                  <a:cubicBezTo>
                    <a:pt x="5418" y="4712"/>
                    <a:pt x="5430" y="4617"/>
                    <a:pt x="5418" y="4534"/>
                  </a:cubicBezTo>
                  <a:cubicBezTo>
                    <a:pt x="5406" y="3557"/>
                    <a:pt x="5192" y="2593"/>
                    <a:pt x="4799" y="1700"/>
                  </a:cubicBezTo>
                  <a:cubicBezTo>
                    <a:pt x="4620" y="1319"/>
                    <a:pt x="4394" y="962"/>
                    <a:pt x="4108" y="652"/>
                  </a:cubicBezTo>
                  <a:cubicBezTo>
                    <a:pt x="3692" y="218"/>
                    <a:pt x="3221" y="0"/>
                    <a:pt x="27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08" name="Google Shape;1708;p47"/>
            <p:cNvSpPr/>
            <p:nvPr/>
          </p:nvSpPr>
          <p:spPr>
            <a:xfrm>
              <a:off x="2381988" y="1499250"/>
              <a:ext cx="136050" cy="125400"/>
            </a:xfrm>
            <a:custGeom>
              <a:rect b="b" l="l" r="r" t="t"/>
              <a:pathLst>
                <a:path extrusionOk="0" h="5016" w="5442">
                  <a:moveTo>
                    <a:pt x="2685" y="0"/>
                  </a:moveTo>
                  <a:cubicBezTo>
                    <a:pt x="2374" y="0"/>
                    <a:pt x="2065" y="89"/>
                    <a:pt x="1798" y="265"/>
                  </a:cubicBezTo>
                  <a:cubicBezTo>
                    <a:pt x="1512" y="444"/>
                    <a:pt x="1274" y="670"/>
                    <a:pt x="1084" y="944"/>
                  </a:cubicBezTo>
                  <a:cubicBezTo>
                    <a:pt x="834" y="1289"/>
                    <a:pt x="631" y="1658"/>
                    <a:pt x="488" y="2051"/>
                  </a:cubicBezTo>
                  <a:cubicBezTo>
                    <a:pt x="215" y="2789"/>
                    <a:pt x="48" y="3551"/>
                    <a:pt x="0" y="4337"/>
                  </a:cubicBezTo>
                  <a:cubicBezTo>
                    <a:pt x="12" y="4480"/>
                    <a:pt x="12" y="4635"/>
                    <a:pt x="36" y="4789"/>
                  </a:cubicBezTo>
                  <a:cubicBezTo>
                    <a:pt x="47" y="4864"/>
                    <a:pt x="105" y="4910"/>
                    <a:pt x="178" y="4910"/>
                  </a:cubicBezTo>
                  <a:cubicBezTo>
                    <a:pt x="186" y="4910"/>
                    <a:pt x="194" y="4910"/>
                    <a:pt x="203" y="4909"/>
                  </a:cubicBezTo>
                  <a:cubicBezTo>
                    <a:pt x="274" y="4897"/>
                    <a:pt x="334" y="4849"/>
                    <a:pt x="369" y="4789"/>
                  </a:cubicBezTo>
                  <a:cubicBezTo>
                    <a:pt x="405" y="4706"/>
                    <a:pt x="417" y="4623"/>
                    <a:pt x="417" y="4528"/>
                  </a:cubicBezTo>
                  <a:cubicBezTo>
                    <a:pt x="477" y="4087"/>
                    <a:pt x="512" y="3635"/>
                    <a:pt x="596" y="3194"/>
                  </a:cubicBezTo>
                  <a:cubicBezTo>
                    <a:pt x="703" y="2575"/>
                    <a:pt x="929" y="1968"/>
                    <a:pt x="1250" y="1432"/>
                  </a:cubicBezTo>
                  <a:cubicBezTo>
                    <a:pt x="1429" y="1134"/>
                    <a:pt x="1667" y="872"/>
                    <a:pt x="1941" y="670"/>
                  </a:cubicBezTo>
                  <a:cubicBezTo>
                    <a:pt x="2159" y="500"/>
                    <a:pt x="2424" y="414"/>
                    <a:pt x="2687" y="414"/>
                  </a:cubicBezTo>
                  <a:cubicBezTo>
                    <a:pt x="2941" y="414"/>
                    <a:pt x="3195" y="494"/>
                    <a:pt x="3406" y="658"/>
                  </a:cubicBezTo>
                  <a:cubicBezTo>
                    <a:pt x="3691" y="849"/>
                    <a:pt x="3929" y="1110"/>
                    <a:pt x="4108" y="1396"/>
                  </a:cubicBezTo>
                  <a:cubicBezTo>
                    <a:pt x="4382" y="1837"/>
                    <a:pt x="4596" y="2301"/>
                    <a:pt x="4727" y="2801"/>
                  </a:cubicBezTo>
                  <a:cubicBezTo>
                    <a:pt x="4882" y="3361"/>
                    <a:pt x="4977" y="3944"/>
                    <a:pt x="5013" y="4528"/>
                  </a:cubicBezTo>
                  <a:cubicBezTo>
                    <a:pt x="5013" y="4659"/>
                    <a:pt x="5037" y="4789"/>
                    <a:pt x="5072" y="4920"/>
                  </a:cubicBezTo>
                  <a:cubicBezTo>
                    <a:pt x="5108" y="4980"/>
                    <a:pt x="5168" y="5016"/>
                    <a:pt x="5239" y="5016"/>
                  </a:cubicBezTo>
                  <a:cubicBezTo>
                    <a:pt x="5311" y="5004"/>
                    <a:pt x="5370" y="4968"/>
                    <a:pt x="5406" y="4897"/>
                  </a:cubicBezTo>
                  <a:cubicBezTo>
                    <a:pt x="5430" y="4801"/>
                    <a:pt x="5441" y="4694"/>
                    <a:pt x="5430" y="4587"/>
                  </a:cubicBezTo>
                  <a:cubicBezTo>
                    <a:pt x="5394" y="3873"/>
                    <a:pt x="5275" y="3158"/>
                    <a:pt x="5060" y="2468"/>
                  </a:cubicBezTo>
                  <a:cubicBezTo>
                    <a:pt x="4906" y="1956"/>
                    <a:pt x="4656" y="1456"/>
                    <a:pt x="4346" y="1015"/>
                  </a:cubicBezTo>
                  <a:cubicBezTo>
                    <a:pt x="4144" y="706"/>
                    <a:pt x="3858" y="444"/>
                    <a:pt x="3548" y="253"/>
                  </a:cubicBezTo>
                  <a:cubicBezTo>
                    <a:pt x="3285" y="84"/>
                    <a:pt x="2984" y="0"/>
                    <a:pt x="268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09" name="Google Shape;1709;p47"/>
          <p:cNvGrpSpPr/>
          <p:nvPr/>
        </p:nvGrpSpPr>
        <p:grpSpPr>
          <a:xfrm>
            <a:off x="6535763" y="2673516"/>
            <a:ext cx="1743274" cy="1743274"/>
            <a:chOff x="6171717" y="3078684"/>
            <a:chExt cx="735900" cy="735900"/>
          </a:xfrm>
        </p:grpSpPr>
        <p:sp>
          <p:nvSpPr>
            <p:cNvPr id="1710" name="Google Shape;1710;p47"/>
            <p:cNvSpPr/>
            <p:nvPr/>
          </p:nvSpPr>
          <p:spPr>
            <a:xfrm>
              <a:off x="6171717" y="307868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1" name="Google Shape;1711;p47"/>
            <p:cNvSpPr/>
            <p:nvPr/>
          </p:nvSpPr>
          <p:spPr>
            <a:xfrm>
              <a:off x="6196738" y="3139650"/>
              <a:ext cx="674225" cy="607575"/>
            </a:xfrm>
            <a:custGeom>
              <a:rect b="b" l="l" r="r" t="t"/>
              <a:pathLst>
                <a:path extrusionOk="0" h="24303" w="26969">
                  <a:moveTo>
                    <a:pt x="13918" y="0"/>
                  </a:moveTo>
                  <a:cubicBezTo>
                    <a:pt x="13231" y="0"/>
                    <a:pt x="12535" y="59"/>
                    <a:pt x="11836" y="181"/>
                  </a:cubicBezTo>
                  <a:lnTo>
                    <a:pt x="11788" y="193"/>
                  </a:lnTo>
                  <a:cubicBezTo>
                    <a:pt x="8621" y="741"/>
                    <a:pt x="5811" y="2515"/>
                    <a:pt x="3954" y="5122"/>
                  </a:cubicBezTo>
                  <a:cubicBezTo>
                    <a:pt x="1" y="10647"/>
                    <a:pt x="1346" y="18338"/>
                    <a:pt x="6930" y="22196"/>
                  </a:cubicBezTo>
                  <a:cubicBezTo>
                    <a:pt x="8955" y="23576"/>
                    <a:pt x="11328" y="24302"/>
                    <a:pt x="13742" y="24302"/>
                  </a:cubicBezTo>
                  <a:cubicBezTo>
                    <a:pt x="14451" y="24302"/>
                    <a:pt x="15164" y="24240"/>
                    <a:pt x="15872" y="24112"/>
                  </a:cubicBezTo>
                  <a:lnTo>
                    <a:pt x="15896" y="24112"/>
                  </a:lnTo>
                  <a:cubicBezTo>
                    <a:pt x="22527" y="22934"/>
                    <a:pt x="26968" y="16612"/>
                    <a:pt x="25802" y="10016"/>
                  </a:cubicBezTo>
                  <a:cubicBezTo>
                    <a:pt x="24780" y="4143"/>
                    <a:pt x="19681" y="0"/>
                    <a:pt x="1391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2" name="Google Shape;1712;p47"/>
            <p:cNvSpPr/>
            <p:nvPr/>
          </p:nvSpPr>
          <p:spPr>
            <a:xfrm>
              <a:off x="6237513" y="3162400"/>
              <a:ext cx="609350" cy="562300"/>
            </a:xfrm>
            <a:custGeom>
              <a:rect b="b" l="l" r="r" t="t"/>
              <a:pathLst>
                <a:path extrusionOk="0" h="22492" w="24374">
                  <a:moveTo>
                    <a:pt x="12266" y="0"/>
                  </a:moveTo>
                  <a:cubicBezTo>
                    <a:pt x="11636" y="0"/>
                    <a:pt x="10999" y="54"/>
                    <a:pt x="10359" y="164"/>
                  </a:cubicBezTo>
                  <a:cubicBezTo>
                    <a:pt x="4347" y="1200"/>
                    <a:pt x="1" y="6915"/>
                    <a:pt x="1132" y="13273"/>
                  </a:cubicBezTo>
                  <a:cubicBezTo>
                    <a:pt x="2128" y="18876"/>
                    <a:pt x="6921" y="22491"/>
                    <a:pt x="12134" y="22491"/>
                  </a:cubicBezTo>
                  <a:cubicBezTo>
                    <a:pt x="12780" y="22491"/>
                    <a:pt x="13433" y="22436"/>
                    <a:pt x="14086" y="22321"/>
                  </a:cubicBezTo>
                  <a:cubicBezTo>
                    <a:pt x="20206" y="21238"/>
                    <a:pt x="24373" y="15380"/>
                    <a:pt x="23290" y="9260"/>
                  </a:cubicBezTo>
                  <a:cubicBezTo>
                    <a:pt x="22343" y="3770"/>
                    <a:pt x="17563" y="0"/>
                    <a:pt x="12266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3" name="Google Shape;1713;p47"/>
            <p:cNvSpPr/>
            <p:nvPr/>
          </p:nvSpPr>
          <p:spPr>
            <a:xfrm>
              <a:off x="6527138" y="3478625"/>
              <a:ext cx="51225" cy="120825"/>
            </a:xfrm>
            <a:custGeom>
              <a:rect b="b" l="l" r="r" t="t"/>
              <a:pathLst>
                <a:path extrusionOk="0" h="4833" w="2049">
                  <a:moveTo>
                    <a:pt x="870" y="636"/>
                  </a:moveTo>
                  <a:cubicBezTo>
                    <a:pt x="1394" y="1529"/>
                    <a:pt x="1668" y="2433"/>
                    <a:pt x="1608" y="3410"/>
                  </a:cubicBezTo>
                  <a:cubicBezTo>
                    <a:pt x="1584" y="3636"/>
                    <a:pt x="1537" y="3850"/>
                    <a:pt x="1465" y="4065"/>
                  </a:cubicBezTo>
                  <a:cubicBezTo>
                    <a:pt x="1430" y="4160"/>
                    <a:pt x="1370" y="4243"/>
                    <a:pt x="1299" y="4327"/>
                  </a:cubicBezTo>
                  <a:cubicBezTo>
                    <a:pt x="1249" y="4376"/>
                    <a:pt x="1178" y="4405"/>
                    <a:pt x="1107" y="4405"/>
                  </a:cubicBezTo>
                  <a:cubicBezTo>
                    <a:pt x="1058" y="4405"/>
                    <a:pt x="1009" y="4391"/>
                    <a:pt x="965" y="4362"/>
                  </a:cubicBezTo>
                  <a:cubicBezTo>
                    <a:pt x="751" y="4231"/>
                    <a:pt x="584" y="4017"/>
                    <a:pt x="525" y="3767"/>
                  </a:cubicBezTo>
                  <a:cubicBezTo>
                    <a:pt x="477" y="3576"/>
                    <a:pt x="441" y="3386"/>
                    <a:pt x="441" y="3195"/>
                  </a:cubicBezTo>
                  <a:cubicBezTo>
                    <a:pt x="453" y="2386"/>
                    <a:pt x="560" y="1588"/>
                    <a:pt x="787" y="814"/>
                  </a:cubicBezTo>
                  <a:cubicBezTo>
                    <a:pt x="810" y="743"/>
                    <a:pt x="834" y="683"/>
                    <a:pt x="870" y="636"/>
                  </a:cubicBezTo>
                  <a:close/>
                  <a:moveTo>
                    <a:pt x="818" y="1"/>
                  </a:moveTo>
                  <a:cubicBezTo>
                    <a:pt x="800" y="1"/>
                    <a:pt x="782" y="2"/>
                    <a:pt x="763" y="5"/>
                  </a:cubicBezTo>
                  <a:cubicBezTo>
                    <a:pt x="608" y="40"/>
                    <a:pt x="560" y="171"/>
                    <a:pt x="525" y="302"/>
                  </a:cubicBezTo>
                  <a:cubicBezTo>
                    <a:pt x="406" y="767"/>
                    <a:pt x="263" y="1219"/>
                    <a:pt x="167" y="1683"/>
                  </a:cubicBezTo>
                  <a:cubicBezTo>
                    <a:pt x="48" y="2279"/>
                    <a:pt x="1" y="2874"/>
                    <a:pt x="48" y="3469"/>
                  </a:cubicBezTo>
                  <a:cubicBezTo>
                    <a:pt x="60" y="3922"/>
                    <a:pt x="275" y="4350"/>
                    <a:pt x="632" y="4636"/>
                  </a:cubicBezTo>
                  <a:cubicBezTo>
                    <a:pt x="799" y="4768"/>
                    <a:pt x="966" y="4833"/>
                    <a:pt x="1126" y="4833"/>
                  </a:cubicBezTo>
                  <a:cubicBezTo>
                    <a:pt x="1342" y="4833"/>
                    <a:pt x="1544" y="4714"/>
                    <a:pt x="1715" y="4481"/>
                  </a:cubicBezTo>
                  <a:cubicBezTo>
                    <a:pt x="1846" y="4267"/>
                    <a:pt x="1941" y="4017"/>
                    <a:pt x="1977" y="3767"/>
                  </a:cubicBezTo>
                  <a:cubicBezTo>
                    <a:pt x="2049" y="3267"/>
                    <a:pt x="2037" y="2755"/>
                    <a:pt x="1941" y="2255"/>
                  </a:cubicBezTo>
                  <a:cubicBezTo>
                    <a:pt x="1811" y="1517"/>
                    <a:pt x="1489" y="862"/>
                    <a:pt x="1132" y="219"/>
                  </a:cubicBezTo>
                  <a:cubicBezTo>
                    <a:pt x="1079" y="82"/>
                    <a:pt x="961" y="1"/>
                    <a:pt x="81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4" name="Google Shape;1714;p47"/>
            <p:cNvSpPr/>
            <p:nvPr/>
          </p:nvSpPr>
          <p:spPr>
            <a:xfrm>
              <a:off x="6707813" y="3457250"/>
              <a:ext cx="70875" cy="64250"/>
            </a:xfrm>
            <a:custGeom>
              <a:rect b="b" l="l" r="r" t="t"/>
              <a:pathLst>
                <a:path extrusionOk="0" h="2570" w="2835">
                  <a:moveTo>
                    <a:pt x="2642" y="1"/>
                  </a:moveTo>
                  <a:cubicBezTo>
                    <a:pt x="2602" y="1"/>
                    <a:pt x="2561" y="13"/>
                    <a:pt x="2525" y="38"/>
                  </a:cubicBezTo>
                  <a:cubicBezTo>
                    <a:pt x="2156" y="348"/>
                    <a:pt x="1799" y="669"/>
                    <a:pt x="1442" y="991"/>
                  </a:cubicBezTo>
                  <a:cubicBezTo>
                    <a:pt x="1025" y="1360"/>
                    <a:pt x="620" y="1729"/>
                    <a:pt x="227" y="2110"/>
                  </a:cubicBezTo>
                  <a:cubicBezTo>
                    <a:pt x="132" y="2193"/>
                    <a:pt x="72" y="2288"/>
                    <a:pt x="25" y="2395"/>
                  </a:cubicBezTo>
                  <a:cubicBezTo>
                    <a:pt x="1" y="2419"/>
                    <a:pt x="37" y="2515"/>
                    <a:pt x="72" y="2538"/>
                  </a:cubicBezTo>
                  <a:cubicBezTo>
                    <a:pt x="102" y="2561"/>
                    <a:pt x="137" y="2569"/>
                    <a:pt x="174" y="2569"/>
                  </a:cubicBezTo>
                  <a:cubicBezTo>
                    <a:pt x="195" y="2569"/>
                    <a:pt x="217" y="2567"/>
                    <a:pt x="239" y="2562"/>
                  </a:cubicBezTo>
                  <a:cubicBezTo>
                    <a:pt x="299" y="2538"/>
                    <a:pt x="346" y="2503"/>
                    <a:pt x="382" y="2467"/>
                  </a:cubicBezTo>
                  <a:lnTo>
                    <a:pt x="2585" y="550"/>
                  </a:lnTo>
                  <a:cubicBezTo>
                    <a:pt x="2656" y="490"/>
                    <a:pt x="2715" y="431"/>
                    <a:pt x="2775" y="360"/>
                  </a:cubicBezTo>
                  <a:cubicBezTo>
                    <a:pt x="2799" y="312"/>
                    <a:pt x="2823" y="252"/>
                    <a:pt x="2835" y="193"/>
                  </a:cubicBezTo>
                  <a:cubicBezTo>
                    <a:pt x="2826" y="68"/>
                    <a:pt x="2736" y="1"/>
                    <a:pt x="26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5" name="Google Shape;1715;p47"/>
            <p:cNvSpPr/>
            <p:nvPr/>
          </p:nvSpPr>
          <p:spPr>
            <a:xfrm>
              <a:off x="6310738" y="3490075"/>
              <a:ext cx="61050" cy="68875"/>
            </a:xfrm>
            <a:custGeom>
              <a:rect b="b" l="l" r="r" t="t"/>
              <a:pathLst>
                <a:path extrusionOk="0" h="2755" w="2442">
                  <a:moveTo>
                    <a:pt x="2250" y="0"/>
                  </a:moveTo>
                  <a:cubicBezTo>
                    <a:pt x="2225" y="0"/>
                    <a:pt x="2200" y="7"/>
                    <a:pt x="2180" y="23"/>
                  </a:cubicBezTo>
                  <a:cubicBezTo>
                    <a:pt x="2085" y="70"/>
                    <a:pt x="2001" y="142"/>
                    <a:pt x="1930" y="213"/>
                  </a:cubicBezTo>
                  <a:cubicBezTo>
                    <a:pt x="1739" y="440"/>
                    <a:pt x="1537" y="666"/>
                    <a:pt x="1334" y="892"/>
                  </a:cubicBezTo>
                  <a:cubicBezTo>
                    <a:pt x="953" y="1344"/>
                    <a:pt x="572" y="1809"/>
                    <a:pt x="191" y="2273"/>
                  </a:cubicBezTo>
                  <a:cubicBezTo>
                    <a:pt x="108" y="2368"/>
                    <a:pt x="49" y="2464"/>
                    <a:pt x="1" y="2571"/>
                  </a:cubicBezTo>
                  <a:cubicBezTo>
                    <a:pt x="1" y="2630"/>
                    <a:pt x="13" y="2678"/>
                    <a:pt x="60" y="2726"/>
                  </a:cubicBezTo>
                  <a:cubicBezTo>
                    <a:pt x="95" y="2743"/>
                    <a:pt x="137" y="2754"/>
                    <a:pt x="175" y="2754"/>
                  </a:cubicBezTo>
                  <a:cubicBezTo>
                    <a:pt x="189" y="2754"/>
                    <a:pt x="202" y="2753"/>
                    <a:pt x="215" y="2749"/>
                  </a:cubicBezTo>
                  <a:cubicBezTo>
                    <a:pt x="299" y="2702"/>
                    <a:pt x="358" y="2642"/>
                    <a:pt x="418" y="2571"/>
                  </a:cubicBezTo>
                  <a:cubicBezTo>
                    <a:pt x="787" y="2154"/>
                    <a:pt x="1144" y="1725"/>
                    <a:pt x="1513" y="1309"/>
                  </a:cubicBezTo>
                  <a:cubicBezTo>
                    <a:pt x="1787" y="999"/>
                    <a:pt x="2073" y="690"/>
                    <a:pt x="2346" y="368"/>
                  </a:cubicBezTo>
                  <a:cubicBezTo>
                    <a:pt x="2382" y="320"/>
                    <a:pt x="2418" y="273"/>
                    <a:pt x="2442" y="213"/>
                  </a:cubicBezTo>
                  <a:cubicBezTo>
                    <a:pt x="2442" y="92"/>
                    <a:pt x="2340" y="0"/>
                    <a:pt x="2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6" name="Google Shape;1716;p47"/>
            <p:cNvSpPr/>
            <p:nvPr/>
          </p:nvSpPr>
          <p:spPr>
            <a:xfrm>
              <a:off x="6336388" y="3504500"/>
              <a:ext cx="59525" cy="64175"/>
            </a:xfrm>
            <a:custGeom>
              <a:rect b="b" l="l" r="r" t="t"/>
              <a:pathLst>
                <a:path extrusionOk="0" h="2567" w="2381">
                  <a:moveTo>
                    <a:pt x="2148" y="1"/>
                  </a:moveTo>
                  <a:cubicBezTo>
                    <a:pt x="2130" y="1"/>
                    <a:pt x="2112" y="2"/>
                    <a:pt x="2094" y="5"/>
                  </a:cubicBezTo>
                  <a:cubicBezTo>
                    <a:pt x="2023" y="29"/>
                    <a:pt x="1963" y="77"/>
                    <a:pt x="1916" y="136"/>
                  </a:cubicBezTo>
                  <a:cubicBezTo>
                    <a:pt x="1332" y="791"/>
                    <a:pt x="749" y="1446"/>
                    <a:pt x="166" y="2113"/>
                  </a:cubicBezTo>
                  <a:cubicBezTo>
                    <a:pt x="106" y="2184"/>
                    <a:pt x="58" y="2256"/>
                    <a:pt x="35" y="2339"/>
                  </a:cubicBezTo>
                  <a:cubicBezTo>
                    <a:pt x="1" y="2463"/>
                    <a:pt x="95" y="2566"/>
                    <a:pt x="207" y="2566"/>
                  </a:cubicBezTo>
                  <a:cubicBezTo>
                    <a:pt x="213" y="2566"/>
                    <a:pt x="219" y="2566"/>
                    <a:pt x="225" y="2565"/>
                  </a:cubicBezTo>
                  <a:cubicBezTo>
                    <a:pt x="273" y="2530"/>
                    <a:pt x="320" y="2494"/>
                    <a:pt x="368" y="2458"/>
                  </a:cubicBezTo>
                  <a:cubicBezTo>
                    <a:pt x="975" y="1791"/>
                    <a:pt x="1570" y="1125"/>
                    <a:pt x="2166" y="458"/>
                  </a:cubicBezTo>
                  <a:cubicBezTo>
                    <a:pt x="2225" y="386"/>
                    <a:pt x="2285" y="315"/>
                    <a:pt x="2332" y="244"/>
                  </a:cubicBezTo>
                  <a:cubicBezTo>
                    <a:pt x="2380" y="184"/>
                    <a:pt x="2368" y="89"/>
                    <a:pt x="2297" y="41"/>
                  </a:cubicBezTo>
                  <a:cubicBezTo>
                    <a:pt x="2252" y="14"/>
                    <a:pt x="2201" y="1"/>
                    <a:pt x="21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7" name="Google Shape;1717;p47"/>
            <p:cNvSpPr/>
            <p:nvPr/>
          </p:nvSpPr>
          <p:spPr>
            <a:xfrm>
              <a:off x="6679538" y="3451050"/>
              <a:ext cx="61050" cy="59450"/>
            </a:xfrm>
            <a:custGeom>
              <a:rect b="b" l="l" r="r" t="t"/>
              <a:pathLst>
                <a:path extrusionOk="0" h="2378" w="2442">
                  <a:moveTo>
                    <a:pt x="2192" y="0"/>
                  </a:moveTo>
                  <a:cubicBezTo>
                    <a:pt x="2144" y="0"/>
                    <a:pt x="2084" y="48"/>
                    <a:pt x="2049" y="96"/>
                  </a:cubicBezTo>
                  <a:cubicBezTo>
                    <a:pt x="1406" y="715"/>
                    <a:pt x="763" y="1346"/>
                    <a:pt x="120" y="1977"/>
                  </a:cubicBezTo>
                  <a:cubicBezTo>
                    <a:pt x="60" y="2036"/>
                    <a:pt x="25" y="2096"/>
                    <a:pt x="1" y="2167"/>
                  </a:cubicBezTo>
                  <a:cubicBezTo>
                    <a:pt x="1" y="2239"/>
                    <a:pt x="25" y="2310"/>
                    <a:pt x="72" y="2358"/>
                  </a:cubicBezTo>
                  <a:cubicBezTo>
                    <a:pt x="82" y="2373"/>
                    <a:pt x="104" y="2377"/>
                    <a:pt x="129" y="2377"/>
                  </a:cubicBezTo>
                  <a:cubicBezTo>
                    <a:pt x="163" y="2377"/>
                    <a:pt x="205" y="2370"/>
                    <a:pt x="239" y="2370"/>
                  </a:cubicBezTo>
                  <a:cubicBezTo>
                    <a:pt x="263" y="2370"/>
                    <a:pt x="287" y="2334"/>
                    <a:pt x="310" y="2322"/>
                  </a:cubicBezTo>
                  <a:cubicBezTo>
                    <a:pt x="953" y="1715"/>
                    <a:pt x="1584" y="1096"/>
                    <a:pt x="2227" y="488"/>
                  </a:cubicBezTo>
                  <a:cubicBezTo>
                    <a:pt x="2299" y="429"/>
                    <a:pt x="2346" y="357"/>
                    <a:pt x="2394" y="286"/>
                  </a:cubicBezTo>
                  <a:cubicBezTo>
                    <a:pt x="2418" y="227"/>
                    <a:pt x="2442" y="155"/>
                    <a:pt x="2442" y="96"/>
                  </a:cubicBezTo>
                  <a:cubicBezTo>
                    <a:pt x="2370" y="48"/>
                    <a:pt x="2287" y="24"/>
                    <a:pt x="21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8" name="Google Shape;1718;p47"/>
            <p:cNvSpPr/>
            <p:nvPr/>
          </p:nvSpPr>
          <p:spPr>
            <a:xfrm>
              <a:off x="6564063" y="3295075"/>
              <a:ext cx="195575" cy="169175"/>
            </a:xfrm>
            <a:custGeom>
              <a:rect b="b" l="l" r="r" t="t"/>
              <a:pathLst>
                <a:path extrusionOk="0" h="6767" w="7823">
                  <a:moveTo>
                    <a:pt x="6045" y="1"/>
                  </a:moveTo>
                  <a:cubicBezTo>
                    <a:pt x="5980" y="1"/>
                    <a:pt x="5913" y="4"/>
                    <a:pt x="5846" y="12"/>
                  </a:cubicBezTo>
                  <a:cubicBezTo>
                    <a:pt x="5263" y="48"/>
                    <a:pt x="4739" y="370"/>
                    <a:pt x="4453" y="881"/>
                  </a:cubicBezTo>
                  <a:cubicBezTo>
                    <a:pt x="4310" y="1143"/>
                    <a:pt x="4203" y="1417"/>
                    <a:pt x="4036" y="1763"/>
                  </a:cubicBezTo>
                  <a:cubicBezTo>
                    <a:pt x="3941" y="1608"/>
                    <a:pt x="3882" y="1513"/>
                    <a:pt x="3810" y="1417"/>
                  </a:cubicBezTo>
                  <a:cubicBezTo>
                    <a:pt x="3691" y="1251"/>
                    <a:pt x="3572" y="1072"/>
                    <a:pt x="3441" y="905"/>
                  </a:cubicBezTo>
                  <a:cubicBezTo>
                    <a:pt x="3167" y="565"/>
                    <a:pt x="2587" y="294"/>
                    <a:pt x="1999" y="294"/>
                  </a:cubicBezTo>
                  <a:cubicBezTo>
                    <a:pt x="1743" y="294"/>
                    <a:pt x="1485" y="346"/>
                    <a:pt x="1250" y="465"/>
                  </a:cubicBezTo>
                  <a:cubicBezTo>
                    <a:pt x="488" y="858"/>
                    <a:pt x="119" y="1501"/>
                    <a:pt x="36" y="2334"/>
                  </a:cubicBezTo>
                  <a:cubicBezTo>
                    <a:pt x="0" y="2810"/>
                    <a:pt x="167" y="3275"/>
                    <a:pt x="500" y="3608"/>
                  </a:cubicBezTo>
                  <a:cubicBezTo>
                    <a:pt x="750" y="3882"/>
                    <a:pt x="1060" y="4108"/>
                    <a:pt x="1405" y="4275"/>
                  </a:cubicBezTo>
                  <a:cubicBezTo>
                    <a:pt x="1679" y="4406"/>
                    <a:pt x="1977" y="4537"/>
                    <a:pt x="2250" y="4680"/>
                  </a:cubicBezTo>
                  <a:cubicBezTo>
                    <a:pt x="2774" y="4930"/>
                    <a:pt x="3167" y="5382"/>
                    <a:pt x="3346" y="5930"/>
                  </a:cubicBezTo>
                  <a:cubicBezTo>
                    <a:pt x="3417" y="6132"/>
                    <a:pt x="3477" y="6335"/>
                    <a:pt x="3560" y="6525"/>
                  </a:cubicBezTo>
                  <a:cubicBezTo>
                    <a:pt x="3623" y="6697"/>
                    <a:pt x="3680" y="6767"/>
                    <a:pt x="3801" y="6767"/>
                  </a:cubicBezTo>
                  <a:cubicBezTo>
                    <a:pt x="3863" y="6767"/>
                    <a:pt x="3942" y="6748"/>
                    <a:pt x="4048" y="6716"/>
                  </a:cubicBezTo>
                  <a:cubicBezTo>
                    <a:pt x="4132" y="6513"/>
                    <a:pt x="4203" y="6299"/>
                    <a:pt x="4298" y="6096"/>
                  </a:cubicBezTo>
                  <a:cubicBezTo>
                    <a:pt x="4584" y="5525"/>
                    <a:pt x="5001" y="5037"/>
                    <a:pt x="5513" y="4668"/>
                  </a:cubicBezTo>
                  <a:cubicBezTo>
                    <a:pt x="5787" y="4453"/>
                    <a:pt x="6060" y="4251"/>
                    <a:pt x="6334" y="4049"/>
                  </a:cubicBezTo>
                  <a:cubicBezTo>
                    <a:pt x="6680" y="3799"/>
                    <a:pt x="6989" y="3501"/>
                    <a:pt x="7251" y="3179"/>
                  </a:cubicBezTo>
                  <a:cubicBezTo>
                    <a:pt x="7656" y="2703"/>
                    <a:pt x="7823" y="2072"/>
                    <a:pt x="7715" y="1465"/>
                  </a:cubicBezTo>
                  <a:cubicBezTo>
                    <a:pt x="7594" y="615"/>
                    <a:pt x="6879" y="1"/>
                    <a:pt x="6045" y="1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9" name="Google Shape;1719;p47"/>
            <p:cNvSpPr/>
            <p:nvPr/>
          </p:nvSpPr>
          <p:spPr>
            <a:xfrm>
              <a:off x="6298063" y="3332900"/>
              <a:ext cx="199650" cy="175100"/>
            </a:xfrm>
            <a:custGeom>
              <a:rect b="b" l="l" r="r" t="t"/>
              <a:pathLst>
                <a:path extrusionOk="0" h="7004" w="7986">
                  <a:moveTo>
                    <a:pt x="6348" y="0"/>
                  </a:moveTo>
                  <a:cubicBezTo>
                    <a:pt x="6224" y="0"/>
                    <a:pt x="6091" y="15"/>
                    <a:pt x="5949" y="47"/>
                  </a:cubicBezTo>
                  <a:cubicBezTo>
                    <a:pt x="5616" y="119"/>
                    <a:pt x="5294" y="285"/>
                    <a:pt x="5044" y="523"/>
                  </a:cubicBezTo>
                  <a:cubicBezTo>
                    <a:pt x="4675" y="881"/>
                    <a:pt x="4389" y="1309"/>
                    <a:pt x="4235" y="1797"/>
                  </a:cubicBezTo>
                  <a:lnTo>
                    <a:pt x="4104" y="2155"/>
                  </a:lnTo>
                  <a:cubicBezTo>
                    <a:pt x="3985" y="2047"/>
                    <a:pt x="3889" y="1952"/>
                    <a:pt x="3794" y="1857"/>
                  </a:cubicBezTo>
                  <a:cubicBezTo>
                    <a:pt x="3389" y="1488"/>
                    <a:pt x="2889" y="1262"/>
                    <a:pt x="2341" y="1214"/>
                  </a:cubicBezTo>
                  <a:cubicBezTo>
                    <a:pt x="2276" y="1207"/>
                    <a:pt x="2212" y="1204"/>
                    <a:pt x="2148" y="1204"/>
                  </a:cubicBezTo>
                  <a:cubicBezTo>
                    <a:pt x="931" y="1204"/>
                    <a:pt x="0" y="2362"/>
                    <a:pt x="306" y="3583"/>
                  </a:cubicBezTo>
                  <a:cubicBezTo>
                    <a:pt x="460" y="4250"/>
                    <a:pt x="889" y="4691"/>
                    <a:pt x="1591" y="4798"/>
                  </a:cubicBezTo>
                  <a:cubicBezTo>
                    <a:pt x="1865" y="4833"/>
                    <a:pt x="2127" y="4857"/>
                    <a:pt x="2401" y="4881"/>
                  </a:cubicBezTo>
                  <a:cubicBezTo>
                    <a:pt x="2592" y="4893"/>
                    <a:pt x="2794" y="4893"/>
                    <a:pt x="2984" y="4917"/>
                  </a:cubicBezTo>
                  <a:cubicBezTo>
                    <a:pt x="3627" y="4964"/>
                    <a:pt x="4127" y="5250"/>
                    <a:pt x="4449" y="5822"/>
                  </a:cubicBezTo>
                  <a:cubicBezTo>
                    <a:pt x="4592" y="6096"/>
                    <a:pt x="4723" y="6381"/>
                    <a:pt x="4854" y="6667"/>
                  </a:cubicBezTo>
                  <a:cubicBezTo>
                    <a:pt x="4889" y="6762"/>
                    <a:pt x="4949" y="6858"/>
                    <a:pt x="5008" y="6941"/>
                  </a:cubicBezTo>
                  <a:cubicBezTo>
                    <a:pt x="5046" y="6983"/>
                    <a:pt x="5097" y="7003"/>
                    <a:pt x="5147" y="7003"/>
                  </a:cubicBezTo>
                  <a:cubicBezTo>
                    <a:pt x="5224" y="7003"/>
                    <a:pt x="5301" y="6956"/>
                    <a:pt x="5330" y="6869"/>
                  </a:cubicBezTo>
                  <a:cubicBezTo>
                    <a:pt x="5354" y="6750"/>
                    <a:pt x="5366" y="6631"/>
                    <a:pt x="5378" y="6512"/>
                  </a:cubicBezTo>
                  <a:cubicBezTo>
                    <a:pt x="5401" y="6167"/>
                    <a:pt x="5413" y="5822"/>
                    <a:pt x="5461" y="5476"/>
                  </a:cubicBezTo>
                  <a:cubicBezTo>
                    <a:pt x="5497" y="5060"/>
                    <a:pt x="5687" y="4667"/>
                    <a:pt x="5985" y="4369"/>
                  </a:cubicBezTo>
                  <a:cubicBezTo>
                    <a:pt x="6199" y="4155"/>
                    <a:pt x="6437" y="3964"/>
                    <a:pt x="6652" y="3762"/>
                  </a:cubicBezTo>
                  <a:cubicBezTo>
                    <a:pt x="6913" y="3536"/>
                    <a:pt x="7164" y="3298"/>
                    <a:pt x="7402" y="3036"/>
                  </a:cubicBezTo>
                  <a:cubicBezTo>
                    <a:pt x="7973" y="2333"/>
                    <a:pt x="7985" y="1333"/>
                    <a:pt x="7449" y="607"/>
                  </a:cubicBezTo>
                  <a:cubicBezTo>
                    <a:pt x="7184" y="228"/>
                    <a:pt x="6829" y="0"/>
                    <a:pt x="6348" y="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0" name="Google Shape;1720;p47"/>
            <p:cNvSpPr/>
            <p:nvPr/>
          </p:nvSpPr>
          <p:spPr>
            <a:xfrm>
              <a:off x="6537863" y="3494500"/>
              <a:ext cx="30975" cy="94475"/>
            </a:xfrm>
            <a:custGeom>
              <a:rect b="b" l="l" r="r" t="t"/>
              <a:pathLst>
                <a:path extrusionOk="0" h="3779" w="1239">
                  <a:moveTo>
                    <a:pt x="441" y="1"/>
                  </a:moveTo>
                  <a:cubicBezTo>
                    <a:pt x="405" y="60"/>
                    <a:pt x="369" y="120"/>
                    <a:pt x="334" y="179"/>
                  </a:cubicBezTo>
                  <a:cubicBezTo>
                    <a:pt x="119" y="953"/>
                    <a:pt x="0" y="1751"/>
                    <a:pt x="0" y="2560"/>
                  </a:cubicBezTo>
                  <a:cubicBezTo>
                    <a:pt x="0" y="2751"/>
                    <a:pt x="24" y="2953"/>
                    <a:pt x="84" y="3132"/>
                  </a:cubicBezTo>
                  <a:cubicBezTo>
                    <a:pt x="143" y="3382"/>
                    <a:pt x="310" y="3596"/>
                    <a:pt x="524" y="3727"/>
                  </a:cubicBezTo>
                  <a:cubicBezTo>
                    <a:pt x="569" y="3762"/>
                    <a:pt x="620" y="3778"/>
                    <a:pt x="670" y="3778"/>
                  </a:cubicBezTo>
                  <a:cubicBezTo>
                    <a:pt x="740" y="3778"/>
                    <a:pt x="809" y="3747"/>
                    <a:pt x="858" y="3692"/>
                  </a:cubicBezTo>
                  <a:cubicBezTo>
                    <a:pt x="929" y="3620"/>
                    <a:pt x="989" y="3537"/>
                    <a:pt x="1024" y="3430"/>
                  </a:cubicBezTo>
                  <a:cubicBezTo>
                    <a:pt x="1096" y="3227"/>
                    <a:pt x="1143" y="3001"/>
                    <a:pt x="1167" y="2787"/>
                  </a:cubicBezTo>
                  <a:cubicBezTo>
                    <a:pt x="1239" y="1798"/>
                    <a:pt x="965" y="894"/>
                    <a:pt x="4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21" name="Google Shape;1721;p47"/>
          <p:cNvGrpSpPr/>
          <p:nvPr/>
        </p:nvGrpSpPr>
        <p:grpSpPr>
          <a:xfrm rot="-1030716">
            <a:off x="5577848" y="1731435"/>
            <a:ext cx="1544299" cy="1544299"/>
            <a:chOff x="5182308" y="2185314"/>
            <a:chExt cx="735900" cy="735900"/>
          </a:xfrm>
        </p:grpSpPr>
        <p:sp>
          <p:nvSpPr>
            <p:cNvPr id="1722" name="Google Shape;1722;p47"/>
            <p:cNvSpPr/>
            <p:nvPr/>
          </p:nvSpPr>
          <p:spPr>
            <a:xfrm>
              <a:off x="5182308" y="2185314"/>
              <a:ext cx="735900" cy="735900"/>
            </a:xfrm>
            <a:prstGeom prst="ellipse">
              <a:avLst/>
            </a:prstGeom>
            <a:solidFill>
              <a:schemeClr val="lt1"/>
            </a:solidFill>
            <a:ln>
              <a:noFill/>
            </a:ln>
            <a:effectLst>
              <a:outerShdw blurRad="57150" rotWithShape="0" algn="bl">
                <a:srgbClr val="000000">
                  <a:alpha val="50196"/>
                </a:srgbClr>
              </a:outerShdw>
            </a:effectLst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3" name="Google Shape;1723;p47"/>
            <p:cNvSpPr/>
            <p:nvPr/>
          </p:nvSpPr>
          <p:spPr>
            <a:xfrm>
              <a:off x="5238888" y="2248225"/>
              <a:ext cx="618250" cy="606650"/>
            </a:xfrm>
            <a:custGeom>
              <a:rect b="b" l="l" r="r" t="t"/>
              <a:pathLst>
                <a:path extrusionOk="0" h="24266" w="24730">
                  <a:moveTo>
                    <a:pt x="12740" y="0"/>
                  </a:moveTo>
                  <a:cubicBezTo>
                    <a:pt x="12121" y="0"/>
                    <a:pt x="11502" y="36"/>
                    <a:pt x="10895" y="131"/>
                  </a:cubicBezTo>
                  <a:cubicBezTo>
                    <a:pt x="7799" y="512"/>
                    <a:pt x="5001" y="2108"/>
                    <a:pt x="3096" y="4572"/>
                  </a:cubicBezTo>
                  <a:cubicBezTo>
                    <a:pt x="858" y="7394"/>
                    <a:pt x="1" y="10585"/>
                    <a:pt x="560" y="14050"/>
                  </a:cubicBezTo>
                  <a:cubicBezTo>
                    <a:pt x="1215" y="18086"/>
                    <a:pt x="3418" y="21086"/>
                    <a:pt x="7097" y="22979"/>
                  </a:cubicBezTo>
                  <a:cubicBezTo>
                    <a:pt x="8718" y="23825"/>
                    <a:pt x="10513" y="24265"/>
                    <a:pt x="12334" y="24265"/>
                  </a:cubicBezTo>
                  <a:cubicBezTo>
                    <a:pt x="12358" y="24265"/>
                    <a:pt x="12383" y="24265"/>
                    <a:pt x="12407" y="24265"/>
                  </a:cubicBezTo>
                  <a:cubicBezTo>
                    <a:pt x="12871" y="24265"/>
                    <a:pt x="13336" y="24241"/>
                    <a:pt x="13800" y="24194"/>
                  </a:cubicBezTo>
                  <a:cubicBezTo>
                    <a:pt x="16276" y="23944"/>
                    <a:pt x="18610" y="22932"/>
                    <a:pt x="20479" y="21300"/>
                  </a:cubicBezTo>
                  <a:cubicBezTo>
                    <a:pt x="23230" y="18895"/>
                    <a:pt x="24658" y="15800"/>
                    <a:pt x="24718" y="12073"/>
                  </a:cubicBezTo>
                  <a:cubicBezTo>
                    <a:pt x="24730" y="11418"/>
                    <a:pt x="24682" y="10752"/>
                    <a:pt x="24563" y="10109"/>
                  </a:cubicBezTo>
                  <a:cubicBezTo>
                    <a:pt x="24063" y="7263"/>
                    <a:pt x="22753" y="4882"/>
                    <a:pt x="20670" y="3048"/>
                  </a:cubicBezTo>
                  <a:cubicBezTo>
                    <a:pt x="18360" y="1024"/>
                    <a:pt x="15693" y="0"/>
                    <a:pt x="127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4" name="Google Shape;1724;p47"/>
            <p:cNvSpPr/>
            <p:nvPr/>
          </p:nvSpPr>
          <p:spPr>
            <a:xfrm>
              <a:off x="5261813" y="2270550"/>
              <a:ext cx="573000" cy="562075"/>
            </a:xfrm>
            <a:custGeom>
              <a:rect b="b" l="l" r="r" t="t"/>
              <a:pathLst>
                <a:path extrusionOk="0" h="22483" w="22920">
                  <a:moveTo>
                    <a:pt x="11818" y="0"/>
                  </a:moveTo>
                  <a:cubicBezTo>
                    <a:pt x="11256" y="0"/>
                    <a:pt x="10682" y="40"/>
                    <a:pt x="10097" y="119"/>
                  </a:cubicBezTo>
                  <a:cubicBezTo>
                    <a:pt x="7251" y="476"/>
                    <a:pt x="4656" y="1953"/>
                    <a:pt x="2882" y="4227"/>
                  </a:cubicBezTo>
                  <a:cubicBezTo>
                    <a:pt x="846" y="6811"/>
                    <a:pt x="0" y="9751"/>
                    <a:pt x="536" y="13014"/>
                  </a:cubicBezTo>
                  <a:cubicBezTo>
                    <a:pt x="1143" y="16776"/>
                    <a:pt x="3203" y="19550"/>
                    <a:pt x="6584" y="21289"/>
                  </a:cubicBezTo>
                  <a:cubicBezTo>
                    <a:pt x="8120" y="22080"/>
                    <a:pt x="9809" y="22482"/>
                    <a:pt x="11515" y="22482"/>
                  </a:cubicBezTo>
                  <a:cubicBezTo>
                    <a:pt x="11939" y="22482"/>
                    <a:pt x="12364" y="22457"/>
                    <a:pt x="12788" y="22408"/>
                  </a:cubicBezTo>
                  <a:cubicBezTo>
                    <a:pt x="15086" y="22170"/>
                    <a:pt x="17241" y="21241"/>
                    <a:pt x="18979" y="19729"/>
                  </a:cubicBezTo>
                  <a:cubicBezTo>
                    <a:pt x="21574" y="17467"/>
                    <a:pt x="22860" y="14585"/>
                    <a:pt x="22908" y="11168"/>
                  </a:cubicBezTo>
                  <a:cubicBezTo>
                    <a:pt x="22920" y="10561"/>
                    <a:pt x="22872" y="9954"/>
                    <a:pt x="22765" y="9358"/>
                  </a:cubicBezTo>
                  <a:cubicBezTo>
                    <a:pt x="22313" y="6775"/>
                    <a:pt x="21146" y="4572"/>
                    <a:pt x="19157" y="2834"/>
                  </a:cubicBezTo>
                  <a:cubicBezTo>
                    <a:pt x="17005" y="938"/>
                    <a:pt x="14549" y="0"/>
                    <a:pt x="118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5" name="Google Shape;1725;p47"/>
            <p:cNvSpPr/>
            <p:nvPr/>
          </p:nvSpPr>
          <p:spPr>
            <a:xfrm>
              <a:off x="5332063" y="2563900"/>
              <a:ext cx="450675" cy="189725"/>
            </a:xfrm>
            <a:custGeom>
              <a:rect b="b" l="l" r="r" t="t"/>
              <a:pathLst>
                <a:path extrusionOk="0" h="7589" w="18027">
                  <a:moveTo>
                    <a:pt x="1418" y="437"/>
                  </a:moveTo>
                  <a:cubicBezTo>
                    <a:pt x="1582" y="437"/>
                    <a:pt x="1750" y="497"/>
                    <a:pt x="1905" y="625"/>
                  </a:cubicBezTo>
                  <a:cubicBezTo>
                    <a:pt x="2024" y="720"/>
                    <a:pt x="2131" y="827"/>
                    <a:pt x="2227" y="934"/>
                  </a:cubicBezTo>
                  <a:cubicBezTo>
                    <a:pt x="2334" y="1065"/>
                    <a:pt x="2441" y="1196"/>
                    <a:pt x="2536" y="1327"/>
                  </a:cubicBezTo>
                  <a:cubicBezTo>
                    <a:pt x="3203" y="2196"/>
                    <a:pt x="4072" y="2899"/>
                    <a:pt x="5060" y="3363"/>
                  </a:cubicBezTo>
                  <a:cubicBezTo>
                    <a:pt x="5727" y="3673"/>
                    <a:pt x="6430" y="3911"/>
                    <a:pt x="7144" y="4090"/>
                  </a:cubicBezTo>
                  <a:cubicBezTo>
                    <a:pt x="7720" y="4234"/>
                    <a:pt x="8297" y="4275"/>
                    <a:pt x="8873" y="4275"/>
                  </a:cubicBezTo>
                  <a:cubicBezTo>
                    <a:pt x="9297" y="4275"/>
                    <a:pt x="9721" y="4253"/>
                    <a:pt x="10144" y="4232"/>
                  </a:cubicBezTo>
                  <a:cubicBezTo>
                    <a:pt x="11633" y="3947"/>
                    <a:pt x="13049" y="3482"/>
                    <a:pt x="14264" y="2518"/>
                  </a:cubicBezTo>
                  <a:cubicBezTo>
                    <a:pt x="14704" y="2161"/>
                    <a:pt x="15109" y="1756"/>
                    <a:pt x="15454" y="1315"/>
                  </a:cubicBezTo>
                  <a:cubicBezTo>
                    <a:pt x="15609" y="1125"/>
                    <a:pt x="15752" y="934"/>
                    <a:pt x="15919" y="756"/>
                  </a:cubicBezTo>
                  <a:cubicBezTo>
                    <a:pt x="16129" y="533"/>
                    <a:pt x="16351" y="440"/>
                    <a:pt x="16561" y="440"/>
                  </a:cubicBezTo>
                  <a:cubicBezTo>
                    <a:pt x="16921" y="440"/>
                    <a:pt x="17240" y="716"/>
                    <a:pt x="17383" y="1077"/>
                  </a:cubicBezTo>
                  <a:cubicBezTo>
                    <a:pt x="17502" y="1387"/>
                    <a:pt x="17526" y="1720"/>
                    <a:pt x="17455" y="2054"/>
                  </a:cubicBezTo>
                  <a:cubicBezTo>
                    <a:pt x="17371" y="2411"/>
                    <a:pt x="17217" y="2756"/>
                    <a:pt x="17002" y="3066"/>
                  </a:cubicBezTo>
                  <a:cubicBezTo>
                    <a:pt x="16967" y="3101"/>
                    <a:pt x="16895" y="3113"/>
                    <a:pt x="16848" y="3137"/>
                  </a:cubicBezTo>
                  <a:cubicBezTo>
                    <a:pt x="16907" y="3244"/>
                    <a:pt x="16836" y="3304"/>
                    <a:pt x="16764" y="3375"/>
                  </a:cubicBezTo>
                  <a:cubicBezTo>
                    <a:pt x="15824" y="4816"/>
                    <a:pt x="14514" y="5804"/>
                    <a:pt x="12930" y="6435"/>
                  </a:cubicBezTo>
                  <a:cubicBezTo>
                    <a:pt x="12406" y="6638"/>
                    <a:pt x="11883" y="6792"/>
                    <a:pt x="11335" y="6911"/>
                  </a:cubicBezTo>
                  <a:cubicBezTo>
                    <a:pt x="11216" y="6935"/>
                    <a:pt x="11097" y="6935"/>
                    <a:pt x="10966" y="6959"/>
                  </a:cubicBezTo>
                  <a:lnTo>
                    <a:pt x="10966" y="5911"/>
                  </a:lnTo>
                  <a:cubicBezTo>
                    <a:pt x="11002" y="5887"/>
                    <a:pt x="11049" y="5852"/>
                    <a:pt x="11097" y="5840"/>
                  </a:cubicBezTo>
                  <a:cubicBezTo>
                    <a:pt x="11454" y="5733"/>
                    <a:pt x="11811" y="5637"/>
                    <a:pt x="12156" y="5542"/>
                  </a:cubicBezTo>
                  <a:cubicBezTo>
                    <a:pt x="12287" y="5685"/>
                    <a:pt x="12240" y="5840"/>
                    <a:pt x="12276" y="5983"/>
                  </a:cubicBezTo>
                  <a:cubicBezTo>
                    <a:pt x="12299" y="6090"/>
                    <a:pt x="12323" y="6185"/>
                    <a:pt x="12371" y="6280"/>
                  </a:cubicBezTo>
                  <a:cubicBezTo>
                    <a:pt x="12406" y="6328"/>
                    <a:pt x="12466" y="6340"/>
                    <a:pt x="12514" y="6340"/>
                  </a:cubicBezTo>
                  <a:cubicBezTo>
                    <a:pt x="12573" y="6316"/>
                    <a:pt x="12621" y="6280"/>
                    <a:pt x="12645" y="6233"/>
                  </a:cubicBezTo>
                  <a:cubicBezTo>
                    <a:pt x="12657" y="6161"/>
                    <a:pt x="12657" y="6078"/>
                    <a:pt x="12645" y="6006"/>
                  </a:cubicBezTo>
                  <a:cubicBezTo>
                    <a:pt x="12633" y="5804"/>
                    <a:pt x="12609" y="5590"/>
                    <a:pt x="12597" y="5375"/>
                  </a:cubicBezTo>
                  <a:lnTo>
                    <a:pt x="13597" y="4887"/>
                  </a:lnTo>
                  <a:cubicBezTo>
                    <a:pt x="13716" y="4971"/>
                    <a:pt x="13680" y="5066"/>
                    <a:pt x="13704" y="5149"/>
                  </a:cubicBezTo>
                  <a:cubicBezTo>
                    <a:pt x="13716" y="5280"/>
                    <a:pt x="13728" y="5411"/>
                    <a:pt x="13764" y="5542"/>
                  </a:cubicBezTo>
                  <a:cubicBezTo>
                    <a:pt x="13764" y="5630"/>
                    <a:pt x="13846" y="5698"/>
                    <a:pt x="13933" y="5698"/>
                  </a:cubicBezTo>
                  <a:cubicBezTo>
                    <a:pt x="13940" y="5698"/>
                    <a:pt x="13947" y="5698"/>
                    <a:pt x="13954" y="5697"/>
                  </a:cubicBezTo>
                  <a:cubicBezTo>
                    <a:pt x="14050" y="5673"/>
                    <a:pt x="14109" y="5590"/>
                    <a:pt x="14109" y="5495"/>
                  </a:cubicBezTo>
                  <a:cubicBezTo>
                    <a:pt x="14097" y="5411"/>
                    <a:pt x="14097" y="5316"/>
                    <a:pt x="14085" y="5233"/>
                  </a:cubicBezTo>
                  <a:cubicBezTo>
                    <a:pt x="14073" y="5042"/>
                    <a:pt x="14073" y="4852"/>
                    <a:pt x="14061" y="4637"/>
                  </a:cubicBezTo>
                  <a:cubicBezTo>
                    <a:pt x="14228" y="4506"/>
                    <a:pt x="14395" y="4375"/>
                    <a:pt x="14562" y="4268"/>
                  </a:cubicBezTo>
                  <a:cubicBezTo>
                    <a:pt x="14740" y="4161"/>
                    <a:pt x="14871" y="3994"/>
                    <a:pt x="15109" y="3899"/>
                  </a:cubicBezTo>
                  <a:cubicBezTo>
                    <a:pt x="15121" y="4042"/>
                    <a:pt x="15133" y="4161"/>
                    <a:pt x="15157" y="4268"/>
                  </a:cubicBezTo>
                  <a:cubicBezTo>
                    <a:pt x="15169" y="4363"/>
                    <a:pt x="15193" y="4471"/>
                    <a:pt x="15216" y="4566"/>
                  </a:cubicBezTo>
                  <a:cubicBezTo>
                    <a:pt x="15236" y="4624"/>
                    <a:pt x="15287" y="4682"/>
                    <a:pt x="15350" y="4682"/>
                  </a:cubicBezTo>
                  <a:cubicBezTo>
                    <a:pt x="15365" y="4682"/>
                    <a:pt x="15380" y="4680"/>
                    <a:pt x="15395" y="4673"/>
                  </a:cubicBezTo>
                  <a:cubicBezTo>
                    <a:pt x="15454" y="4637"/>
                    <a:pt x="15514" y="4590"/>
                    <a:pt x="15538" y="4518"/>
                  </a:cubicBezTo>
                  <a:cubicBezTo>
                    <a:pt x="15550" y="4435"/>
                    <a:pt x="15550" y="4340"/>
                    <a:pt x="15538" y="4256"/>
                  </a:cubicBezTo>
                  <a:cubicBezTo>
                    <a:pt x="15526" y="3994"/>
                    <a:pt x="15514" y="3744"/>
                    <a:pt x="15502" y="3494"/>
                  </a:cubicBezTo>
                  <a:lnTo>
                    <a:pt x="16371" y="2506"/>
                  </a:lnTo>
                  <a:cubicBezTo>
                    <a:pt x="16407" y="2577"/>
                    <a:pt x="16443" y="2649"/>
                    <a:pt x="16467" y="2720"/>
                  </a:cubicBezTo>
                  <a:cubicBezTo>
                    <a:pt x="16490" y="2804"/>
                    <a:pt x="16490" y="2899"/>
                    <a:pt x="16502" y="2982"/>
                  </a:cubicBezTo>
                  <a:cubicBezTo>
                    <a:pt x="16531" y="3125"/>
                    <a:pt x="16567" y="3169"/>
                    <a:pt x="16707" y="3169"/>
                  </a:cubicBezTo>
                  <a:cubicBezTo>
                    <a:pt x="16742" y="3169"/>
                    <a:pt x="16785" y="3166"/>
                    <a:pt x="16836" y="3161"/>
                  </a:cubicBezTo>
                  <a:cubicBezTo>
                    <a:pt x="16848" y="2923"/>
                    <a:pt x="16836" y="2685"/>
                    <a:pt x="16824" y="2447"/>
                  </a:cubicBezTo>
                  <a:cubicBezTo>
                    <a:pt x="16788" y="2149"/>
                    <a:pt x="16776" y="1875"/>
                    <a:pt x="16967" y="1613"/>
                  </a:cubicBezTo>
                  <a:cubicBezTo>
                    <a:pt x="16788" y="1434"/>
                    <a:pt x="16681" y="1184"/>
                    <a:pt x="16669" y="934"/>
                  </a:cubicBezTo>
                  <a:cubicBezTo>
                    <a:pt x="16669" y="887"/>
                    <a:pt x="16657" y="839"/>
                    <a:pt x="16621" y="815"/>
                  </a:cubicBezTo>
                  <a:cubicBezTo>
                    <a:pt x="16562" y="768"/>
                    <a:pt x="16490" y="744"/>
                    <a:pt x="16419" y="744"/>
                  </a:cubicBezTo>
                  <a:cubicBezTo>
                    <a:pt x="16371" y="768"/>
                    <a:pt x="16324" y="803"/>
                    <a:pt x="16312" y="863"/>
                  </a:cubicBezTo>
                  <a:cubicBezTo>
                    <a:pt x="16288" y="1006"/>
                    <a:pt x="16288" y="1161"/>
                    <a:pt x="16324" y="1304"/>
                  </a:cubicBezTo>
                  <a:cubicBezTo>
                    <a:pt x="16431" y="1732"/>
                    <a:pt x="16276" y="2054"/>
                    <a:pt x="15978" y="2351"/>
                  </a:cubicBezTo>
                  <a:cubicBezTo>
                    <a:pt x="15835" y="2482"/>
                    <a:pt x="15728" y="2673"/>
                    <a:pt x="15514" y="2792"/>
                  </a:cubicBezTo>
                  <a:cubicBezTo>
                    <a:pt x="15502" y="2685"/>
                    <a:pt x="15490" y="2637"/>
                    <a:pt x="15478" y="2542"/>
                  </a:cubicBezTo>
                  <a:cubicBezTo>
                    <a:pt x="15478" y="2458"/>
                    <a:pt x="15478" y="2363"/>
                    <a:pt x="15454" y="2280"/>
                  </a:cubicBezTo>
                  <a:cubicBezTo>
                    <a:pt x="15431" y="2149"/>
                    <a:pt x="15359" y="2077"/>
                    <a:pt x="15252" y="2077"/>
                  </a:cubicBezTo>
                  <a:cubicBezTo>
                    <a:pt x="15145" y="2077"/>
                    <a:pt x="15062" y="2173"/>
                    <a:pt x="15062" y="2280"/>
                  </a:cubicBezTo>
                  <a:lnTo>
                    <a:pt x="15062" y="2685"/>
                  </a:lnTo>
                  <a:cubicBezTo>
                    <a:pt x="15073" y="2851"/>
                    <a:pt x="15085" y="3018"/>
                    <a:pt x="15085" y="3185"/>
                  </a:cubicBezTo>
                  <a:cubicBezTo>
                    <a:pt x="15073" y="3220"/>
                    <a:pt x="15062" y="3268"/>
                    <a:pt x="15062" y="3304"/>
                  </a:cubicBezTo>
                  <a:cubicBezTo>
                    <a:pt x="14776" y="3566"/>
                    <a:pt x="14490" y="3863"/>
                    <a:pt x="14073" y="4054"/>
                  </a:cubicBezTo>
                  <a:cubicBezTo>
                    <a:pt x="14061" y="3840"/>
                    <a:pt x="14050" y="3673"/>
                    <a:pt x="14038" y="3482"/>
                  </a:cubicBezTo>
                  <a:cubicBezTo>
                    <a:pt x="14027" y="3320"/>
                    <a:pt x="13938" y="3217"/>
                    <a:pt x="13832" y="3217"/>
                  </a:cubicBezTo>
                  <a:cubicBezTo>
                    <a:pt x="13822" y="3217"/>
                    <a:pt x="13811" y="3218"/>
                    <a:pt x="13800" y="3220"/>
                  </a:cubicBezTo>
                  <a:cubicBezTo>
                    <a:pt x="13692" y="3244"/>
                    <a:pt x="13621" y="3328"/>
                    <a:pt x="13621" y="3494"/>
                  </a:cubicBezTo>
                  <a:lnTo>
                    <a:pt x="13621" y="4352"/>
                  </a:lnTo>
                  <a:cubicBezTo>
                    <a:pt x="13323" y="4602"/>
                    <a:pt x="12966" y="4768"/>
                    <a:pt x="12585" y="4863"/>
                  </a:cubicBezTo>
                  <a:lnTo>
                    <a:pt x="12537" y="4518"/>
                  </a:lnTo>
                  <a:cubicBezTo>
                    <a:pt x="12514" y="4375"/>
                    <a:pt x="12490" y="4209"/>
                    <a:pt x="12466" y="4078"/>
                  </a:cubicBezTo>
                  <a:cubicBezTo>
                    <a:pt x="12445" y="3963"/>
                    <a:pt x="12370" y="3895"/>
                    <a:pt x="12288" y="3895"/>
                  </a:cubicBezTo>
                  <a:cubicBezTo>
                    <a:pt x="12276" y="3895"/>
                    <a:pt x="12264" y="3896"/>
                    <a:pt x="12252" y="3899"/>
                  </a:cubicBezTo>
                  <a:cubicBezTo>
                    <a:pt x="12145" y="3923"/>
                    <a:pt x="12073" y="4030"/>
                    <a:pt x="12085" y="4137"/>
                  </a:cubicBezTo>
                  <a:cubicBezTo>
                    <a:pt x="12097" y="4280"/>
                    <a:pt x="12109" y="4435"/>
                    <a:pt x="12121" y="4578"/>
                  </a:cubicBezTo>
                  <a:cubicBezTo>
                    <a:pt x="12145" y="4733"/>
                    <a:pt x="12156" y="4875"/>
                    <a:pt x="12180" y="5042"/>
                  </a:cubicBezTo>
                  <a:cubicBezTo>
                    <a:pt x="11799" y="5268"/>
                    <a:pt x="11383" y="5316"/>
                    <a:pt x="10990" y="5423"/>
                  </a:cubicBezTo>
                  <a:cubicBezTo>
                    <a:pt x="10930" y="5221"/>
                    <a:pt x="10906" y="5018"/>
                    <a:pt x="10930" y="4804"/>
                  </a:cubicBezTo>
                  <a:cubicBezTo>
                    <a:pt x="10918" y="4685"/>
                    <a:pt x="10918" y="4566"/>
                    <a:pt x="10894" y="4447"/>
                  </a:cubicBezTo>
                  <a:cubicBezTo>
                    <a:pt x="10884" y="4366"/>
                    <a:pt x="10814" y="4311"/>
                    <a:pt x="10734" y="4311"/>
                  </a:cubicBezTo>
                  <a:cubicBezTo>
                    <a:pt x="10720" y="4311"/>
                    <a:pt x="10706" y="4312"/>
                    <a:pt x="10692" y="4316"/>
                  </a:cubicBezTo>
                  <a:cubicBezTo>
                    <a:pt x="10632" y="4340"/>
                    <a:pt x="10561" y="4399"/>
                    <a:pt x="10549" y="4459"/>
                  </a:cubicBezTo>
                  <a:cubicBezTo>
                    <a:pt x="10525" y="4602"/>
                    <a:pt x="10525" y="4756"/>
                    <a:pt x="10525" y="4899"/>
                  </a:cubicBezTo>
                  <a:cubicBezTo>
                    <a:pt x="10525" y="5090"/>
                    <a:pt x="10573" y="5280"/>
                    <a:pt x="10513" y="5495"/>
                  </a:cubicBezTo>
                  <a:cubicBezTo>
                    <a:pt x="10109" y="5625"/>
                    <a:pt x="9692" y="5614"/>
                    <a:pt x="9263" y="5673"/>
                  </a:cubicBezTo>
                  <a:cubicBezTo>
                    <a:pt x="9228" y="5590"/>
                    <a:pt x="9204" y="5495"/>
                    <a:pt x="9192" y="5399"/>
                  </a:cubicBezTo>
                  <a:lnTo>
                    <a:pt x="9192" y="4863"/>
                  </a:lnTo>
                  <a:cubicBezTo>
                    <a:pt x="9192" y="4792"/>
                    <a:pt x="9180" y="4721"/>
                    <a:pt x="9144" y="4649"/>
                  </a:cubicBezTo>
                  <a:cubicBezTo>
                    <a:pt x="9097" y="4590"/>
                    <a:pt x="9037" y="4554"/>
                    <a:pt x="8966" y="4542"/>
                  </a:cubicBezTo>
                  <a:cubicBezTo>
                    <a:pt x="8894" y="4554"/>
                    <a:pt x="8823" y="4602"/>
                    <a:pt x="8787" y="4661"/>
                  </a:cubicBezTo>
                  <a:cubicBezTo>
                    <a:pt x="8763" y="4744"/>
                    <a:pt x="8751" y="4840"/>
                    <a:pt x="8763" y="4923"/>
                  </a:cubicBezTo>
                  <a:lnTo>
                    <a:pt x="8763" y="5625"/>
                  </a:lnTo>
                  <a:cubicBezTo>
                    <a:pt x="8660" y="5641"/>
                    <a:pt x="8560" y="5648"/>
                    <a:pt x="8462" y="5648"/>
                  </a:cubicBezTo>
                  <a:cubicBezTo>
                    <a:pt x="8116" y="5648"/>
                    <a:pt x="7795" y="5567"/>
                    <a:pt x="7489" y="5530"/>
                  </a:cubicBezTo>
                  <a:cubicBezTo>
                    <a:pt x="7370" y="5364"/>
                    <a:pt x="7418" y="5233"/>
                    <a:pt x="7418" y="5102"/>
                  </a:cubicBezTo>
                  <a:cubicBezTo>
                    <a:pt x="7406" y="4887"/>
                    <a:pt x="7418" y="4685"/>
                    <a:pt x="7406" y="4471"/>
                  </a:cubicBezTo>
                  <a:cubicBezTo>
                    <a:pt x="7406" y="4375"/>
                    <a:pt x="7323" y="4304"/>
                    <a:pt x="7227" y="4304"/>
                  </a:cubicBezTo>
                  <a:cubicBezTo>
                    <a:pt x="7132" y="4304"/>
                    <a:pt x="7049" y="4375"/>
                    <a:pt x="7049" y="4471"/>
                  </a:cubicBezTo>
                  <a:cubicBezTo>
                    <a:pt x="7025" y="4590"/>
                    <a:pt x="7025" y="4709"/>
                    <a:pt x="7013" y="4828"/>
                  </a:cubicBezTo>
                  <a:cubicBezTo>
                    <a:pt x="7013" y="5006"/>
                    <a:pt x="7001" y="5185"/>
                    <a:pt x="6989" y="5387"/>
                  </a:cubicBezTo>
                  <a:cubicBezTo>
                    <a:pt x="6584" y="5340"/>
                    <a:pt x="6191" y="5244"/>
                    <a:pt x="5810" y="5090"/>
                  </a:cubicBezTo>
                  <a:cubicBezTo>
                    <a:pt x="5775" y="4852"/>
                    <a:pt x="5787" y="4625"/>
                    <a:pt x="5834" y="4399"/>
                  </a:cubicBezTo>
                  <a:cubicBezTo>
                    <a:pt x="5846" y="4280"/>
                    <a:pt x="5858" y="4161"/>
                    <a:pt x="5846" y="4042"/>
                  </a:cubicBezTo>
                  <a:cubicBezTo>
                    <a:pt x="5846" y="3971"/>
                    <a:pt x="5760" y="3891"/>
                    <a:pt x="5690" y="3891"/>
                  </a:cubicBezTo>
                  <a:cubicBezTo>
                    <a:pt x="5678" y="3891"/>
                    <a:pt x="5666" y="3894"/>
                    <a:pt x="5656" y="3899"/>
                  </a:cubicBezTo>
                  <a:cubicBezTo>
                    <a:pt x="5584" y="3911"/>
                    <a:pt x="5525" y="3959"/>
                    <a:pt x="5489" y="4018"/>
                  </a:cubicBezTo>
                  <a:cubicBezTo>
                    <a:pt x="5453" y="4137"/>
                    <a:pt x="5441" y="4256"/>
                    <a:pt x="5429" y="4375"/>
                  </a:cubicBezTo>
                  <a:cubicBezTo>
                    <a:pt x="5429" y="4530"/>
                    <a:pt x="5406" y="4697"/>
                    <a:pt x="5346" y="4852"/>
                  </a:cubicBezTo>
                  <a:cubicBezTo>
                    <a:pt x="4989" y="4780"/>
                    <a:pt x="4703" y="4637"/>
                    <a:pt x="4275" y="4328"/>
                  </a:cubicBezTo>
                  <a:cubicBezTo>
                    <a:pt x="4286" y="4137"/>
                    <a:pt x="4298" y="3935"/>
                    <a:pt x="4310" y="3732"/>
                  </a:cubicBezTo>
                  <a:cubicBezTo>
                    <a:pt x="4310" y="3625"/>
                    <a:pt x="4310" y="3518"/>
                    <a:pt x="4310" y="3411"/>
                  </a:cubicBezTo>
                  <a:cubicBezTo>
                    <a:pt x="4298" y="3304"/>
                    <a:pt x="4203" y="3220"/>
                    <a:pt x="4096" y="3220"/>
                  </a:cubicBezTo>
                  <a:cubicBezTo>
                    <a:pt x="4001" y="3232"/>
                    <a:pt x="3929" y="3304"/>
                    <a:pt x="3917" y="3399"/>
                  </a:cubicBezTo>
                  <a:cubicBezTo>
                    <a:pt x="3894" y="3530"/>
                    <a:pt x="3894" y="3661"/>
                    <a:pt x="3894" y="3804"/>
                  </a:cubicBezTo>
                  <a:cubicBezTo>
                    <a:pt x="3894" y="3875"/>
                    <a:pt x="3882" y="3947"/>
                    <a:pt x="3870" y="4054"/>
                  </a:cubicBezTo>
                  <a:cubicBezTo>
                    <a:pt x="3798" y="4030"/>
                    <a:pt x="3727" y="3994"/>
                    <a:pt x="3655" y="3959"/>
                  </a:cubicBezTo>
                  <a:cubicBezTo>
                    <a:pt x="3441" y="3780"/>
                    <a:pt x="3215" y="3601"/>
                    <a:pt x="2989" y="3423"/>
                  </a:cubicBezTo>
                  <a:cubicBezTo>
                    <a:pt x="2881" y="3339"/>
                    <a:pt x="2822" y="3209"/>
                    <a:pt x="2846" y="3066"/>
                  </a:cubicBezTo>
                  <a:cubicBezTo>
                    <a:pt x="2858" y="2887"/>
                    <a:pt x="2881" y="2708"/>
                    <a:pt x="2881" y="2530"/>
                  </a:cubicBezTo>
                  <a:cubicBezTo>
                    <a:pt x="2881" y="2423"/>
                    <a:pt x="2870" y="2316"/>
                    <a:pt x="2846" y="2220"/>
                  </a:cubicBezTo>
                  <a:cubicBezTo>
                    <a:pt x="2822" y="2149"/>
                    <a:pt x="2762" y="2101"/>
                    <a:pt x="2703" y="2077"/>
                  </a:cubicBezTo>
                  <a:cubicBezTo>
                    <a:pt x="2690" y="2074"/>
                    <a:pt x="2678" y="2073"/>
                    <a:pt x="2667" y="2073"/>
                  </a:cubicBezTo>
                  <a:cubicBezTo>
                    <a:pt x="2589" y="2073"/>
                    <a:pt x="2531" y="2138"/>
                    <a:pt x="2500" y="2220"/>
                  </a:cubicBezTo>
                  <a:cubicBezTo>
                    <a:pt x="2477" y="2268"/>
                    <a:pt x="2465" y="2327"/>
                    <a:pt x="2465" y="2387"/>
                  </a:cubicBezTo>
                  <a:cubicBezTo>
                    <a:pt x="2453" y="2506"/>
                    <a:pt x="2453" y="2625"/>
                    <a:pt x="2453" y="2744"/>
                  </a:cubicBezTo>
                  <a:cubicBezTo>
                    <a:pt x="2428" y="2755"/>
                    <a:pt x="2406" y="2760"/>
                    <a:pt x="2387" y="2760"/>
                  </a:cubicBezTo>
                  <a:cubicBezTo>
                    <a:pt x="2324" y="2760"/>
                    <a:pt x="2287" y="2709"/>
                    <a:pt x="2250" y="2673"/>
                  </a:cubicBezTo>
                  <a:cubicBezTo>
                    <a:pt x="2167" y="2577"/>
                    <a:pt x="2096" y="2482"/>
                    <a:pt x="2000" y="2399"/>
                  </a:cubicBezTo>
                  <a:cubicBezTo>
                    <a:pt x="1667" y="2077"/>
                    <a:pt x="1488" y="1720"/>
                    <a:pt x="1631" y="1244"/>
                  </a:cubicBezTo>
                  <a:cubicBezTo>
                    <a:pt x="1655" y="1125"/>
                    <a:pt x="1667" y="1006"/>
                    <a:pt x="1643" y="887"/>
                  </a:cubicBezTo>
                  <a:cubicBezTo>
                    <a:pt x="1643" y="803"/>
                    <a:pt x="1584" y="744"/>
                    <a:pt x="1512" y="732"/>
                  </a:cubicBezTo>
                  <a:cubicBezTo>
                    <a:pt x="1503" y="731"/>
                    <a:pt x="1493" y="730"/>
                    <a:pt x="1483" y="730"/>
                  </a:cubicBezTo>
                  <a:cubicBezTo>
                    <a:pt x="1398" y="730"/>
                    <a:pt x="1319" y="777"/>
                    <a:pt x="1298" y="863"/>
                  </a:cubicBezTo>
                  <a:cubicBezTo>
                    <a:pt x="1274" y="911"/>
                    <a:pt x="1262" y="970"/>
                    <a:pt x="1250" y="1030"/>
                  </a:cubicBezTo>
                  <a:cubicBezTo>
                    <a:pt x="1227" y="1196"/>
                    <a:pt x="1227" y="1387"/>
                    <a:pt x="1060" y="1506"/>
                  </a:cubicBezTo>
                  <a:cubicBezTo>
                    <a:pt x="1012" y="1554"/>
                    <a:pt x="1012" y="1613"/>
                    <a:pt x="1036" y="1673"/>
                  </a:cubicBezTo>
                  <a:cubicBezTo>
                    <a:pt x="1203" y="1958"/>
                    <a:pt x="1131" y="2256"/>
                    <a:pt x="1119" y="2554"/>
                  </a:cubicBezTo>
                  <a:cubicBezTo>
                    <a:pt x="1107" y="2697"/>
                    <a:pt x="1096" y="2851"/>
                    <a:pt x="1096" y="2994"/>
                  </a:cubicBezTo>
                  <a:cubicBezTo>
                    <a:pt x="1084" y="3078"/>
                    <a:pt x="1131" y="3149"/>
                    <a:pt x="1203" y="3173"/>
                  </a:cubicBezTo>
                  <a:cubicBezTo>
                    <a:pt x="1217" y="3176"/>
                    <a:pt x="1231" y="3178"/>
                    <a:pt x="1246" y="3178"/>
                  </a:cubicBezTo>
                  <a:cubicBezTo>
                    <a:pt x="1325" y="3178"/>
                    <a:pt x="1397" y="3124"/>
                    <a:pt x="1417" y="3054"/>
                  </a:cubicBezTo>
                  <a:cubicBezTo>
                    <a:pt x="1441" y="2970"/>
                    <a:pt x="1453" y="2875"/>
                    <a:pt x="1477" y="2792"/>
                  </a:cubicBezTo>
                  <a:cubicBezTo>
                    <a:pt x="1488" y="2720"/>
                    <a:pt x="1488" y="2637"/>
                    <a:pt x="1512" y="2566"/>
                  </a:cubicBezTo>
                  <a:cubicBezTo>
                    <a:pt x="1512" y="2554"/>
                    <a:pt x="1524" y="2554"/>
                    <a:pt x="1560" y="2518"/>
                  </a:cubicBezTo>
                  <a:cubicBezTo>
                    <a:pt x="1893" y="2792"/>
                    <a:pt x="2119" y="3185"/>
                    <a:pt x="2453" y="3447"/>
                  </a:cubicBezTo>
                  <a:cubicBezTo>
                    <a:pt x="2441" y="3768"/>
                    <a:pt x="2417" y="4066"/>
                    <a:pt x="2405" y="4363"/>
                  </a:cubicBezTo>
                  <a:cubicBezTo>
                    <a:pt x="2393" y="4554"/>
                    <a:pt x="2489" y="4661"/>
                    <a:pt x="2584" y="4661"/>
                  </a:cubicBezTo>
                  <a:cubicBezTo>
                    <a:pt x="2679" y="4661"/>
                    <a:pt x="2739" y="4578"/>
                    <a:pt x="2774" y="4399"/>
                  </a:cubicBezTo>
                  <a:cubicBezTo>
                    <a:pt x="2798" y="4232"/>
                    <a:pt x="2810" y="4066"/>
                    <a:pt x="2846" y="3863"/>
                  </a:cubicBezTo>
                  <a:cubicBezTo>
                    <a:pt x="3215" y="4113"/>
                    <a:pt x="3536" y="4387"/>
                    <a:pt x="3882" y="4613"/>
                  </a:cubicBezTo>
                  <a:cubicBezTo>
                    <a:pt x="3882" y="4780"/>
                    <a:pt x="3870" y="4947"/>
                    <a:pt x="3858" y="5078"/>
                  </a:cubicBezTo>
                  <a:cubicBezTo>
                    <a:pt x="3846" y="5221"/>
                    <a:pt x="3834" y="5352"/>
                    <a:pt x="3834" y="5483"/>
                  </a:cubicBezTo>
                  <a:cubicBezTo>
                    <a:pt x="3822" y="5578"/>
                    <a:pt x="3894" y="5661"/>
                    <a:pt x="3989" y="5685"/>
                  </a:cubicBezTo>
                  <a:cubicBezTo>
                    <a:pt x="4001" y="5688"/>
                    <a:pt x="4013" y="5690"/>
                    <a:pt x="4024" y="5690"/>
                  </a:cubicBezTo>
                  <a:cubicBezTo>
                    <a:pt x="4104" y="5690"/>
                    <a:pt x="4170" y="5619"/>
                    <a:pt x="4191" y="5495"/>
                  </a:cubicBezTo>
                  <a:cubicBezTo>
                    <a:pt x="4227" y="5316"/>
                    <a:pt x="4251" y="5125"/>
                    <a:pt x="4275" y="4899"/>
                  </a:cubicBezTo>
                  <a:cubicBezTo>
                    <a:pt x="4489" y="4911"/>
                    <a:pt x="4644" y="5054"/>
                    <a:pt x="4810" y="5125"/>
                  </a:cubicBezTo>
                  <a:cubicBezTo>
                    <a:pt x="4977" y="5197"/>
                    <a:pt x="5132" y="5268"/>
                    <a:pt x="5310" y="5352"/>
                  </a:cubicBezTo>
                  <a:cubicBezTo>
                    <a:pt x="5370" y="5530"/>
                    <a:pt x="5322" y="5709"/>
                    <a:pt x="5310" y="5876"/>
                  </a:cubicBezTo>
                  <a:cubicBezTo>
                    <a:pt x="5287" y="5983"/>
                    <a:pt x="5287" y="6090"/>
                    <a:pt x="5287" y="6197"/>
                  </a:cubicBezTo>
                  <a:cubicBezTo>
                    <a:pt x="5310" y="6257"/>
                    <a:pt x="5358" y="6316"/>
                    <a:pt x="5429" y="6328"/>
                  </a:cubicBezTo>
                  <a:cubicBezTo>
                    <a:pt x="5501" y="6328"/>
                    <a:pt x="5560" y="6292"/>
                    <a:pt x="5608" y="6233"/>
                  </a:cubicBezTo>
                  <a:cubicBezTo>
                    <a:pt x="5644" y="6149"/>
                    <a:pt x="5668" y="6042"/>
                    <a:pt x="5679" y="5935"/>
                  </a:cubicBezTo>
                  <a:cubicBezTo>
                    <a:pt x="5703" y="5828"/>
                    <a:pt x="5715" y="5709"/>
                    <a:pt x="5739" y="5554"/>
                  </a:cubicBezTo>
                  <a:cubicBezTo>
                    <a:pt x="6156" y="5625"/>
                    <a:pt x="6549" y="5768"/>
                    <a:pt x="6942" y="5864"/>
                  </a:cubicBezTo>
                  <a:cubicBezTo>
                    <a:pt x="7061" y="6221"/>
                    <a:pt x="6918" y="6566"/>
                    <a:pt x="7025" y="6935"/>
                  </a:cubicBezTo>
                  <a:cubicBezTo>
                    <a:pt x="6930" y="6947"/>
                    <a:pt x="6846" y="6947"/>
                    <a:pt x="6763" y="6947"/>
                  </a:cubicBezTo>
                  <a:cubicBezTo>
                    <a:pt x="4775" y="6542"/>
                    <a:pt x="3036" y="5661"/>
                    <a:pt x="1703" y="4078"/>
                  </a:cubicBezTo>
                  <a:cubicBezTo>
                    <a:pt x="1334" y="3637"/>
                    <a:pt x="1012" y="3173"/>
                    <a:pt x="750" y="2661"/>
                  </a:cubicBezTo>
                  <a:cubicBezTo>
                    <a:pt x="572" y="2351"/>
                    <a:pt x="476" y="1982"/>
                    <a:pt x="488" y="1625"/>
                  </a:cubicBezTo>
                  <a:cubicBezTo>
                    <a:pt x="488" y="1351"/>
                    <a:pt x="572" y="1089"/>
                    <a:pt x="715" y="863"/>
                  </a:cubicBezTo>
                  <a:cubicBezTo>
                    <a:pt x="898" y="591"/>
                    <a:pt x="1154" y="437"/>
                    <a:pt x="1418" y="437"/>
                  </a:cubicBezTo>
                  <a:close/>
                  <a:moveTo>
                    <a:pt x="10429" y="5971"/>
                  </a:moveTo>
                  <a:cubicBezTo>
                    <a:pt x="10468" y="5971"/>
                    <a:pt x="10508" y="5975"/>
                    <a:pt x="10549" y="5983"/>
                  </a:cubicBezTo>
                  <a:cubicBezTo>
                    <a:pt x="10632" y="6316"/>
                    <a:pt x="10537" y="6685"/>
                    <a:pt x="10787" y="6995"/>
                  </a:cubicBezTo>
                  <a:cubicBezTo>
                    <a:pt x="10327" y="7089"/>
                    <a:pt x="9867" y="7128"/>
                    <a:pt x="9398" y="7128"/>
                  </a:cubicBezTo>
                  <a:cubicBezTo>
                    <a:pt x="9334" y="7128"/>
                    <a:pt x="9269" y="7127"/>
                    <a:pt x="9204" y="7126"/>
                  </a:cubicBezTo>
                  <a:lnTo>
                    <a:pt x="9204" y="6161"/>
                  </a:lnTo>
                  <a:cubicBezTo>
                    <a:pt x="9430" y="6042"/>
                    <a:pt x="9656" y="6078"/>
                    <a:pt x="9882" y="6066"/>
                  </a:cubicBezTo>
                  <a:cubicBezTo>
                    <a:pt x="10061" y="6056"/>
                    <a:pt x="10232" y="5971"/>
                    <a:pt x="10429" y="5971"/>
                  </a:cubicBezTo>
                  <a:close/>
                  <a:moveTo>
                    <a:pt x="7566" y="5970"/>
                  </a:moveTo>
                  <a:cubicBezTo>
                    <a:pt x="7747" y="5970"/>
                    <a:pt x="7916" y="6066"/>
                    <a:pt x="8085" y="6066"/>
                  </a:cubicBezTo>
                  <a:cubicBezTo>
                    <a:pt x="8287" y="6066"/>
                    <a:pt x="8501" y="6090"/>
                    <a:pt x="8727" y="6102"/>
                  </a:cubicBezTo>
                  <a:cubicBezTo>
                    <a:pt x="8811" y="6447"/>
                    <a:pt x="8704" y="6780"/>
                    <a:pt x="8799" y="7114"/>
                  </a:cubicBezTo>
                  <a:cubicBezTo>
                    <a:pt x="8687" y="7129"/>
                    <a:pt x="8577" y="7135"/>
                    <a:pt x="8466" y="7135"/>
                  </a:cubicBezTo>
                  <a:cubicBezTo>
                    <a:pt x="8047" y="7135"/>
                    <a:pt x="7632" y="7047"/>
                    <a:pt x="7180" y="7019"/>
                  </a:cubicBezTo>
                  <a:cubicBezTo>
                    <a:pt x="7418" y="6673"/>
                    <a:pt x="7323" y="6316"/>
                    <a:pt x="7418" y="5995"/>
                  </a:cubicBezTo>
                  <a:cubicBezTo>
                    <a:pt x="7468" y="5977"/>
                    <a:pt x="7518" y="5970"/>
                    <a:pt x="7566" y="5970"/>
                  </a:cubicBezTo>
                  <a:close/>
                  <a:moveTo>
                    <a:pt x="1390" y="1"/>
                  </a:moveTo>
                  <a:cubicBezTo>
                    <a:pt x="1027" y="1"/>
                    <a:pt x="668" y="175"/>
                    <a:pt x="453" y="506"/>
                  </a:cubicBezTo>
                  <a:cubicBezTo>
                    <a:pt x="131" y="934"/>
                    <a:pt x="0" y="1470"/>
                    <a:pt x="84" y="1994"/>
                  </a:cubicBezTo>
                  <a:cubicBezTo>
                    <a:pt x="143" y="2351"/>
                    <a:pt x="262" y="2697"/>
                    <a:pt x="453" y="3006"/>
                  </a:cubicBezTo>
                  <a:cubicBezTo>
                    <a:pt x="810" y="3613"/>
                    <a:pt x="1238" y="4173"/>
                    <a:pt x="1715" y="4697"/>
                  </a:cubicBezTo>
                  <a:cubicBezTo>
                    <a:pt x="2370" y="5399"/>
                    <a:pt x="3143" y="5983"/>
                    <a:pt x="3989" y="6423"/>
                  </a:cubicBezTo>
                  <a:cubicBezTo>
                    <a:pt x="5560" y="7245"/>
                    <a:pt x="7239" y="7530"/>
                    <a:pt x="8977" y="7578"/>
                  </a:cubicBezTo>
                  <a:cubicBezTo>
                    <a:pt x="9069" y="7585"/>
                    <a:pt x="9160" y="7588"/>
                    <a:pt x="9252" y="7588"/>
                  </a:cubicBezTo>
                  <a:cubicBezTo>
                    <a:pt x="9777" y="7588"/>
                    <a:pt x="10295" y="7484"/>
                    <a:pt x="10823" y="7423"/>
                  </a:cubicBezTo>
                  <a:cubicBezTo>
                    <a:pt x="12240" y="7233"/>
                    <a:pt x="13597" y="6733"/>
                    <a:pt x="14800" y="5959"/>
                  </a:cubicBezTo>
                  <a:cubicBezTo>
                    <a:pt x="15490" y="5483"/>
                    <a:pt x="16121" y="4923"/>
                    <a:pt x="16657" y="4268"/>
                  </a:cubicBezTo>
                  <a:cubicBezTo>
                    <a:pt x="16990" y="3851"/>
                    <a:pt x="17300" y="3399"/>
                    <a:pt x="17562" y="2935"/>
                  </a:cubicBezTo>
                  <a:cubicBezTo>
                    <a:pt x="17669" y="2744"/>
                    <a:pt x="17764" y="2530"/>
                    <a:pt x="17824" y="2316"/>
                  </a:cubicBezTo>
                  <a:cubicBezTo>
                    <a:pt x="18026" y="1685"/>
                    <a:pt x="17907" y="994"/>
                    <a:pt x="17502" y="482"/>
                  </a:cubicBezTo>
                  <a:cubicBezTo>
                    <a:pt x="17286" y="171"/>
                    <a:pt x="16942" y="5"/>
                    <a:pt x="16593" y="5"/>
                  </a:cubicBezTo>
                  <a:cubicBezTo>
                    <a:pt x="16367" y="5"/>
                    <a:pt x="16139" y="75"/>
                    <a:pt x="15943" y="220"/>
                  </a:cubicBezTo>
                  <a:cubicBezTo>
                    <a:pt x="15764" y="339"/>
                    <a:pt x="15609" y="482"/>
                    <a:pt x="15466" y="637"/>
                  </a:cubicBezTo>
                  <a:cubicBezTo>
                    <a:pt x="15335" y="780"/>
                    <a:pt x="15216" y="923"/>
                    <a:pt x="15097" y="1077"/>
                  </a:cubicBezTo>
                  <a:cubicBezTo>
                    <a:pt x="14764" y="1530"/>
                    <a:pt x="14371" y="1923"/>
                    <a:pt x="13930" y="2256"/>
                  </a:cubicBezTo>
                  <a:cubicBezTo>
                    <a:pt x="12740" y="3161"/>
                    <a:pt x="11371" y="3625"/>
                    <a:pt x="9906" y="3816"/>
                  </a:cubicBezTo>
                  <a:cubicBezTo>
                    <a:pt x="9608" y="3848"/>
                    <a:pt x="9309" y="3864"/>
                    <a:pt x="9010" y="3864"/>
                  </a:cubicBezTo>
                  <a:cubicBezTo>
                    <a:pt x="8425" y="3864"/>
                    <a:pt x="7842" y="3803"/>
                    <a:pt x="7275" y="3685"/>
                  </a:cubicBezTo>
                  <a:cubicBezTo>
                    <a:pt x="6310" y="3494"/>
                    <a:pt x="5394" y="3137"/>
                    <a:pt x="4572" y="2613"/>
                  </a:cubicBezTo>
                  <a:cubicBezTo>
                    <a:pt x="3917" y="2208"/>
                    <a:pt x="3334" y="1696"/>
                    <a:pt x="2870" y="1077"/>
                  </a:cubicBezTo>
                  <a:cubicBezTo>
                    <a:pt x="2762" y="923"/>
                    <a:pt x="2631" y="768"/>
                    <a:pt x="2500" y="625"/>
                  </a:cubicBezTo>
                  <a:cubicBezTo>
                    <a:pt x="2370" y="482"/>
                    <a:pt x="2227" y="351"/>
                    <a:pt x="2072" y="232"/>
                  </a:cubicBezTo>
                  <a:cubicBezTo>
                    <a:pt x="1869" y="76"/>
                    <a:pt x="1628" y="1"/>
                    <a:pt x="139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6" name="Google Shape;1726;p47"/>
            <p:cNvSpPr/>
            <p:nvPr/>
          </p:nvSpPr>
          <p:spPr>
            <a:xfrm>
              <a:off x="5382963" y="2441800"/>
              <a:ext cx="117000" cy="114525"/>
            </a:xfrm>
            <a:custGeom>
              <a:rect b="b" l="l" r="r" t="t"/>
              <a:pathLst>
                <a:path extrusionOk="0" h="4581" w="4680">
                  <a:moveTo>
                    <a:pt x="2150" y="0"/>
                  </a:moveTo>
                  <a:cubicBezTo>
                    <a:pt x="2032" y="0"/>
                    <a:pt x="1914" y="15"/>
                    <a:pt x="1798" y="44"/>
                  </a:cubicBezTo>
                  <a:cubicBezTo>
                    <a:pt x="1536" y="127"/>
                    <a:pt x="1298" y="270"/>
                    <a:pt x="1119" y="473"/>
                  </a:cubicBezTo>
                  <a:cubicBezTo>
                    <a:pt x="810" y="782"/>
                    <a:pt x="584" y="1163"/>
                    <a:pt x="429" y="1568"/>
                  </a:cubicBezTo>
                  <a:cubicBezTo>
                    <a:pt x="179" y="2270"/>
                    <a:pt x="36" y="2997"/>
                    <a:pt x="0" y="3747"/>
                  </a:cubicBezTo>
                  <a:cubicBezTo>
                    <a:pt x="0" y="3842"/>
                    <a:pt x="0" y="3937"/>
                    <a:pt x="12" y="4032"/>
                  </a:cubicBezTo>
                  <a:cubicBezTo>
                    <a:pt x="23" y="4121"/>
                    <a:pt x="95" y="4189"/>
                    <a:pt x="182" y="4189"/>
                  </a:cubicBezTo>
                  <a:cubicBezTo>
                    <a:pt x="189" y="4189"/>
                    <a:pt x="196" y="4188"/>
                    <a:pt x="203" y="4187"/>
                  </a:cubicBezTo>
                  <a:cubicBezTo>
                    <a:pt x="298" y="4187"/>
                    <a:pt x="381" y="4128"/>
                    <a:pt x="393" y="4032"/>
                  </a:cubicBezTo>
                  <a:cubicBezTo>
                    <a:pt x="405" y="3937"/>
                    <a:pt x="417" y="3854"/>
                    <a:pt x="417" y="3759"/>
                  </a:cubicBezTo>
                  <a:cubicBezTo>
                    <a:pt x="453" y="3437"/>
                    <a:pt x="476" y="3104"/>
                    <a:pt x="524" y="2782"/>
                  </a:cubicBezTo>
                  <a:cubicBezTo>
                    <a:pt x="595" y="2270"/>
                    <a:pt x="750" y="1782"/>
                    <a:pt x="988" y="1330"/>
                  </a:cubicBezTo>
                  <a:cubicBezTo>
                    <a:pt x="1119" y="1056"/>
                    <a:pt x="1310" y="818"/>
                    <a:pt x="1536" y="627"/>
                  </a:cubicBezTo>
                  <a:cubicBezTo>
                    <a:pt x="1708" y="482"/>
                    <a:pt x="1923" y="406"/>
                    <a:pt x="2138" y="406"/>
                  </a:cubicBezTo>
                  <a:cubicBezTo>
                    <a:pt x="2311" y="406"/>
                    <a:pt x="2483" y="455"/>
                    <a:pt x="2631" y="556"/>
                  </a:cubicBezTo>
                  <a:cubicBezTo>
                    <a:pt x="2750" y="615"/>
                    <a:pt x="2858" y="699"/>
                    <a:pt x="2953" y="806"/>
                  </a:cubicBezTo>
                  <a:cubicBezTo>
                    <a:pt x="3143" y="1008"/>
                    <a:pt x="3310" y="1235"/>
                    <a:pt x="3465" y="1473"/>
                  </a:cubicBezTo>
                  <a:cubicBezTo>
                    <a:pt x="3727" y="1913"/>
                    <a:pt x="3917" y="2389"/>
                    <a:pt x="4024" y="2889"/>
                  </a:cubicBezTo>
                  <a:cubicBezTo>
                    <a:pt x="4120" y="3318"/>
                    <a:pt x="4179" y="3747"/>
                    <a:pt x="4251" y="4175"/>
                  </a:cubicBezTo>
                  <a:cubicBezTo>
                    <a:pt x="4274" y="4294"/>
                    <a:pt x="4298" y="4413"/>
                    <a:pt x="4346" y="4521"/>
                  </a:cubicBezTo>
                  <a:cubicBezTo>
                    <a:pt x="4358" y="4556"/>
                    <a:pt x="4441" y="4580"/>
                    <a:pt x="4489" y="4580"/>
                  </a:cubicBezTo>
                  <a:cubicBezTo>
                    <a:pt x="4548" y="4580"/>
                    <a:pt x="4608" y="4544"/>
                    <a:pt x="4644" y="4497"/>
                  </a:cubicBezTo>
                  <a:cubicBezTo>
                    <a:pt x="4667" y="4413"/>
                    <a:pt x="4679" y="4318"/>
                    <a:pt x="4667" y="4235"/>
                  </a:cubicBezTo>
                  <a:cubicBezTo>
                    <a:pt x="4608" y="3771"/>
                    <a:pt x="4548" y="3306"/>
                    <a:pt x="4441" y="2854"/>
                  </a:cubicBezTo>
                  <a:cubicBezTo>
                    <a:pt x="4310" y="2211"/>
                    <a:pt x="4048" y="1592"/>
                    <a:pt x="3691" y="1044"/>
                  </a:cubicBezTo>
                  <a:cubicBezTo>
                    <a:pt x="3489" y="723"/>
                    <a:pt x="3227" y="449"/>
                    <a:pt x="2917" y="234"/>
                  </a:cubicBezTo>
                  <a:cubicBezTo>
                    <a:pt x="2685" y="77"/>
                    <a:pt x="2419" y="0"/>
                    <a:pt x="21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7" name="Google Shape;1727;p47"/>
            <p:cNvSpPr/>
            <p:nvPr/>
          </p:nvSpPr>
          <p:spPr>
            <a:xfrm>
              <a:off x="5613938" y="2441925"/>
              <a:ext cx="116100" cy="114700"/>
            </a:xfrm>
            <a:custGeom>
              <a:rect b="b" l="l" r="r" t="t"/>
              <a:pathLst>
                <a:path extrusionOk="0" h="4588" w="4644">
                  <a:moveTo>
                    <a:pt x="2540" y="0"/>
                  </a:moveTo>
                  <a:cubicBezTo>
                    <a:pt x="2408" y="0"/>
                    <a:pt x="2274" y="20"/>
                    <a:pt x="2144" y="63"/>
                  </a:cubicBezTo>
                  <a:cubicBezTo>
                    <a:pt x="1893" y="134"/>
                    <a:pt x="1667" y="265"/>
                    <a:pt x="1489" y="444"/>
                  </a:cubicBezTo>
                  <a:cubicBezTo>
                    <a:pt x="1227" y="682"/>
                    <a:pt x="1012" y="956"/>
                    <a:pt x="846" y="1253"/>
                  </a:cubicBezTo>
                  <a:cubicBezTo>
                    <a:pt x="346" y="2182"/>
                    <a:pt x="60" y="3206"/>
                    <a:pt x="0" y="4254"/>
                  </a:cubicBezTo>
                  <a:cubicBezTo>
                    <a:pt x="0" y="4337"/>
                    <a:pt x="12" y="4408"/>
                    <a:pt x="36" y="4480"/>
                  </a:cubicBezTo>
                  <a:cubicBezTo>
                    <a:pt x="48" y="4528"/>
                    <a:pt x="119" y="4587"/>
                    <a:pt x="155" y="4587"/>
                  </a:cubicBezTo>
                  <a:cubicBezTo>
                    <a:pt x="239" y="4575"/>
                    <a:pt x="298" y="4551"/>
                    <a:pt x="346" y="4492"/>
                  </a:cubicBezTo>
                  <a:cubicBezTo>
                    <a:pt x="381" y="4408"/>
                    <a:pt x="405" y="4325"/>
                    <a:pt x="405" y="4230"/>
                  </a:cubicBezTo>
                  <a:cubicBezTo>
                    <a:pt x="465" y="3563"/>
                    <a:pt x="608" y="2896"/>
                    <a:pt x="834" y="2265"/>
                  </a:cubicBezTo>
                  <a:cubicBezTo>
                    <a:pt x="989" y="1837"/>
                    <a:pt x="1191" y="1432"/>
                    <a:pt x="1465" y="1075"/>
                  </a:cubicBezTo>
                  <a:cubicBezTo>
                    <a:pt x="1620" y="849"/>
                    <a:pt x="1822" y="670"/>
                    <a:pt x="2060" y="539"/>
                  </a:cubicBezTo>
                  <a:cubicBezTo>
                    <a:pt x="2206" y="445"/>
                    <a:pt x="2368" y="399"/>
                    <a:pt x="2529" y="399"/>
                  </a:cubicBezTo>
                  <a:cubicBezTo>
                    <a:pt x="2736" y="399"/>
                    <a:pt x="2941" y="475"/>
                    <a:pt x="3108" y="622"/>
                  </a:cubicBezTo>
                  <a:cubicBezTo>
                    <a:pt x="3287" y="777"/>
                    <a:pt x="3441" y="956"/>
                    <a:pt x="3572" y="1158"/>
                  </a:cubicBezTo>
                  <a:cubicBezTo>
                    <a:pt x="3763" y="1444"/>
                    <a:pt x="3894" y="1765"/>
                    <a:pt x="3989" y="2099"/>
                  </a:cubicBezTo>
                  <a:cubicBezTo>
                    <a:pt x="4132" y="2623"/>
                    <a:pt x="4215" y="3158"/>
                    <a:pt x="4251" y="3694"/>
                  </a:cubicBezTo>
                  <a:cubicBezTo>
                    <a:pt x="4251" y="3813"/>
                    <a:pt x="4263" y="3932"/>
                    <a:pt x="4287" y="4051"/>
                  </a:cubicBezTo>
                  <a:cubicBezTo>
                    <a:pt x="4322" y="4111"/>
                    <a:pt x="4370" y="4158"/>
                    <a:pt x="4441" y="4182"/>
                  </a:cubicBezTo>
                  <a:cubicBezTo>
                    <a:pt x="4454" y="4185"/>
                    <a:pt x="4466" y="4187"/>
                    <a:pt x="4479" y="4187"/>
                  </a:cubicBezTo>
                  <a:cubicBezTo>
                    <a:pt x="4560" y="4187"/>
                    <a:pt x="4633" y="4122"/>
                    <a:pt x="4644" y="4039"/>
                  </a:cubicBezTo>
                  <a:cubicBezTo>
                    <a:pt x="4644" y="3897"/>
                    <a:pt x="4644" y="3742"/>
                    <a:pt x="4644" y="3551"/>
                  </a:cubicBezTo>
                  <a:cubicBezTo>
                    <a:pt x="4632" y="3444"/>
                    <a:pt x="4632" y="3301"/>
                    <a:pt x="4620" y="3146"/>
                  </a:cubicBezTo>
                  <a:cubicBezTo>
                    <a:pt x="4560" y="2456"/>
                    <a:pt x="4370" y="1789"/>
                    <a:pt x="4060" y="1170"/>
                  </a:cubicBezTo>
                  <a:cubicBezTo>
                    <a:pt x="3906" y="849"/>
                    <a:pt x="3679" y="551"/>
                    <a:pt x="3406" y="325"/>
                  </a:cubicBezTo>
                  <a:cubicBezTo>
                    <a:pt x="3163" y="115"/>
                    <a:pt x="2855" y="0"/>
                    <a:pt x="254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8" name="Google Shape;1728;p47"/>
            <p:cNvSpPr/>
            <p:nvPr/>
          </p:nvSpPr>
          <p:spPr>
            <a:xfrm>
              <a:off x="5344263" y="2574625"/>
              <a:ext cx="426550" cy="162975"/>
            </a:xfrm>
            <a:custGeom>
              <a:rect b="b" l="l" r="r" t="t"/>
              <a:pathLst>
                <a:path extrusionOk="0" h="6519" w="17062">
                  <a:moveTo>
                    <a:pt x="16372" y="2708"/>
                  </a:moveTo>
                  <a:lnTo>
                    <a:pt x="16372" y="2708"/>
                  </a:lnTo>
                  <a:cubicBezTo>
                    <a:pt x="16372" y="2708"/>
                    <a:pt x="16372" y="2708"/>
                    <a:pt x="16371" y="2708"/>
                  </a:cubicBezTo>
                  <a:lnTo>
                    <a:pt x="16371" y="2720"/>
                  </a:lnTo>
                  <a:cubicBezTo>
                    <a:pt x="16372" y="2716"/>
                    <a:pt x="16372" y="2712"/>
                    <a:pt x="16372" y="2708"/>
                  </a:cubicBezTo>
                  <a:close/>
                  <a:moveTo>
                    <a:pt x="950" y="0"/>
                  </a:moveTo>
                  <a:cubicBezTo>
                    <a:pt x="687" y="0"/>
                    <a:pt x="433" y="157"/>
                    <a:pt x="250" y="434"/>
                  </a:cubicBezTo>
                  <a:cubicBezTo>
                    <a:pt x="96" y="660"/>
                    <a:pt x="12" y="922"/>
                    <a:pt x="12" y="1196"/>
                  </a:cubicBezTo>
                  <a:cubicBezTo>
                    <a:pt x="0" y="1553"/>
                    <a:pt x="96" y="1922"/>
                    <a:pt x="274" y="2232"/>
                  </a:cubicBezTo>
                  <a:cubicBezTo>
                    <a:pt x="548" y="2732"/>
                    <a:pt x="858" y="3208"/>
                    <a:pt x="1227" y="3649"/>
                  </a:cubicBezTo>
                  <a:cubicBezTo>
                    <a:pt x="2548" y="5232"/>
                    <a:pt x="4287" y="6113"/>
                    <a:pt x="6287" y="6518"/>
                  </a:cubicBezTo>
                  <a:cubicBezTo>
                    <a:pt x="6382" y="6518"/>
                    <a:pt x="6465" y="6518"/>
                    <a:pt x="6549" y="6506"/>
                  </a:cubicBezTo>
                  <a:cubicBezTo>
                    <a:pt x="6442" y="6137"/>
                    <a:pt x="6584" y="5792"/>
                    <a:pt x="6477" y="5435"/>
                  </a:cubicBezTo>
                  <a:cubicBezTo>
                    <a:pt x="6073" y="5339"/>
                    <a:pt x="5692" y="5196"/>
                    <a:pt x="5263" y="5125"/>
                  </a:cubicBezTo>
                  <a:cubicBezTo>
                    <a:pt x="5239" y="5280"/>
                    <a:pt x="5227" y="5399"/>
                    <a:pt x="5215" y="5506"/>
                  </a:cubicBezTo>
                  <a:cubicBezTo>
                    <a:pt x="5203" y="5613"/>
                    <a:pt x="5168" y="5708"/>
                    <a:pt x="5132" y="5804"/>
                  </a:cubicBezTo>
                  <a:cubicBezTo>
                    <a:pt x="5096" y="5863"/>
                    <a:pt x="5025" y="5899"/>
                    <a:pt x="4953" y="5899"/>
                  </a:cubicBezTo>
                  <a:cubicBezTo>
                    <a:pt x="4894" y="5887"/>
                    <a:pt x="4834" y="5828"/>
                    <a:pt x="4822" y="5768"/>
                  </a:cubicBezTo>
                  <a:cubicBezTo>
                    <a:pt x="4810" y="5661"/>
                    <a:pt x="4822" y="5554"/>
                    <a:pt x="4834" y="5447"/>
                  </a:cubicBezTo>
                  <a:cubicBezTo>
                    <a:pt x="4858" y="5280"/>
                    <a:pt x="4906" y="5101"/>
                    <a:pt x="4834" y="4923"/>
                  </a:cubicBezTo>
                  <a:cubicBezTo>
                    <a:pt x="4668" y="4839"/>
                    <a:pt x="4501" y="4768"/>
                    <a:pt x="4334" y="4696"/>
                  </a:cubicBezTo>
                  <a:cubicBezTo>
                    <a:pt x="4168" y="4625"/>
                    <a:pt x="4025" y="4482"/>
                    <a:pt x="3810" y="4470"/>
                  </a:cubicBezTo>
                  <a:cubicBezTo>
                    <a:pt x="3775" y="4685"/>
                    <a:pt x="3751" y="4875"/>
                    <a:pt x="3715" y="5066"/>
                  </a:cubicBezTo>
                  <a:cubicBezTo>
                    <a:pt x="3694" y="5190"/>
                    <a:pt x="3628" y="5261"/>
                    <a:pt x="3548" y="5261"/>
                  </a:cubicBezTo>
                  <a:cubicBezTo>
                    <a:pt x="3537" y="5261"/>
                    <a:pt x="3525" y="5259"/>
                    <a:pt x="3513" y="5256"/>
                  </a:cubicBezTo>
                  <a:cubicBezTo>
                    <a:pt x="3417" y="5232"/>
                    <a:pt x="3358" y="5149"/>
                    <a:pt x="3358" y="5054"/>
                  </a:cubicBezTo>
                  <a:cubicBezTo>
                    <a:pt x="3358" y="4923"/>
                    <a:pt x="3370" y="4804"/>
                    <a:pt x="3382" y="4649"/>
                  </a:cubicBezTo>
                  <a:cubicBezTo>
                    <a:pt x="3394" y="4506"/>
                    <a:pt x="3406" y="4351"/>
                    <a:pt x="3417" y="4184"/>
                  </a:cubicBezTo>
                  <a:cubicBezTo>
                    <a:pt x="3072" y="3946"/>
                    <a:pt x="2751" y="3684"/>
                    <a:pt x="2370" y="3434"/>
                  </a:cubicBezTo>
                  <a:cubicBezTo>
                    <a:pt x="2346" y="3637"/>
                    <a:pt x="2322" y="3803"/>
                    <a:pt x="2298" y="3970"/>
                  </a:cubicBezTo>
                  <a:cubicBezTo>
                    <a:pt x="2263" y="4149"/>
                    <a:pt x="2227" y="4220"/>
                    <a:pt x="2108" y="4232"/>
                  </a:cubicBezTo>
                  <a:cubicBezTo>
                    <a:pt x="2102" y="4233"/>
                    <a:pt x="2097" y="4233"/>
                    <a:pt x="2092" y="4233"/>
                  </a:cubicBezTo>
                  <a:cubicBezTo>
                    <a:pt x="1982" y="4233"/>
                    <a:pt x="1918" y="4116"/>
                    <a:pt x="1929" y="3934"/>
                  </a:cubicBezTo>
                  <a:cubicBezTo>
                    <a:pt x="1941" y="3637"/>
                    <a:pt x="1965" y="3339"/>
                    <a:pt x="1989" y="3018"/>
                  </a:cubicBezTo>
                  <a:cubicBezTo>
                    <a:pt x="1631" y="2756"/>
                    <a:pt x="1417" y="2363"/>
                    <a:pt x="1096" y="2089"/>
                  </a:cubicBezTo>
                  <a:cubicBezTo>
                    <a:pt x="1060" y="2125"/>
                    <a:pt x="1036" y="2125"/>
                    <a:pt x="1036" y="2137"/>
                  </a:cubicBezTo>
                  <a:cubicBezTo>
                    <a:pt x="1024" y="2208"/>
                    <a:pt x="1012" y="2291"/>
                    <a:pt x="1000" y="2363"/>
                  </a:cubicBezTo>
                  <a:cubicBezTo>
                    <a:pt x="989" y="2446"/>
                    <a:pt x="965" y="2529"/>
                    <a:pt x="941" y="2625"/>
                  </a:cubicBezTo>
                  <a:cubicBezTo>
                    <a:pt x="921" y="2695"/>
                    <a:pt x="849" y="2749"/>
                    <a:pt x="770" y="2749"/>
                  </a:cubicBezTo>
                  <a:cubicBezTo>
                    <a:pt x="755" y="2749"/>
                    <a:pt x="741" y="2747"/>
                    <a:pt x="727" y="2744"/>
                  </a:cubicBezTo>
                  <a:cubicBezTo>
                    <a:pt x="655" y="2720"/>
                    <a:pt x="608" y="2649"/>
                    <a:pt x="619" y="2565"/>
                  </a:cubicBezTo>
                  <a:cubicBezTo>
                    <a:pt x="619" y="2422"/>
                    <a:pt x="643" y="2268"/>
                    <a:pt x="643" y="2125"/>
                  </a:cubicBezTo>
                  <a:cubicBezTo>
                    <a:pt x="655" y="1827"/>
                    <a:pt x="739" y="1529"/>
                    <a:pt x="560" y="1244"/>
                  </a:cubicBezTo>
                  <a:cubicBezTo>
                    <a:pt x="536" y="1184"/>
                    <a:pt x="548" y="1125"/>
                    <a:pt x="584" y="1077"/>
                  </a:cubicBezTo>
                  <a:cubicBezTo>
                    <a:pt x="750" y="958"/>
                    <a:pt x="750" y="767"/>
                    <a:pt x="786" y="601"/>
                  </a:cubicBezTo>
                  <a:cubicBezTo>
                    <a:pt x="786" y="541"/>
                    <a:pt x="810" y="482"/>
                    <a:pt x="822" y="422"/>
                  </a:cubicBezTo>
                  <a:cubicBezTo>
                    <a:pt x="852" y="351"/>
                    <a:pt x="925" y="298"/>
                    <a:pt x="998" y="298"/>
                  </a:cubicBezTo>
                  <a:cubicBezTo>
                    <a:pt x="1011" y="298"/>
                    <a:pt x="1024" y="299"/>
                    <a:pt x="1036" y="303"/>
                  </a:cubicBezTo>
                  <a:cubicBezTo>
                    <a:pt x="1120" y="303"/>
                    <a:pt x="1179" y="374"/>
                    <a:pt x="1179" y="458"/>
                  </a:cubicBezTo>
                  <a:cubicBezTo>
                    <a:pt x="1203" y="565"/>
                    <a:pt x="1191" y="696"/>
                    <a:pt x="1167" y="815"/>
                  </a:cubicBezTo>
                  <a:cubicBezTo>
                    <a:pt x="1012" y="1291"/>
                    <a:pt x="1203" y="1648"/>
                    <a:pt x="1536" y="1970"/>
                  </a:cubicBezTo>
                  <a:cubicBezTo>
                    <a:pt x="1631" y="2053"/>
                    <a:pt x="1703" y="2148"/>
                    <a:pt x="1786" y="2232"/>
                  </a:cubicBezTo>
                  <a:cubicBezTo>
                    <a:pt x="1822" y="2276"/>
                    <a:pt x="1857" y="2321"/>
                    <a:pt x="1912" y="2321"/>
                  </a:cubicBezTo>
                  <a:cubicBezTo>
                    <a:pt x="1931" y="2321"/>
                    <a:pt x="1953" y="2315"/>
                    <a:pt x="1977" y="2303"/>
                  </a:cubicBezTo>
                  <a:cubicBezTo>
                    <a:pt x="1989" y="2196"/>
                    <a:pt x="1989" y="2077"/>
                    <a:pt x="2001" y="1958"/>
                  </a:cubicBezTo>
                  <a:cubicBezTo>
                    <a:pt x="2001" y="1898"/>
                    <a:pt x="2012" y="1839"/>
                    <a:pt x="2036" y="1779"/>
                  </a:cubicBezTo>
                  <a:cubicBezTo>
                    <a:pt x="2067" y="1707"/>
                    <a:pt x="2125" y="1644"/>
                    <a:pt x="2202" y="1644"/>
                  </a:cubicBezTo>
                  <a:cubicBezTo>
                    <a:pt x="2214" y="1644"/>
                    <a:pt x="2226" y="1645"/>
                    <a:pt x="2239" y="1648"/>
                  </a:cubicBezTo>
                  <a:cubicBezTo>
                    <a:pt x="2298" y="1672"/>
                    <a:pt x="2358" y="1720"/>
                    <a:pt x="2382" y="1779"/>
                  </a:cubicBezTo>
                  <a:cubicBezTo>
                    <a:pt x="2405" y="1887"/>
                    <a:pt x="2417" y="1994"/>
                    <a:pt x="2405" y="2101"/>
                  </a:cubicBezTo>
                  <a:cubicBezTo>
                    <a:pt x="2405" y="2279"/>
                    <a:pt x="2393" y="2458"/>
                    <a:pt x="2382" y="2637"/>
                  </a:cubicBezTo>
                  <a:cubicBezTo>
                    <a:pt x="2358" y="2768"/>
                    <a:pt x="2417" y="2910"/>
                    <a:pt x="2524" y="2994"/>
                  </a:cubicBezTo>
                  <a:cubicBezTo>
                    <a:pt x="2751" y="3172"/>
                    <a:pt x="2965" y="3351"/>
                    <a:pt x="3191" y="3530"/>
                  </a:cubicBezTo>
                  <a:cubicBezTo>
                    <a:pt x="3263" y="3565"/>
                    <a:pt x="3334" y="3601"/>
                    <a:pt x="3406" y="3625"/>
                  </a:cubicBezTo>
                  <a:cubicBezTo>
                    <a:pt x="3417" y="3518"/>
                    <a:pt x="3429" y="3434"/>
                    <a:pt x="3429" y="3363"/>
                  </a:cubicBezTo>
                  <a:cubicBezTo>
                    <a:pt x="3429" y="3232"/>
                    <a:pt x="3429" y="3101"/>
                    <a:pt x="3453" y="2958"/>
                  </a:cubicBezTo>
                  <a:cubicBezTo>
                    <a:pt x="3465" y="2863"/>
                    <a:pt x="3536" y="2791"/>
                    <a:pt x="3632" y="2791"/>
                  </a:cubicBezTo>
                  <a:cubicBezTo>
                    <a:pt x="3639" y="2791"/>
                    <a:pt x="3645" y="2790"/>
                    <a:pt x="3652" y="2790"/>
                  </a:cubicBezTo>
                  <a:cubicBezTo>
                    <a:pt x="3751" y="2790"/>
                    <a:pt x="3835" y="2870"/>
                    <a:pt x="3846" y="2982"/>
                  </a:cubicBezTo>
                  <a:cubicBezTo>
                    <a:pt x="3846" y="3089"/>
                    <a:pt x="3846" y="3184"/>
                    <a:pt x="3846" y="3291"/>
                  </a:cubicBezTo>
                  <a:cubicBezTo>
                    <a:pt x="3834" y="3494"/>
                    <a:pt x="3822" y="3708"/>
                    <a:pt x="3810" y="3887"/>
                  </a:cubicBezTo>
                  <a:cubicBezTo>
                    <a:pt x="4239" y="4208"/>
                    <a:pt x="4525" y="4339"/>
                    <a:pt x="4882" y="4423"/>
                  </a:cubicBezTo>
                  <a:cubicBezTo>
                    <a:pt x="4941" y="4268"/>
                    <a:pt x="4965" y="4101"/>
                    <a:pt x="4965" y="3946"/>
                  </a:cubicBezTo>
                  <a:cubicBezTo>
                    <a:pt x="4977" y="3827"/>
                    <a:pt x="4989" y="3708"/>
                    <a:pt x="5025" y="3589"/>
                  </a:cubicBezTo>
                  <a:cubicBezTo>
                    <a:pt x="5060" y="3530"/>
                    <a:pt x="5120" y="3482"/>
                    <a:pt x="5191" y="3458"/>
                  </a:cubicBezTo>
                  <a:cubicBezTo>
                    <a:pt x="5200" y="3455"/>
                    <a:pt x="5209" y="3454"/>
                    <a:pt x="5218" y="3454"/>
                  </a:cubicBezTo>
                  <a:cubicBezTo>
                    <a:pt x="5289" y="3454"/>
                    <a:pt x="5382" y="3529"/>
                    <a:pt x="5382" y="3613"/>
                  </a:cubicBezTo>
                  <a:cubicBezTo>
                    <a:pt x="5394" y="3732"/>
                    <a:pt x="5382" y="3851"/>
                    <a:pt x="5370" y="3970"/>
                  </a:cubicBezTo>
                  <a:cubicBezTo>
                    <a:pt x="5322" y="4196"/>
                    <a:pt x="5311" y="4423"/>
                    <a:pt x="5346" y="4649"/>
                  </a:cubicBezTo>
                  <a:cubicBezTo>
                    <a:pt x="5727" y="4804"/>
                    <a:pt x="6120" y="4911"/>
                    <a:pt x="6525" y="4958"/>
                  </a:cubicBezTo>
                  <a:cubicBezTo>
                    <a:pt x="6537" y="4756"/>
                    <a:pt x="6549" y="4577"/>
                    <a:pt x="6549" y="4399"/>
                  </a:cubicBezTo>
                  <a:cubicBezTo>
                    <a:pt x="6561" y="4280"/>
                    <a:pt x="6561" y="4161"/>
                    <a:pt x="6584" y="4042"/>
                  </a:cubicBezTo>
                  <a:cubicBezTo>
                    <a:pt x="6584" y="3946"/>
                    <a:pt x="6668" y="3875"/>
                    <a:pt x="6763" y="3875"/>
                  </a:cubicBezTo>
                  <a:cubicBezTo>
                    <a:pt x="6858" y="3875"/>
                    <a:pt x="6942" y="3946"/>
                    <a:pt x="6942" y="4042"/>
                  </a:cubicBezTo>
                  <a:cubicBezTo>
                    <a:pt x="6954" y="4244"/>
                    <a:pt x="6954" y="4458"/>
                    <a:pt x="6954" y="4673"/>
                  </a:cubicBezTo>
                  <a:cubicBezTo>
                    <a:pt x="6954" y="4804"/>
                    <a:pt x="6906" y="4935"/>
                    <a:pt x="7025" y="5101"/>
                  </a:cubicBezTo>
                  <a:cubicBezTo>
                    <a:pt x="7330" y="5129"/>
                    <a:pt x="7642" y="5207"/>
                    <a:pt x="7990" y="5207"/>
                  </a:cubicBezTo>
                  <a:cubicBezTo>
                    <a:pt x="8090" y="5207"/>
                    <a:pt x="8193" y="5201"/>
                    <a:pt x="8299" y="5185"/>
                  </a:cubicBezTo>
                  <a:lnTo>
                    <a:pt x="8299" y="4494"/>
                  </a:lnTo>
                  <a:cubicBezTo>
                    <a:pt x="8287" y="4411"/>
                    <a:pt x="8299" y="4315"/>
                    <a:pt x="8323" y="4232"/>
                  </a:cubicBezTo>
                  <a:cubicBezTo>
                    <a:pt x="8359" y="4173"/>
                    <a:pt x="8430" y="4125"/>
                    <a:pt x="8501" y="4113"/>
                  </a:cubicBezTo>
                  <a:cubicBezTo>
                    <a:pt x="8573" y="4125"/>
                    <a:pt x="8632" y="4161"/>
                    <a:pt x="8680" y="4220"/>
                  </a:cubicBezTo>
                  <a:cubicBezTo>
                    <a:pt x="8716" y="4280"/>
                    <a:pt x="8728" y="4351"/>
                    <a:pt x="8728" y="4434"/>
                  </a:cubicBezTo>
                  <a:cubicBezTo>
                    <a:pt x="8728" y="4613"/>
                    <a:pt x="8716" y="4792"/>
                    <a:pt x="8728" y="4970"/>
                  </a:cubicBezTo>
                  <a:cubicBezTo>
                    <a:pt x="8740" y="5066"/>
                    <a:pt x="8763" y="5161"/>
                    <a:pt x="8799" y="5244"/>
                  </a:cubicBezTo>
                  <a:cubicBezTo>
                    <a:pt x="9228" y="5185"/>
                    <a:pt x="9644" y="5196"/>
                    <a:pt x="10049" y="5066"/>
                  </a:cubicBezTo>
                  <a:cubicBezTo>
                    <a:pt x="10109" y="4851"/>
                    <a:pt x="10061" y="4661"/>
                    <a:pt x="10061" y="4470"/>
                  </a:cubicBezTo>
                  <a:cubicBezTo>
                    <a:pt x="10061" y="4315"/>
                    <a:pt x="10061" y="4173"/>
                    <a:pt x="10085" y="4018"/>
                  </a:cubicBezTo>
                  <a:cubicBezTo>
                    <a:pt x="10097" y="3970"/>
                    <a:pt x="10168" y="3911"/>
                    <a:pt x="10228" y="3875"/>
                  </a:cubicBezTo>
                  <a:cubicBezTo>
                    <a:pt x="10236" y="3874"/>
                    <a:pt x="10244" y="3873"/>
                    <a:pt x="10252" y="3873"/>
                  </a:cubicBezTo>
                  <a:cubicBezTo>
                    <a:pt x="10339" y="3873"/>
                    <a:pt x="10419" y="3931"/>
                    <a:pt x="10430" y="4018"/>
                  </a:cubicBezTo>
                  <a:cubicBezTo>
                    <a:pt x="10454" y="4137"/>
                    <a:pt x="10466" y="4256"/>
                    <a:pt x="10466" y="4375"/>
                  </a:cubicBezTo>
                  <a:cubicBezTo>
                    <a:pt x="10442" y="4577"/>
                    <a:pt x="10466" y="4792"/>
                    <a:pt x="10525" y="4994"/>
                  </a:cubicBezTo>
                  <a:cubicBezTo>
                    <a:pt x="10918" y="4887"/>
                    <a:pt x="11335" y="4827"/>
                    <a:pt x="11716" y="4613"/>
                  </a:cubicBezTo>
                  <a:cubicBezTo>
                    <a:pt x="11692" y="4446"/>
                    <a:pt x="11680" y="4304"/>
                    <a:pt x="11657" y="4149"/>
                  </a:cubicBezTo>
                  <a:cubicBezTo>
                    <a:pt x="11645" y="4006"/>
                    <a:pt x="11621" y="3851"/>
                    <a:pt x="11621" y="3708"/>
                  </a:cubicBezTo>
                  <a:cubicBezTo>
                    <a:pt x="11609" y="3589"/>
                    <a:pt x="11680" y="3494"/>
                    <a:pt x="11788" y="3470"/>
                  </a:cubicBezTo>
                  <a:cubicBezTo>
                    <a:pt x="11803" y="3466"/>
                    <a:pt x="11818" y="3464"/>
                    <a:pt x="11833" y="3464"/>
                  </a:cubicBezTo>
                  <a:cubicBezTo>
                    <a:pt x="11909" y="3464"/>
                    <a:pt x="11972" y="3517"/>
                    <a:pt x="12002" y="3637"/>
                  </a:cubicBezTo>
                  <a:cubicBezTo>
                    <a:pt x="12038" y="3792"/>
                    <a:pt x="12049" y="3934"/>
                    <a:pt x="12073" y="4089"/>
                  </a:cubicBezTo>
                  <a:lnTo>
                    <a:pt x="12121" y="4423"/>
                  </a:lnTo>
                  <a:cubicBezTo>
                    <a:pt x="12502" y="4339"/>
                    <a:pt x="12859" y="4161"/>
                    <a:pt x="13157" y="3923"/>
                  </a:cubicBezTo>
                  <a:lnTo>
                    <a:pt x="13157" y="3065"/>
                  </a:lnTo>
                  <a:cubicBezTo>
                    <a:pt x="13157" y="2899"/>
                    <a:pt x="13216" y="2803"/>
                    <a:pt x="13335" y="2791"/>
                  </a:cubicBezTo>
                  <a:cubicBezTo>
                    <a:pt x="13346" y="2789"/>
                    <a:pt x="13357" y="2788"/>
                    <a:pt x="13368" y="2788"/>
                  </a:cubicBezTo>
                  <a:cubicBezTo>
                    <a:pt x="13473" y="2788"/>
                    <a:pt x="13563" y="2891"/>
                    <a:pt x="13573" y="3053"/>
                  </a:cubicBezTo>
                  <a:cubicBezTo>
                    <a:pt x="13585" y="3232"/>
                    <a:pt x="13597" y="3411"/>
                    <a:pt x="13609" y="3625"/>
                  </a:cubicBezTo>
                  <a:cubicBezTo>
                    <a:pt x="14026" y="3434"/>
                    <a:pt x="14312" y="3137"/>
                    <a:pt x="14597" y="2875"/>
                  </a:cubicBezTo>
                  <a:cubicBezTo>
                    <a:pt x="14597" y="2827"/>
                    <a:pt x="14609" y="2791"/>
                    <a:pt x="14621" y="2756"/>
                  </a:cubicBezTo>
                  <a:cubicBezTo>
                    <a:pt x="14609" y="2589"/>
                    <a:pt x="14597" y="2422"/>
                    <a:pt x="14597" y="2256"/>
                  </a:cubicBezTo>
                  <a:lnTo>
                    <a:pt x="14597" y="1851"/>
                  </a:lnTo>
                  <a:cubicBezTo>
                    <a:pt x="14597" y="1744"/>
                    <a:pt x="14681" y="1648"/>
                    <a:pt x="14788" y="1637"/>
                  </a:cubicBezTo>
                  <a:cubicBezTo>
                    <a:pt x="14895" y="1637"/>
                    <a:pt x="14966" y="1708"/>
                    <a:pt x="14990" y="1839"/>
                  </a:cubicBezTo>
                  <a:cubicBezTo>
                    <a:pt x="15014" y="1934"/>
                    <a:pt x="15014" y="2041"/>
                    <a:pt x="15014" y="2113"/>
                  </a:cubicBezTo>
                  <a:cubicBezTo>
                    <a:pt x="15026" y="2184"/>
                    <a:pt x="15038" y="2256"/>
                    <a:pt x="15050" y="2363"/>
                  </a:cubicBezTo>
                  <a:cubicBezTo>
                    <a:pt x="15264" y="2244"/>
                    <a:pt x="15371" y="2053"/>
                    <a:pt x="15514" y="1910"/>
                  </a:cubicBezTo>
                  <a:cubicBezTo>
                    <a:pt x="15812" y="1625"/>
                    <a:pt x="15967" y="1303"/>
                    <a:pt x="15859" y="875"/>
                  </a:cubicBezTo>
                  <a:cubicBezTo>
                    <a:pt x="15824" y="732"/>
                    <a:pt x="15824" y="577"/>
                    <a:pt x="15848" y="422"/>
                  </a:cubicBezTo>
                  <a:cubicBezTo>
                    <a:pt x="15859" y="374"/>
                    <a:pt x="15907" y="327"/>
                    <a:pt x="15955" y="315"/>
                  </a:cubicBezTo>
                  <a:cubicBezTo>
                    <a:pt x="16026" y="315"/>
                    <a:pt x="16098" y="339"/>
                    <a:pt x="16157" y="374"/>
                  </a:cubicBezTo>
                  <a:cubicBezTo>
                    <a:pt x="16193" y="410"/>
                    <a:pt x="16205" y="458"/>
                    <a:pt x="16205" y="494"/>
                  </a:cubicBezTo>
                  <a:cubicBezTo>
                    <a:pt x="16217" y="755"/>
                    <a:pt x="16324" y="1005"/>
                    <a:pt x="16502" y="1184"/>
                  </a:cubicBezTo>
                  <a:cubicBezTo>
                    <a:pt x="16312" y="1446"/>
                    <a:pt x="16312" y="1708"/>
                    <a:pt x="16360" y="2006"/>
                  </a:cubicBezTo>
                  <a:cubicBezTo>
                    <a:pt x="16371" y="2240"/>
                    <a:pt x="16383" y="2474"/>
                    <a:pt x="16372" y="2708"/>
                  </a:cubicBezTo>
                  <a:lnTo>
                    <a:pt x="16372" y="2708"/>
                  </a:lnTo>
                  <a:cubicBezTo>
                    <a:pt x="16431" y="2684"/>
                    <a:pt x="16502" y="2672"/>
                    <a:pt x="16526" y="2637"/>
                  </a:cubicBezTo>
                  <a:cubicBezTo>
                    <a:pt x="16741" y="2327"/>
                    <a:pt x="16907" y="1982"/>
                    <a:pt x="16991" y="1613"/>
                  </a:cubicBezTo>
                  <a:cubicBezTo>
                    <a:pt x="17062" y="1291"/>
                    <a:pt x="17026" y="958"/>
                    <a:pt x="16907" y="648"/>
                  </a:cubicBezTo>
                  <a:cubicBezTo>
                    <a:pt x="16764" y="287"/>
                    <a:pt x="16449" y="11"/>
                    <a:pt x="16090" y="11"/>
                  </a:cubicBezTo>
                  <a:cubicBezTo>
                    <a:pt x="15881" y="11"/>
                    <a:pt x="15657" y="104"/>
                    <a:pt x="15443" y="327"/>
                  </a:cubicBezTo>
                  <a:cubicBezTo>
                    <a:pt x="15276" y="494"/>
                    <a:pt x="15133" y="696"/>
                    <a:pt x="14978" y="875"/>
                  </a:cubicBezTo>
                  <a:cubicBezTo>
                    <a:pt x="14633" y="1327"/>
                    <a:pt x="14228" y="1732"/>
                    <a:pt x="13788" y="2089"/>
                  </a:cubicBezTo>
                  <a:cubicBezTo>
                    <a:pt x="12573" y="3053"/>
                    <a:pt x="11168" y="3518"/>
                    <a:pt x="9680" y="3803"/>
                  </a:cubicBezTo>
                  <a:cubicBezTo>
                    <a:pt x="9251" y="3824"/>
                    <a:pt x="8825" y="3846"/>
                    <a:pt x="8400" y="3846"/>
                  </a:cubicBezTo>
                  <a:cubicBezTo>
                    <a:pt x="7823" y="3846"/>
                    <a:pt x="7249" y="3805"/>
                    <a:pt x="6680" y="3661"/>
                  </a:cubicBezTo>
                  <a:cubicBezTo>
                    <a:pt x="5953" y="3482"/>
                    <a:pt x="5263" y="3244"/>
                    <a:pt x="4596" y="2934"/>
                  </a:cubicBezTo>
                  <a:cubicBezTo>
                    <a:pt x="3596" y="2470"/>
                    <a:pt x="2727" y="1767"/>
                    <a:pt x="2060" y="898"/>
                  </a:cubicBezTo>
                  <a:cubicBezTo>
                    <a:pt x="1965" y="767"/>
                    <a:pt x="1870" y="624"/>
                    <a:pt x="1751" y="505"/>
                  </a:cubicBezTo>
                  <a:cubicBezTo>
                    <a:pt x="1655" y="398"/>
                    <a:pt x="1548" y="291"/>
                    <a:pt x="1441" y="196"/>
                  </a:cubicBezTo>
                  <a:cubicBezTo>
                    <a:pt x="1284" y="62"/>
                    <a:pt x="1115" y="0"/>
                    <a:pt x="9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9" name="Google Shape;1729;p47"/>
            <p:cNvSpPr/>
            <p:nvPr/>
          </p:nvSpPr>
          <p:spPr>
            <a:xfrm>
              <a:off x="5606488" y="2626825"/>
              <a:ext cx="148000" cy="111350"/>
            </a:xfrm>
            <a:custGeom>
              <a:rect b="b" l="l" r="r" t="t"/>
              <a:pathLst>
                <a:path extrusionOk="0" h="4454" w="5920">
                  <a:moveTo>
                    <a:pt x="5871" y="620"/>
                  </a:moveTo>
                  <a:lnTo>
                    <a:pt x="5879" y="638"/>
                  </a:lnTo>
                  <a:lnTo>
                    <a:pt x="5879" y="638"/>
                  </a:lnTo>
                  <a:cubicBezTo>
                    <a:pt x="5877" y="632"/>
                    <a:pt x="5874" y="626"/>
                    <a:pt x="5871" y="620"/>
                  </a:cubicBezTo>
                  <a:close/>
                  <a:moveTo>
                    <a:pt x="5879" y="638"/>
                  </a:moveTo>
                  <a:cubicBezTo>
                    <a:pt x="5880" y="640"/>
                    <a:pt x="5881" y="642"/>
                    <a:pt x="5882" y="644"/>
                  </a:cubicBezTo>
                  <a:lnTo>
                    <a:pt x="5882" y="644"/>
                  </a:lnTo>
                  <a:cubicBezTo>
                    <a:pt x="5882" y="644"/>
                    <a:pt x="5882" y="644"/>
                    <a:pt x="5882" y="644"/>
                  </a:cubicBezTo>
                  <a:lnTo>
                    <a:pt x="5879" y="638"/>
                  </a:lnTo>
                  <a:close/>
                  <a:moveTo>
                    <a:pt x="5418" y="1"/>
                  </a:moveTo>
                  <a:lnTo>
                    <a:pt x="4549" y="989"/>
                  </a:lnTo>
                  <a:cubicBezTo>
                    <a:pt x="4561" y="1227"/>
                    <a:pt x="4573" y="1489"/>
                    <a:pt x="4585" y="1739"/>
                  </a:cubicBezTo>
                  <a:cubicBezTo>
                    <a:pt x="4597" y="1835"/>
                    <a:pt x="4597" y="1918"/>
                    <a:pt x="4585" y="2013"/>
                  </a:cubicBezTo>
                  <a:cubicBezTo>
                    <a:pt x="4549" y="2073"/>
                    <a:pt x="4501" y="2132"/>
                    <a:pt x="4430" y="2156"/>
                  </a:cubicBezTo>
                  <a:cubicBezTo>
                    <a:pt x="4415" y="2163"/>
                    <a:pt x="4400" y="2167"/>
                    <a:pt x="4386" y="2167"/>
                  </a:cubicBezTo>
                  <a:cubicBezTo>
                    <a:pt x="4331" y="2167"/>
                    <a:pt x="4282" y="2117"/>
                    <a:pt x="4263" y="2061"/>
                  </a:cubicBezTo>
                  <a:cubicBezTo>
                    <a:pt x="4227" y="1954"/>
                    <a:pt x="4216" y="1858"/>
                    <a:pt x="4192" y="1763"/>
                  </a:cubicBezTo>
                  <a:cubicBezTo>
                    <a:pt x="4180" y="1644"/>
                    <a:pt x="4168" y="1537"/>
                    <a:pt x="4144" y="1382"/>
                  </a:cubicBezTo>
                  <a:cubicBezTo>
                    <a:pt x="3918" y="1477"/>
                    <a:pt x="3787" y="1644"/>
                    <a:pt x="3608" y="1763"/>
                  </a:cubicBezTo>
                  <a:cubicBezTo>
                    <a:pt x="3442" y="1870"/>
                    <a:pt x="3275" y="2001"/>
                    <a:pt x="3096" y="2120"/>
                  </a:cubicBezTo>
                  <a:cubicBezTo>
                    <a:pt x="3108" y="2335"/>
                    <a:pt x="3120" y="2525"/>
                    <a:pt x="3132" y="2716"/>
                  </a:cubicBezTo>
                  <a:cubicBezTo>
                    <a:pt x="3144" y="2811"/>
                    <a:pt x="3144" y="2894"/>
                    <a:pt x="3144" y="2989"/>
                  </a:cubicBezTo>
                  <a:cubicBezTo>
                    <a:pt x="3156" y="3085"/>
                    <a:pt x="3096" y="3168"/>
                    <a:pt x="3001" y="3180"/>
                  </a:cubicBezTo>
                  <a:cubicBezTo>
                    <a:pt x="2989" y="3183"/>
                    <a:pt x="2976" y="3185"/>
                    <a:pt x="2964" y="3185"/>
                  </a:cubicBezTo>
                  <a:cubicBezTo>
                    <a:pt x="2882" y="3185"/>
                    <a:pt x="2809" y="3120"/>
                    <a:pt x="2799" y="3037"/>
                  </a:cubicBezTo>
                  <a:cubicBezTo>
                    <a:pt x="2775" y="2906"/>
                    <a:pt x="2763" y="2763"/>
                    <a:pt x="2739" y="2632"/>
                  </a:cubicBezTo>
                  <a:cubicBezTo>
                    <a:pt x="2727" y="2549"/>
                    <a:pt x="2763" y="2454"/>
                    <a:pt x="2644" y="2382"/>
                  </a:cubicBezTo>
                  <a:lnTo>
                    <a:pt x="1644" y="2858"/>
                  </a:lnTo>
                  <a:cubicBezTo>
                    <a:pt x="1656" y="3085"/>
                    <a:pt x="1680" y="3287"/>
                    <a:pt x="1691" y="3501"/>
                  </a:cubicBezTo>
                  <a:cubicBezTo>
                    <a:pt x="1703" y="3573"/>
                    <a:pt x="1703" y="3644"/>
                    <a:pt x="1691" y="3716"/>
                  </a:cubicBezTo>
                  <a:cubicBezTo>
                    <a:pt x="1668" y="3775"/>
                    <a:pt x="1620" y="3811"/>
                    <a:pt x="1560" y="3823"/>
                  </a:cubicBezTo>
                  <a:cubicBezTo>
                    <a:pt x="1552" y="3825"/>
                    <a:pt x="1543" y="3826"/>
                    <a:pt x="1534" y="3826"/>
                  </a:cubicBezTo>
                  <a:cubicBezTo>
                    <a:pt x="1492" y="3826"/>
                    <a:pt x="1447" y="3805"/>
                    <a:pt x="1418" y="3775"/>
                  </a:cubicBezTo>
                  <a:cubicBezTo>
                    <a:pt x="1370" y="3680"/>
                    <a:pt x="1334" y="3585"/>
                    <a:pt x="1322" y="3478"/>
                  </a:cubicBezTo>
                  <a:cubicBezTo>
                    <a:pt x="1287" y="3323"/>
                    <a:pt x="1334" y="3180"/>
                    <a:pt x="1203" y="3025"/>
                  </a:cubicBezTo>
                  <a:cubicBezTo>
                    <a:pt x="858" y="3132"/>
                    <a:pt x="501" y="3228"/>
                    <a:pt x="144" y="3323"/>
                  </a:cubicBezTo>
                  <a:cubicBezTo>
                    <a:pt x="96" y="3347"/>
                    <a:pt x="48" y="3370"/>
                    <a:pt x="1" y="3406"/>
                  </a:cubicBezTo>
                  <a:lnTo>
                    <a:pt x="1" y="4454"/>
                  </a:lnTo>
                  <a:cubicBezTo>
                    <a:pt x="144" y="4430"/>
                    <a:pt x="263" y="4418"/>
                    <a:pt x="382" y="4394"/>
                  </a:cubicBezTo>
                  <a:cubicBezTo>
                    <a:pt x="918" y="4287"/>
                    <a:pt x="1453" y="4121"/>
                    <a:pt x="1965" y="3918"/>
                  </a:cubicBezTo>
                  <a:cubicBezTo>
                    <a:pt x="3561" y="3287"/>
                    <a:pt x="4870" y="2311"/>
                    <a:pt x="5811" y="870"/>
                  </a:cubicBezTo>
                  <a:cubicBezTo>
                    <a:pt x="5855" y="793"/>
                    <a:pt x="5919" y="737"/>
                    <a:pt x="5882" y="644"/>
                  </a:cubicBezTo>
                  <a:lnTo>
                    <a:pt x="5882" y="644"/>
                  </a:lnTo>
                  <a:cubicBezTo>
                    <a:pt x="5830" y="649"/>
                    <a:pt x="5787" y="652"/>
                    <a:pt x="5751" y="652"/>
                  </a:cubicBezTo>
                  <a:cubicBezTo>
                    <a:pt x="5613" y="652"/>
                    <a:pt x="5577" y="609"/>
                    <a:pt x="5549" y="477"/>
                  </a:cubicBezTo>
                  <a:cubicBezTo>
                    <a:pt x="5525" y="394"/>
                    <a:pt x="5537" y="299"/>
                    <a:pt x="5513" y="215"/>
                  </a:cubicBezTo>
                  <a:cubicBezTo>
                    <a:pt x="5490" y="132"/>
                    <a:pt x="5454" y="72"/>
                    <a:pt x="54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0" name="Google Shape;1730;p47"/>
            <p:cNvSpPr/>
            <p:nvPr/>
          </p:nvSpPr>
          <p:spPr>
            <a:xfrm>
              <a:off x="5511538" y="2713125"/>
              <a:ext cx="40800" cy="29150"/>
            </a:xfrm>
            <a:custGeom>
              <a:rect b="b" l="l" r="r" t="t"/>
              <a:pathLst>
                <a:path extrusionOk="0" h="1166" w="1632">
                  <a:moveTo>
                    <a:pt x="386" y="1"/>
                  </a:moveTo>
                  <a:cubicBezTo>
                    <a:pt x="338" y="1"/>
                    <a:pt x="289" y="8"/>
                    <a:pt x="239" y="26"/>
                  </a:cubicBezTo>
                  <a:cubicBezTo>
                    <a:pt x="144" y="347"/>
                    <a:pt x="239" y="704"/>
                    <a:pt x="1" y="1050"/>
                  </a:cubicBezTo>
                  <a:cubicBezTo>
                    <a:pt x="453" y="1078"/>
                    <a:pt x="868" y="1166"/>
                    <a:pt x="1287" y="1166"/>
                  </a:cubicBezTo>
                  <a:cubicBezTo>
                    <a:pt x="1398" y="1166"/>
                    <a:pt x="1508" y="1160"/>
                    <a:pt x="1620" y="1145"/>
                  </a:cubicBezTo>
                  <a:cubicBezTo>
                    <a:pt x="1525" y="811"/>
                    <a:pt x="1632" y="478"/>
                    <a:pt x="1537" y="133"/>
                  </a:cubicBezTo>
                  <a:cubicBezTo>
                    <a:pt x="1310" y="121"/>
                    <a:pt x="1120" y="97"/>
                    <a:pt x="906" y="97"/>
                  </a:cubicBezTo>
                  <a:cubicBezTo>
                    <a:pt x="727" y="97"/>
                    <a:pt x="564" y="1"/>
                    <a:pt x="3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1" name="Google Shape;1731;p47"/>
            <p:cNvSpPr/>
            <p:nvPr/>
          </p:nvSpPr>
          <p:spPr>
            <a:xfrm>
              <a:off x="5562138" y="2713175"/>
              <a:ext cx="39625" cy="28925"/>
            </a:xfrm>
            <a:custGeom>
              <a:rect b="b" l="l" r="r" t="t"/>
              <a:pathLst>
                <a:path extrusionOk="0" h="1157" w="1585">
                  <a:moveTo>
                    <a:pt x="1226" y="0"/>
                  </a:moveTo>
                  <a:cubicBezTo>
                    <a:pt x="1029" y="0"/>
                    <a:pt x="858" y="85"/>
                    <a:pt x="679" y="95"/>
                  </a:cubicBezTo>
                  <a:cubicBezTo>
                    <a:pt x="465" y="107"/>
                    <a:pt x="227" y="71"/>
                    <a:pt x="1" y="190"/>
                  </a:cubicBezTo>
                  <a:lnTo>
                    <a:pt x="1" y="1155"/>
                  </a:lnTo>
                  <a:cubicBezTo>
                    <a:pt x="66" y="1156"/>
                    <a:pt x="131" y="1157"/>
                    <a:pt x="195" y="1157"/>
                  </a:cubicBezTo>
                  <a:cubicBezTo>
                    <a:pt x="664" y="1157"/>
                    <a:pt x="1124" y="1118"/>
                    <a:pt x="1584" y="1024"/>
                  </a:cubicBezTo>
                  <a:cubicBezTo>
                    <a:pt x="1334" y="714"/>
                    <a:pt x="1429" y="345"/>
                    <a:pt x="1346" y="12"/>
                  </a:cubicBezTo>
                  <a:cubicBezTo>
                    <a:pt x="1305" y="4"/>
                    <a:pt x="1265" y="0"/>
                    <a:pt x="12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r>
                <a:t/>
              </a:r>
              <a:endParaRPr b="0" i="0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32" name="Google Shape;1732;p47"/>
          <p:cNvSpPr/>
          <p:nvPr/>
        </p:nvSpPr>
        <p:spPr>
          <a:xfrm>
            <a:off x="914400" y="3811218"/>
            <a:ext cx="5183880" cy="6655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Grammar Subject for Elementary - 4th Grade: Frequently Confused Words by Slidesgo">
  <a:themeElements>
    <a:clrScheme name="Simple Light">
      <a:dk1>
        <a:srgbClr val="191919"/>
      </a:dk1>
      <a:lt1>
        <a:srgbClr val="FFFFFF"/>
      </a:lt1>
      <a:dk2>
        <a:srgbClr val="FF0022"/>
      </a:dk2>
      <a:lt2>
        <a:srgbClr val="FF7701"/>
      </a:lt2>
      <a:accent1>
        <a:srgbClr val="FFC000"/>
      </a:accent1>
      <a:accent2>
        <a:srgbClr val="64DEBF"/>
      </a:accent2>
      <a:accent3>
        <a:srgbClr val="A4DED2"/>
      </a:accent3>
      <a:accent4>
        <a:srgbClr val="8CA6DE"/>
      </a:accent4>
      <a:accent5>
        <a:srgbClr val="4A6EFF"/>
      </a:accent5>
      <a:accent6>
        <a:srgbClr val="FF89DA"/>
      </a:accent6>
      <a:hlink>
        <a:srgbClr val="191919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2026-04-22T13:30:00Z</dcterms:created>
  <dc:creator>So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4A786618D676455C9C6326BAAF9BF5E0_12</vt:lpwstr>
  </property>
  <property fmtid="{D5CDD505-2E9C-101B-9397-08002B2CF9AE}" pid="3" name="KSOProductBuildVer">
    <vt:lpwstr>1033-12.1.0.25242</vt:lpwstr>
  </property>
</Properties>
</file>