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Montserrat Alternates"/>
      <p:regular r:id="rId20"/>
      <p:bold r:id="rId21"/>
      <p:italic r:id="rId22"/>
      <p:boldItalic r:id="rId23"/>
    </p:embeddedFont>
    <p:embeddedFont>
      <p:font typeface="Quicksand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6" roundtripDataSignature="AMtx7mg1Q5W1V/Yx3VkDHePd73dJU6QQ4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Alternates-regular.fntdata"/><Relationship Id="rId22" Type="http://schemas.openxmlformats.org/officeDocument/2006/relationships/font" Target="fonts/MontserratAlternates-italic.fntdata"/><Relationship Id="rId21" Type="http://schemas.openxmlformats.org/officeDocument/2006/relationships/font" Target="fonts/MontserratAlternates-bold.fntdata"/><Relationship Id="rId24" Type="http://schemas.openxmlformats.org/officeDocument/2006/relationships/font" Target="fonts/Quicksand-regular.fntdata"/><Relationship Id="rId23" Type="http://schemas.openxmlformats.org/officeDocument/2006/relationships/font" Target="fonts/MontserratAlternates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Quicksa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2" name="Google Shape;33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1" name="Google Shape;36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5" name="Google Shape;38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h385ac0cf3b32a4c_0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5" name="Google Shape;395;h385ac0cf3b32a4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h385ac0cf3b32a4c_0_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3" name="Google Shape;403;h385ac0cf3b32a4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1" name="Google Shape;41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7" name="Google Shape;43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h385ac0cf3b32a4c_0_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6" name="Google Shape;476;h385ac0cf3b32a4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h385ac0cf3b32a4c_0_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5" name="Google Shape;515;h385ac0cf3b32a4c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2" name="Google Shape;55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12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10" name="Google Shape;10;p12"/>
            <p:cNvSpPr/>
            <p:nvPr/>
          </p:nvSpPr>
          <p:spPr>
            <a:xfrm>
              <a:off x="2363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12"/>
            <p:cNvSpPr/>
            <p:nvPr/>
          </p:nvSpPr>
          <p:spPr>
            <a:xfrm>
              <a:off x="2366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27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12;p12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fmla="val 11238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2"/>
          <p:cNvSpPr txBox="1"/>
          <p:nvPr>
            <p:ph type="ctrTitle"/>
          </p:nvPr>
        </p:nvSpPr>
        <p:spPr>
          <a:xfrm>
            <a:off x="831625" y="1237401"/>
            <a:ext cx="5388900" cy="22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1"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831625" y="3858463"/>
            <a:ext cx="45288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" name="Google Shape;15;p12"/>
          <p:cNvSpPr txBox="1"/>
          <p:nvPr>
            <p:ph idx="2" type="subTitle"/>
          </p:nvPr>
        </p:nvSpPr>
        <p:spPr>
          <a:xfrm>
            <a:off x="7035300" y="539500"/>
            <a:ext cx="2108700" cy="34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13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18" name="Google Shape;18;p13"/>
            <p:cNvSpPr/>
            <p:nvPr/>
          </p:nvSpPr>
          <p:spPr>
            <a:xfrm>
              <a:off x="2363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3"/>
            <p:cNvSpPr/>
            <p:nvPr/>
          </p:nvSpPr>
          <p:spPr>
            <a:xfrm>
              <a:off x="2366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27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" name="Google Shape;20;p13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fmla="val 11238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3"/>
          <p:cNvSpPr txBox="1"/>
          <p:nvPr>
            <p:ph type="title"/>
          </p:nvPr>
        </p:nvSpPr>
        <p:spPr>
          <a:xfrm>
            <a:off x="1536100" y="1307100"/>
            <a:ext cx="6071700" cy="25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14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24" name="Google Shape;24;p14"/>
            <p:cNvSpPr/>
            <p:nvPr/>
          </p:nvSpPr>
          <p:spPr>
            <a:xfrm>
              <a:off x="2363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4"/>
            <p:cNvSpPr/>
            <p:nvPr/>
          </p:nvSpPr>
          <p:spPr>
            <a:xfrm>
              <a:off x="2366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27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14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fmla="val 11238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15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30" name="Google Shape;30;p15"/>
            <p:cNvSpPr/>
            <p:nvPr/>
          </p:nvSpPr>
          <p:spPr>
            <a:xfrm>
              <a:off x="2363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5"/>
            <p:cNvSpPr/>
            <p:nvPr/>
          </p:nvSpPr>
          <p:spPr>
            <a:xfrm>
              <a:off x="2366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27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" name="Google Shape;32;p15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fmla="val 11238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5"/>
          <p:cNvSpPr txBox="1"/>
          <p:nvPr>
            <p:ph type="title"/>
          </p:nvPr>
        </p:nvSpPr>
        <p:spPr>
          <a:xfrm>
            <a:off x="936150" y="540000"/>
            <a:ext cx="4909800" cy="13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>
                <a:highlight>
                  <a:schemeClr val="accent2"/>
                </a:highlight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4" name="Google Shape;34;p15"/>
          <p:cNvSpPr txBox="1"/>
          <p:nvPr>
            <p:ph idx="1" type="subTitle"/>
          </p:nvPr>
        </p:nvSpPr>
        <p:spPr>
          <a:xfrm>
            <a:off x="936150" y="1917650"/>
            <a:ext cx="4448100" cy="13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/>
        </p:nvSpPr>
        <p:spPr>
          <a:xfrm>
            <a:off x="936150" y="3764350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rPr>
              <a:t>CREDITS:</a:t>
            </a:r>
            <a:r>
              <a:rPr b="0" i="0" lang="en-US" sz="12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This presentation template was created by </a:t>
            </a:r>
            <a:r>
              <a:rPr b="1" i="0" lang="en-US" sz="1200" u="sng" cap="none" strike="noStrike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0" i="0" lang="en-US" sz="12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, and includes icons by </a:t>
            </a:r>
            <a:r>
              <a:rPr b="1" i="0" lang="en-US" sz="1200" u="sng" cap="none" strike="noStrike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0" i="0" lang="en-US" sz="12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, and infographics &amp; images by </a:t>
            </a:r>
            <a:r>
              <a:rPr b="1" i="0" lang="en-US" sz="1200" u="sng" cap="none" strike="noStrike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0" i="0" lang="en-US" sz="1200" u="sng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1" i="0" sz="1200" u="sng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17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39" name="Google Shape;39;p17"/>
            <p:cNvSpPr/>
            <p:nvPr/>
          </p:nvSpPr>
          <p:spPr>
            <a:xfrm>
              <a:off x="2363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17"/>
            <p:cNvSpPr/>
            <p:nvPr/>
          </p:nvSpPr>
          <p:spPr>
            <a:xfrm>
              <a:off x="2366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27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1;p17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fmla="val 11238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" name="Google Shape;42;p17"/>
          <p:cNvGrpSpPr/>
          <p:nvPr/>
        </p:nvGrpSpPr>
        <p:grpSpPr>
          <a:xfrm rot="880177">
            <a:off x="7537921" y="267048"/>
            <a:ext cx="1248076" cy="1248076"/>
            <a:chOff x="3203492" y="2185314"/>
            <a:chExt cx="735900" cy="735900"/>
          </a:xfrm>
        </p:grpSpPr>
        <p:sp>
          <p:nvSpPr>
            <p:cNvPr id="43" name="Google Shape;43;p17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17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17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17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17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17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17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17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" name="Google Shape;51;p17"/>
          <p:cNvGrpSpPr/>
          <p:nvPr/>
        </p:nvGrpSpPr>
        <p:grpSpPr>
          <a:xfrm>
            <a:off x="7917291" y="1308798"/>
            <a:ext cx="963229" cy="962557"/>
            <a:chOff x="2213513" y="3078684"/>
            <a:chExt cx="736470" cy="735900"/>
          </a:xfrm>
        </p:grpSpPr>
        <p:sp>
          <p:nvSpPr>
            <p:cNvPr id="52" name="Google Shape;52;p17"/>
            <p:cNvSpPr/>
            <p:nvPr/>
          </p:nvSpPr>
          <p:spPr>
            <a:xfrm>
              <a:off x="2214083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17"/>
            <p:cNvSpPr/>
            <p:nvPr/>
          </p:nvSpPr>
          <p:spPr>
            <a:xfrm>
              <a:off x="2213513" y="3136750"/>
              <a:ext cx="675000" cy="610475"/>
            </a:xfrm>
            <a:custGeom>
              <a:rect b="b" l="l" r="r" t="t"/>
              <a:pathLst>
                <a:path extrusionOk="0" h="24419" w="27000">
                  <a:moveTo>
                    <a:pt x="14789" y="1"/>
                  </a:moveTo>
                  <a:cubicBezTo>
                    <a:pt x="13286" y="1"/>
                    <a:pt x="11744" y="283"/>
                    <a:pt x="10228" y="892"/>
                  </a:cubicBezTo>
                  <a:cubicBezTo>
                    <a:pt x="2203" y="4119"/>
                    <a:pt x="0" y="14453"/>
                    <a:pt x="6013" y="20680"/>
                  </a:cubicBezTo>
                  <a:cubicBezTo>
                    <a:pt x="8287" y="23050"/>
                    <a:pt x="11383" y="24371"/>
                    <a:pt x="14764" y="24419"/>
                  </a:cubicBezTo>
                  <a:lnTo>
                    <a:pt x="14788" y="24419"/>
                  </a:lnTo>
                  <a:cubicBezTo>
                    <a:pt x="21598" y="24312"/>
                    <a:pt x="26956" y="18966"/>
                    <a:pt x="26980" y="12251"/>
                  </a:cubicBezTo>
                  <a:cubicBezTo>
                    <a:pt x="26999" y="5228"/>
                    <a:pt x="21251" y="1"/>
                    <a:pt x="147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17"/>
            <p:cNvSpPr/>
            <p:nvPr/>
          </p:nvSpPr>
          <p:spPr>
            <a:xfrm>
              <a:off x="2301013" y="3162325"/>
              <a:ext cx="566175" cy="562300"/>
            </a:xfrm>
            <a:custGeom>
              <a:rect b="b" l="l" r="r" t="t"/>
              <a:pathLst>
                <a:path extrusionOk="0" h="22492" w="22647">
                  <a:moveTo>
                    <a:pt x="11472" y="0"/>
                  </a:moveTo>
                  <a:cubicBezTo>
                    <a:pt x="11451" y="0"/>
                    <a:pt x="11429" y="0"/>
                    <a:pt x="11407" y="0"/>
                  </a:cubicBezTo>
                  <a:cubicBezTo>
                    <a:pt x="4573" y="0"/>
                    <a:pt x="1" y="5596"/>
                    <a:pt x="60" y="11287"/>
                  </a:cubicBezTo>
                  <a:cubicBezTo>
                    <a:pt x="13" y="17109"/>
                    <a:pt x="4644" y="22408"/>
                    <a:pt x="11276" y="22491"/>
                  </a:cubicBezTo>
                  <a:cubicBezTo>
                    <a:pt x="17622" y="22384"/>
                    <a:pt x="22551" y="17419"/>
                    <a:pt x="22575" y="11228"/>
                  </a:cubicBezTo>
                  <a:cubicBezTo>
                    <a:pt x="22646" y="5046"/>
                    <a:pt x="17645" y="0"/>
                    <a:pt x="1147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17"/>
            <p:cNvSpPr/>
            <p:nvPr/>
          </p:nvSpPr>
          <p:spPr>
            <a:xfrm>
              <a:off x="2464138" y="3460450"/>
              <a:ext cx="285775" cy="165650"/>
            </a:xfrm>
            <a:custGeom>
              <a:rect b="b" l="l" r="r" t="t"/>
              <a:pathLst>
                <a:path extrusionOk="0" h="6626" w="11431">
                  <a:moveTo>
                    <a:pt x="11188" y="1"/>
                  </a:moveTo>
                  <a:cubicBezTo>
                    <a:pt x="11107" y="1"/>
                    <a:pt x="11027" y="17"/>
                    <a:pt x="10954" y="53"/>
                  </a:cubicBezTo>
                  <a:cubicBezTo>
                    <a:pt x="9680" y="434"/>
                    <a:pt x="8430" y="922"/>
                    <a:pt x="7239" y="1505"/>
                  </a:cubicBezTo>
                  <a:cubicBezTo>
                    <a:pt x="5430" y="2398"/>
                    <a:pt x="3751" y="3494"/>
                    <a:pt x="2120" y="4673"/>
                  </a:cubicBezTo>
                  <a:cubicBezTo>
                    <a:pt x="1477" y="5149"/>
                    <a:pt x="858" y="5637"/>
                    <a:pt x="262" y="6161"/>
                  </a:cubicBezTo>
                  <a:cubicBezTo>
                    <a:pt x="167" y="6220"/>
                    <a:pt x="96" y="6292"/>
                    <a:pt x="48" y="6387"/>
                  </a:cubicBezTo>
                  <a:cubicBezTo>
                    <a:pt x="0" y="6494"/>
                    <a:pt x="72" y="6613"/>
                    <a:pt x="191" y="6625"/>
                  </a:cubicBezTo>
                  <a:cubicBezTo>
                    <a:pt x="322" y="6625"/>
                    <a:pt x="405" y="6530"/>
                    <a:pt x="501" y="6458"/>
                  </a:cubicBezTo>
                  <a:cubicBezTo>
                    <a:pt x="1060" y="6018"/>
                    <a:pt x="1632" y="5565"/>
                    <a:pt x="2203" y="5137"/>
                  </a:cubicBezTo>
                  <a:cubicBezTo>
                    <a:pt x="3525" y="4149"/>
                    <a:pt x="4906" y="3244"/>
                    <a:pt x="6346" y="2446"/>
                  </a:cubicBezTo>
                  <a:cubicBezTo>
                    <a:pt x="7835" y="1613"/>
                    <a:pt x="9418" y="946"/>
                    <a:pt x="11061" y="470"/>
                  </a:cubicBezTo>
                  <a:cubicBezTo>
                    <a:pt x="11157" y="446"/>
                    <a:pt x="11252" y="410"/>
                    <a:pt x="11347" y="351"/>
                  </a:cubicBezTo>
                  <a:cubicBezTo>
                    <a:pt x="11407" y="315"/>
                    <a:pt x="11430" y="232"/>
                    <a:pt x="11419" y="160"/>
                  </a:cubicBezTo>
                  <a:cubicBezTo>
                    <a:pt x="11395" y="77"/>
                    <a:pt x="11335" y="17"/>
                    <a:pt x="11264" y="5"/>
                  </a:cubicBezTo>
                  <a:cubicBezTo>
                    <a:pt x="11238" y="2"/>
                    <a:pt x="11213" y="1"/>
                    <a:pt x="11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17"/>
            <p:cNvSpPr/>
            <p:nvPr/>
          </p:nvSpPr>
          <p:spPr>
            <a:xfrm>
              <a:off x="2665063" y="3321400"/>
              <a:ext cx="50925" cy="100275"/>
            </a:xfrm>
            <a:custGeom>
              <a:rect b="b" l="l" r="r" t="t"/>
              <a:pathLst>
                <a:path extrusionOk="0" h="4011" w="2037">
                  <a:moveTo>
                    <a:pt x="1220" y="1"/>
                  </a:moveTo>
                  <a:cubicBezTo>
                    <a:pt x="1135" y="1"/>
                    <a:pt x="1048" y="18"/>
                    <a:pt x="965" y="55"/>
                  </a:cubicBezTo>
                  <a:cubicBezTo>
                    <a:pt x="750" y="138"/>
                    <a:pt x="572" y="281"/>
                    <a:pt x="441" y="460"/>
                  </a:cubicBezTo>
                  <a:cubicBezTo>
                    <a:pt x="286" y="662"/>
                    <a:pt x="179" y="900"/>
                    <a:pt x="119" y="1150"/>
                  </a:cubicBezTo>
                  <a:cubicBezTo>
                    <a:pt x="36" y="1448"/>
                    <a:pt x="0" y="1769"/>
                    <a:pt x="12" y="2091"/>
                  </a:cubicBezTo>
                  <a:cubicBezTo>
                    <a:pt x="0" y="2436"/>
                    <a:pt x="36" y="2769"/>
                    <a:pt x="119" y="3103"/>
                  </a:cubicBezTo>
                  <a:cubicBezTo>
                    <a:pt x="179" y="3388"/>
                    <a:pt x="322" y="3638"/>
                    <a:pt x="524" y="3841"/>
                  </a:cubicBezTo>
                  <a:cubicBezTo>
                    <a:pt x="637" y="3954"/>
                    <a:pt x="783" y="4011"/>
                    <a:pt x="929" y="4011"/>
                  </a:cubicBezTo>
                  <a:cubicBezTo>
                    <a:pt x="1075" y="4011"/>
                    <a:pt x="1221" y="3954"/>
                    <a:pt x="1334" y="3841"/>
                  </a:cubicBezTo>
                  <a:cubicBezTo>
                    <a:pt x="1536" y="3662"/>
                    <a:pt x="1679" y="3424"/>
                    <a:pt x="1750" y="3162"/>
                  </a:cubicBezTo>
                  <a:cubicBezTo>
                    <a:pt x="1929" y="2591"/>
                    <a:pt x="2024" y="1995"/>
                    <a:pt x="2036" y="1400"/>
                  </a:cubicBezTo>
                  <a:cubicBezTo>
                    <a:pt x="2036" y="1233"/>
                    <a:pt x="2024" y="1067"/>
                    <a:pt x="2000" y="912"/>
                  </a:cubicBezTo>
                  <a:cubicBezTo>
                    <a:pt x="1965" y="674"/>
                    <a:pt x="1869" y="448"/>
                    <a:pt x="1727" y="257"/>
                  </a:cubicBezTo>
                  <a:cubicBezTo>
                    <a:pt x="1602" y="92"/>
                    <a:pt x="1415" y="1"/>
                    <a:pt x="1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7"/>
            <p:cNvSpPr/>
            <p:nvPr/>
          </p:nvSpPr>
          <p:spPr>
            <a:xfrm>
              <a:off x="2449563" y="3342200"/>
              <a:ext cx="49725" cy="77975"/>
            </a:xfrm>
            <a:custGeom>
              <a:rect b="b" l="l" r="r" t="t"/>
              <a:pathLst>
                <a:path extrusionOk="0" h="3119" w="1989">
                  <a:moveTo>
                    <a:pt x="622" y="1"/>
                  </a:moveTo>
                  <a:cubicBezTo>
                    <a:pt x="568" y="1"/>
                    <a:pt x="516" y="8"/>
                    <a:pt x="464" y="20"/>
                  </a:cubicBezTo>
                  <a:cubicBezTo>
                    <a:pt x="310" y="32"/>
                    <a:pt x="191" y="139"/>
                    <a:pt x="155" y="294"/>
                  </a:cubicBezTo>
                  <a:cubicBezTo>
                    <a:pt x="60" y="663"/>
                    <a:pt x="12" y="1032"/>
                    <a:pt x="0" y="1413"/>
                  </a:cubicBezTo>
                  <a:cubicBezTo>
                    <a:pt x="0" y="1663"/>
                    <a:pt x="24" y="1914"/>
                    <a:pt x="95" y="2164"/>
                  </a:cubicBezTo>
                  <a:cubicBezTo>
                    <a:pt x="143" y="2414"/>
                    <a:pt x="262" y="2640"/>
                    <a:pt x="417" y="2842"/>
                  </a:cubicBezTo>
                  <a:cubicBezTo>
                    <a:pt x="536" y="2997"/>
                    <a:pt x="714" y="3104"/>
                    <a:pt x="905" y="3116"/>
                  </a:cubicBezTo>
                  <a:cubicBezTo>
                    <a:pt x="924" y="3118"/>
                    <a:pt x="943" y="3119"/>
                    <a:pt x="962" y="3119"/>
                  </a:cubicBezTo>
                  <a:cubicBezTo>
                    <a:pt x="1202" y="3119"/>
                    <a:pt x="1426" y="2980"/>
                    <a:pt x="1536" y="2759"/>
                  </a:cubicBezTo>
                  <a:cubicBezTo>
                    <a:pt x="1810" y="2223"/>
                    <a:pt x="1965" y="1628"/>
                    <a:pt x="1976" y="1032"/>
                  </a:cubicBezTo>
                  <a:cubicBezTo>
                    <a:pt x="1988" y="830"/>
                    <a:pt x="1893" y="640"/>
                    <a:pt x="1715" y="544"/>
                  </a:cubicBezTo>
                  <a:cubicBezTo>
                    <a:pt x="1453" y="366"/>
                    <a:pt x="1179" y="223"/>
                    <a:pt x="905" y="68"/>
                  </a:cubicBezTo>
                  <a:cubicBezTo>
                    <a:pt x="813" y="22"/>
                    <a:pt x="717" y="1"/>
                    <a:pt x="6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17"/>
            <p:cNvSpPr/>
            <p:nvPr/>
          </p:nvSpPr>
          <p:spPr>
            <a:xfrm>
              <a:off x="2617738" y="3274700"/>
              <a:ext cx="150625" cy="48000"/>
            </a:xfrm>
            <a:custGeom>
              <a:rect b="b" l="l" r="r" t="t"/>
              <a:pathLst>
                <a:path extrusionOk="0" h="1920" w="6025">
                  <a:moveTo>
                    <a:pt x="3093" y="0"/>
                  </a:moveTo>
                  <a:cubicBezTo>
                    <a:pt x="2882" y="0"/>
                    <a:pt x="2665" y="18"/>
                    <a:pt x="2441" y="53"/>
                  </a:cubicBezTo>
                  <a:cubicBezTo>
                    <a:pt x="1607" y="196"/>
                    <a:pt x="834" y="565"/>
                    <a:pt x="202" y="1125"/>
                  </a:cubicBezTo>
                  <a:cubicBezTo>
                    <a:pt x="143" y="1161"/>
                    <a:pt x="95" y="1220"/>
                    <a:pt x="48" y="1280"/>
                  </a:cubicBezTo>
                  <a:cubicBezTo>
                    <a:pt x="0" y="1363"/>
                    <a:pt x="0" y="1458"/>
                    <a:pt x="60" y="1530"/>
                  </a:cubicBezTo>
                  <a:cubicBezTo>
                    <a:pt x="96" y="1573"/>
                    <a:pt x="150" y="1599"/>
                    <a:pt x="206" y="1599"/>
                  </a:cubicBezTo>
                  <a:cubicBezTo>
                    <a:pt x="241" y="1599"/>
                    <a:pt x="277" y="1589"/>
                    <a:pt x="310" y="1566"/>
                  </a:cubicBezTo>
                  <a:cubicBezTo>
                    <a:pt x="429" y="1470"/>
                    <a:pt x="536" y="1375"/>
                    <a:pt x="655" y="1292"/>
                  </a:cubicBezTo>
                  <a:cubicBezTo>
                    <a:pt x="1345" y="732"/>
                    <a:pt x="2203" y="423"/>
                    <a:pt x="3084" y="411"/>
                  </a:cubicBezTo>
                  <a:cubicBezTo>
                    <a:pt x="3917" y="411"/>
                    <a:pt x="4703" y="756"/>
                    <a:pt x="5251" y="1363"/>
                  </a:cubicBezTo>
                  <a:cubicBezTo>
                    <a:pt x="5370" y="1482"/>
                    <a:pt x="5465" y="1613"/>
                    <a:pt x="5572" y="1744"/>
                  </a:cubicBezTo>
                  <a:cubicBezTo>
                    <a:pt x="5608" y="1792"/>
                    <a:pt x="5644" y="1827"/>
                    <a:pt x="5691" y="1875"/>
                  </a:cubicBezTo>
                  <a:cubicBezTo>
                    <a:pt x="5727" y="1905"/>
                    <a:pt x="5772" y="1920"/>
                    <a:pt x="5816" y="1920"/>
                  </a:cubicBezTo>
                  <a:cubicBezTo>
                    <a:pt x="5861" y="1920"/>
                    <a:pt x="5906" y="1905"/>
                    <a:pt x="5941" y="1875"/>
                  </a:cubicBezTo>
                  <a:cubicBezTo>
                    <a:pt x="6001" y="1827"/>
                    <a:pt x="6025" y="1744"/>
                    <a:pt x="6001" y="1673"/>
                  </a:cubicBezTo>
                  <a:cubicBezTo>
                    <a:pt x="5977" y="1601"/>
                    <a:pt x="5941" y="1530"/>
                    <a:pt x="5894" y="1482"/>
                  </a:cubicBezTo>
                  <a:cubicBezTo>
                    <a:pt x="5151" y="509"/>
                    <a:pt x="4222" y="0"/>
                    <a:pt x="3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17"/>
            <p:cNvSpPr/>
            <p:nvPr/>
          </p:nvSpPr>
          <p:spPr>
            <a:xfrm>
              <a:off x="2426038" y="3275900"/>
              <a:ext cx="110450" cy="72475"/>
            </a:xfrm>
            <a:custGeom>
              <a:rect b="b" l="l" r="r" t="t"/>
              <a:pathLst>
                <a:path extrusionOk="0" h="2899" w="4418">
                  <a:moveTo>
                    <a:pt x="219" y="0"/>
                  </a:moveTo>
                  <a:cubicBezTo>
                    <a:pt x="159" y="0"/>
                    <a:pt x="99" y="30"/>
                    <a:pt x="60" y="89"/>
                  </a:cubicBezTo>
                  <a:cubicBezTo>
                    <a:pt x="36" y="124"/>
                    <a:pt x="24" y="172"/>
                    <a:pt x="12" y="220"/>
                  </a:cubicBezTo>
                  <a:cubicBezTo>
                    <a:pt x="0" y="398"/>
                    <a:pt x="60" y="589"/>
                    <a:pt x="167" y="732"/>
                  </a:cubicBezTo>
                  <a:cubicBezTo>
                    <a:pt x="334" y="982"/>
                    <a:pt x="548" y="1196"/>
                    <a:pt x="786" y="1375"/>
                  </a:cubicBezTo>
                  <a:cubicBezTo>
                    <a:pt x="1727" y="2077"/>
                    <a:pt x="2798" y="2589"/>
                    <a:pt x="3941" y="2863"/>
                  </a:cubicBezTo>
                  <a:cubicBezTo>
                    <a:pt x="4037" y="2887"/>
                    <a:pt x="4144" y="2899"/>
                    <a:pt x="4251" y="2899"/>
                  </a:cubicBezTo>
                  <a:cubicBezTo>
                    <a:pt x="4322" y="2887"/>
                    <a:pt x="4394" y="2827"/>
                    <a:pt x="4394" y="2744"/>
                  </a:cubicBezTo>
                  <a:cubicBezTo>
                    <a:pt x="4418" y="2672"/>
                    <a:pt x="4394" y="2589"/>
                    <a:pt x="4322" y="2553"/>
                  </a:cubicBezTo>
                  <a:cubicBezTo>
                    <a:pt x="4227" y="2506"/>
                    <a:pt x="4132" y="2470"/>
                    <a:pt x="4025" y="2446"/>
                  </a:cubicBezTo>
                  <a:cubicBezTo>
                    <a:pt x="3703" y="2375"/>
                    <a:pt x="3394" y="2268"/>
                    <a:pt x="3084" y="2149"/>
                  </a:cubicBezTo>
                  <a:cubicBezTo>
                    <a:pt x="2358" y="1887"/>
                    <a:pt x="1679" y="1518"/>
                    <a:pt x="1072" y="1053"/>
                  </a:cubicBezTo>
                  <a:cubicBezTo>
                    <a:pt x="774" y="815"/>
                    <a:pt x="453" y="577"/>
                    <a:pt x="393" y="148"/>
                  </a:cubicBezTo>
                  <a:cubicBezTo>
                    <a:pt x="393" y="113"/>
                    <a:pt x="381" y="89"/>
                    <a:pt x="358" y="65"/>
                  </a:cubicBezTo>
                  <a:cubicBezTo>
                    <a:pt x="320" y="22"/>
                    <a:pt x="269" y="0"/>
                    <a:pt x="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" name="Google Shape;60;p17"/>
          <p:cNvGrpSpPr/>
          <p:nvPr/>
        </p:nvGrpSpPr>
        <p:grpSpPr>
          <a:xfrm rot="1093084">
            <a:off x="677489" y="629074"/>
            <a:ext cx="682386" cy="682456"/>
            <a:chOff x="4192900" y="2185314"/>
            <a:chExt cx="735900" cy="735900"/>
          </a:xfrm>
        </p:grpSpPr>
        <p:sp>
          <p:nvSpPr>
            <p:cNvPr id="61" name="Google Shape;61;p17"/>
            <p:cNvSpPr/>
            <p:nvPr/>
          </p:nvSpPr>
          <p:spPr>
            <a:xfrm>
              <a:off x="4192900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17"/>
            <p:cNvSpPr/>
            <p:nvPr/>
          </p:nvSpPr>
          <p:spPr>
            <a:xfrm>
              <a:off x="4235188" y="2229775"/>
              <a:ext cx="651000" cy="643550"/>
            </a:xfrm>
            <a:custGeom>
              <a:rect b="b" l="l" r="r" t="t"/>
              <a:pathLst>
                <a:path extrusionOk="0" h="25742" w="26040">
                  <a:moveTo>
                    <a:pt x="13217" y="0"/>
                  </a:moveTo>
                  <a:cubicBezTo>
                    <a:pt x="12919" y="0"/>
                    <a:pt x="12621" y="12"/>
                    <a:pt x="12324" y="36"/>
                  </a:cubicBezTo>
                  <a:cubicBezTo>
                    <a:pt x="7525" y="357"/>
                    <a:pt x="3299" y="3310"/>
                    <a:pt x="1346" y="7691"/>
                  </a:cubicBezTo>
                  <a:cubicBezTo>
                    <a:pt x="346" y="9882"/>
                    <a:pt x="1" y="12323"/>
                    <a:pt x="346" y="14704"/>
                  </a:cubicBezTo>
                  <a:cubicBezTo>
                    <a:pt x="822" y="18026"/>
                    <a:pt x="2370" y="20776"/>
                    <a:pt x="4942" y="22872"/>
                  </a:cubicBezTo>
                  <a:cubicBezTo>
                    <a:pt x="7178" y="24720"/>
                    <a:pt x="10008" y="25742"/>
                    <a:pt x="12925" y="25742"/>
                  </a:cubicBezTo>
                  <a:cubicBezTo>
                    <a:pt x="12959" y="25742"/>
                    <a:pt x="12992" y="25742"/>
                    <a:pt x="13026" y="25741"/>
                  </a:cubicBezTo>
                  <a:lnTo>
                    <a:pt x="13240" y="25741"/>
                  </a:lnTo>
                  <a:cubicBezTo>
                    <a:pt x="13931" y="25741"/>
                    <a:pt x="14622" y="25682"/>
                    <a:pt x="15300" y="25551"/>
                  </a:cubicBezTo>
                  <a:cubicBezTo>
                    <a:pt x="18432" y="24967"/>
                    <a:pt x="21051" y="23443"/>
                    <a:pt x="23051" y="21026"/>
                  </a:cubicBezTo>
                  <a:cubicBezTo>
                    <a:pt x="24932" y="18764"/>
                    <a:pt x="25932" y="16062"/>
                    <a:pt x="26028" y="12978"/>
                  </a:cubicBezTo>
                  <a:cubicBezTo>
                    <a:pt x="26040" y="12216"/>
                    <a:pt x="25980" y="11454"/>
                    <a:pt x="25837" y="10704"/>
                  </a:cubicBezTo>
                  <a:cubicBezTo>
                    <a:pt x="25409" y="8072"/>
                    <a:pt x="24158" y="5632"/>
                    <a:pt x="22265" y="3751"/>
                  </a:cubicBezTo>
                  <a:cubicBezTo>
                    <a:pt x="21039" y="2512"/>
                    <a:pt x="19563" y="1548"/>
                    <a:pt x="17931" y="917"/>
                  </a:cubicBezTo>
                  <a:cubicBezTo>
                    <a:pt x="16431" y="322"/>
                    <a:pt x="14824" y="12"/>
                    <a:pt x="13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17"/>
            <p:cNvSpPr/>
            <p:nvPr/>
          </p:nvSpPr>
          <p:spPr>
            <a:xfrm>
              <a:off x="4259313" y="2253875"/>
              <a:ext cx="603075" cy="595675"/>
            </a:xfrm>
            <a:custGeom>
              <a:rect b="b" l="l" r="r" t="t"/>
              <a:pathLst>
                <a:path extrusionOk="0" h="23827" w="24123">
                  <a:moveTo>
                    <a:pt x="12202" y="0"/>
                  </a:moveTo>
                  <a:cubicBezTo>
                    <a:pt x="7599" y="0"/>
                    <a:pt x="3227" y="2673"/>
                    <a:pt x="1250" y="7132"/>
                  </a:cubicBezTo>
                  <a:cubicBezTo>
                    <a:pt x="322" y="9156"/>
                    <a:pt x="0" y="11407"/>
                    <a:pt x="333" y="13609"/>
                  </a:cubicBezTo>
                  <a:cubicBezTo>
                    <a:pt x="762" y="16681"/>
                    <a:pt x="2179" y="19217"/>
                    <a:pt x="4584" y="21170"/>
                  </a:cubicBezTo>
                  <a:cubicBezTo>
                    <a:pt x="6665" y="22887"/>
                    <a:pt x="9281" y="23825"/>
                    <a:pt x="11972" y="23825"/>
                  </a:cubicBezTo>
                  <a:cubicBezTo>
                    <a:pt x="12006" y="23825"/>
                    <a:pt x="12039" y="23825"/>
                    <a:pt x="12073" y="23825"/>
                  </a:cubicBezTo>
                  <a:cubicBezTo>
                    <a:pt x="12132" y="23826"/>
                    <a:pt x="12190" y="23826"/>
                    <a:pt x="12249" y="23826"/>
                  </a:cubicBezTo>
                  <a:cubicBezTo>
                    <a:pt x="12892" y="23826"/>
                    <a:pt x="13535" y="23766"/>
                    <a:pt x="14168" y="23646"/>
                  </a:cubicBezTo>
                  <a:cubicBezTo>
                    <a:pt x="17062" y="23110"/>
                    <a:pt x="19467" y="21729"/>
                    <a:pt x="21360" y="19455"/>
                  </a:cubicBezTo>
                  <a:cubicBezTo>
                    <a:pt x="23158" y="17288"/>
                    <a:pt x="24027" y="14776"/>
                    <a:pt x="24110" y="11990"/>
                  </a:cubicBezTo>
                  <a:cubicBezTo>
                    <a:pt x="24122" y="11288"/>
                    <a:pt x="24063" y="10585"/>
                    <a:pt x="23932" y="9906"/>
                  </a:cubicBezTo>
                  <a:cubicBezTo>
                    <a:pt x="23539" y="7466"/>
                    <a:pt x="22372" y="5203"/>
                    <a:pt x="20622" y="3465"/>
                  </a:cubicBezTo>
                  <a:cubicBezTo>
                    <a:pt x="19479" y="2322"/>
                    <a:pt x="18121" y="1429"/>
                    <a:pt x="16609" y="846"/>
                  </a:cubicBezTo>
                  <a:cubicBezTo>
                    <a:pt x="15163" y="273"/>
                    <a:pt x="13671" y="0"/>
                    <a:pt x="122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7"/>
            <p:cNvSpPr/>
            <p:nvPr/>
          </p:nvSpPr>
          <p:spPr>
            <a:xfrm>
              <a:off x="4432238" y="2453900"/>
              <a:ext cx="42900" cy="99150"/>
            </a:xfrm>
            <a:custGeom>
              <a:rect b="b" l="l" r="r" t="t"/>
              <a:pathLst>
                <a:path extrusionOk="0" h="3966" w="1716">
                  <a:moveTo>
                    <a:pt x="746" y="0"/>
                  </a:moveTo>
                  <a:cubicBezTo>
                    <a:pt x="579" y="0"/>
                    <a:pt x="412" y="67"/>
                    <a:pt x="286" y="203"/>
                  </a:cubicBezTo>
                  <a:cubicBezTo>
                    <a:pt x="132" y="381"/>
                    <a:pt x="36" y="620"/>
                    <a:pt x="36" y="858"/>
                  </a:cubicBezTo>
                  <a:cubicBezTo>
                    <a:pt x="12" y="1072"/>
                    <a:pt x="1" y="1298"/>
                    <a:pt x="12" y="1524"/>
                  </a:cubicBezTo>
                  <a:cubicBezTo>
                    <a:pt x="24" y="2108"/>
                    <a:pt x="108" y="2691"/>
                    <a:pt x="274" y="3251"/>
                  </a:cubicBezTo>
                  <a:cubicBezTo>
                    <a:pt x="334" y="3465"/>
                    <a:pt x="441" y="3668"/>
                    <a:pt x="596" y="3822"/>
                  </a:cubicBezTo>
                  <a:cubicBezTo>
                    <a:pt x="691" y="3918"/>
                    <a:pt x="819" y="3966"/>
                    <a:pt x="944" y="3966"/>
                  </a:cubicBezTo>
                  <a:cubicBezTo>
                    <a:pt x="1085" y="3966"/>
                    <a:pt x="1222" y="3906"/>
                    <a:pt x="1310" y="3787"/>
                  </a:cubicBezTo>
                  <a:cubicBezTo>
                    <a:pt x="1406" y="3656"/>
                    <a:pt x="1477" y="3513"/>
                    <a:pt x="1525" y="3358"/>
                  </a:cubicBezTo>
                  <a:cubicBezTo>
                    <a:pt x="1656" y="2941"/>
                    <a:pt x="1715" y="2501"/>
                    <a:pt x="1715" y="2048"/>
                  </a:cubicBezTo>
                  <a:cubicBezTo>
                    <a:pt x="1691" y="1834"/>
                    <a:pt x="1667" y="1513"/>
                    <a:pt x="1608" y="1203"/>
                  </a:cubicBezTo>
                  <a:cubicBezTo>
                    <a:pt x="1548" y="870"/>
                    <a:pt x="1441" y="560"/>
                    <a:pt x="1263" y="274"/>
                  </a:cubicBezTo>
                  <a:cubicBezTo>
                    <a:pt x="1140" y="93"/>
                    <a:pt x="944" y="0"/>
                    <a:pt x="7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7"/>
            <p:cNvSpPr/>
            <p:nvPr/>
          </p:nvSpPr>
          <p:spPr>
            <a:xfrm>
              <a:off x="4661138" y="2454075"/>
              <a:ext cx="44075" cy="98700"/>
            </a:xfrm>
            <a:custGeom>
              <a:rect b="b" l="l" r="r" t="t"/>
              <a:pathLst>
                <a:path extrusionOk="0" h="3948" w="1763">
                  <a:moveTo>
                    <a:pt x="1067" y="0"/>
                  </a:moveTo>
                  <a:cubicBezTo>
                    <a:pt x="1041" y="0"/>
                    <a:pt x="1015" y="2"/>
                    <a:pt x="989" y="5"/>
                  </a:cubicBezTo>
                  <a:cubicBezTo>
                    <a:pt x="979" y="5"/>
                    <a:pt x="969" y="5"/>
                    <a:pt x="959" y="5"/>
                  </a:cubicBezTo>
                  <a:cubicBezTo>
                    <a:pt x="757" y="5"/>
                    <a:pt x="580" y="121"/>
                    <a:pt x="489" y="303"/>
                  </a:cubicBezTo>
                  <a:cubicBezTo>
                    <a:pt x="417" y="422"/>
                    <a:pt x="358" y="553"/>
                    <a:pt x="310" y="684"/>
                  </a:cubicBezTo>
                  <a:cubicBezTo>
                    <a:pt x="36" y="1494"/>
                    <a:pt x="0" y="2363"/>
                    <a:pt x="203" y="3184"/>
                  </a:cubicBezTo>
                  <a:cubicBezTo>
                    <a:pt x="239" y="3327"/>
                    <a:pt x="286" y="3458"/>
                    <a:pt x="346" y="3589"/>
                  </a:cubicBezTo>
                  <a:cubicBezTo>
                    <a:pt x="417" y="3792"/>
                    <a:pt x="596" y="3934"/>
                    <a:pt x="810" y="3946"/>
                  </a:cubicBezTo>
                  <a:cubicBezTo>
                    <a:pt x="820" y="3947"/>
                    <a:pt x="829" y="3947"/>
                    <a:pt x="839" y="3947"/>
                  </a:cubicBezTo>
                  <a:cubicBezTo>
                    <a:pt x="1054" y="3947"/>
                    <a:pt x="1255" y="3818"/>
                    <a:pt x="1346" y="3613"/>
                  </a:cubicBezTo>
                  <a:cubicBezTo>
                    <a:pt x="1429" y="3446"/>
                    <a:pt x="1501" y="3268"/>
                    <a:pt x="1548" y="3089"/>
                  </a:cubicBezTo>
                  <a:cubicBezTo>
                    <a:pt x="1691" y="2565"/>
                    <a:pt x="1763" y="2017"/>
                    <a:pt x="1751" y="1482"/>
                  </a:cubicBezTo>
                  <a:cubicBezTo>
                    <a:pt x="1751" y="1279"/>
                    <a:pt x="1763" y="1065"/>
                    <a:pt x="1739" y="851"/>
                  </a:cubicBezTo>
                  <a:cubicBezTo>
                    <a:pt x="1727" y="696"/>
                    <a:pt x="1691" y="541"/>
                    <a:pt x="1632" y="398"/>
                  </a:cubicBezTo>
                  <a:cubicBezTo>
                    <a:pt x="1545" y="151"/>
                    <a:pt x="1313" y="0"/>
                    <a:pt x="1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7"/>
            <p:cNvSpPr/>
            <p:nvPr/>
          </p:nvSpPr>
          <p:spPr>
            <a:xfrm>
              <a:off x="4435813" y="2660775"/>
              <a:ext cx="49125" cy="86350"/>
            </a:xfrm>
            <a:custGeom>
              <a:rect b="b" l="l" r="r" t="t"/>
              <a:pathLst>
                <a:path extrusionOk="0" h="3454" w="1965">
                  <a:moveTo>
                    <a:pt x="727" y="0"/>
                  </a:moveTo>
                  <a:lnTo>
                    <a:pt x="0" y="3453"/>
                  </a:lnTo>
                  <a:lnTo>
                    <a:pt x="620" y="3453"/>
                  </a:lnTo>
                  <a:lnTo>
                    <a:pt x="1965" y="643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17"/>
            <p:cNvSpPr/>
            <p:nvPr/>
          </p:nvSpPr>
          <p:spPr>
            <a:xfrm>
              <a:off x="4364663" y="2609975"/>
              <a:ext cx="206900" cy="191650"/>
            </a:xfrm>
            <a:custGeom>
              <a:rect b="b" l="l" r="r" t="t"/>
              <a:pathLst>
                <a:path extrusionOk="0" h="7666" w="8276">
                  <a:moveTo>
                    <a:pt x="1164" y="1"/>
                  </a:moveTo>
                  <a:cubicBezTo>
                    <a:pt x="1117" y="1"/>
                    <a:pt x="1070" y="14"/>
                    <a:pt x="1037" y="44"/>
                  </a:cubicBezTo>
                  <a:cubicBezTo>
                    <a:pt x="989" y="92"/>
                    <a:pt x="953" y="139"/>
                    <a:pt x="918" y="199"/>
                  </a:cubicBezTo>
                  <a:cubicBezTo>
                    <a:pt x="822" y="342"/>
                    <a:pt x="739" y="496"/>
                    <a:pt x="668" y="651"/>
                  </a:cubicBezTo>
                  <a:cubicBezTo>
                    <a:pt x="215" y="1604"/>
                    <a:pt x="1" y="2639"/>
                    <a:pt x="37" y="3699"/>
                  </a:cubicBezTo>
                  <a:cubicBezTo>
                    <a:pt x="60" y="4485"/>
                    <a:pt x="275" y="5271"/>
                    <a:pt x="668" y="5961"/>
                  </a:cubicBezTo>
                  <a:cubicBezTo>
                    <a:pt x="1271" y="7032"/>
                    <a:pt x="2392" y="7665"/>
                    <a:pt x="3575" y="7665"/>
                  </a:cubicBezTo>
                  <a:cubicBezTo>
                    <a:pt x="3839" y="7665"/>
                    <a:pt x="4106" y="7634"/>
                    <a:pt x="4370" y="7569"/>
                  </a:cubicBezTo>
                  <a:cubicBezTo>
                    <a:pt x="5311" y="7331"/>
                    <a:pt x="6156" y="6830"/>
                    <a:pt x="6799" y="6128"/>
                  </a:cubicBezTo>
                  <a:cubicBezTo>
                    <a:pt x="7359" y="5533"/>
                    <a:pt x="7799" y="4842"/>
                    <a:pt x="8097" y="4092"/>
                  </a:cubicBezTo>
                  <a:cubicBezTo>
                    <a:pt x="8157" y="3937"/>
                    <a:pt x="8204" y="3794"/>
                    <a:pt x="8252" y="3640"/>
                  </a:cubicBezTo>
                  <a:cubicBezTo>
                    <a:pt x="8276" y="3509"/>
                    <a:pt x="8216" y="3378"/>
                    <a:pt x="8097" y="3318"/>
                  </a:cubicBezTo>
                  <a:cubicBezTo>
                    <a:pt x="8040" y="3275"/>
                    <a:pt x="7974" y="3254"/>
                    <a:pt x="7910" y="3254"/>
                  </a:cubicBezTo>
                  <a:cubicBezTo>
                    <a:pt x="7868" y="3254"/>
                    <a:pt x="7826" y="3263"/>
                    <a:pt x="7788" y="3282"/>
                  </a:cubicBezTo>
                  <a:cubicBezTo>
                    <a:pt x="7680" y="3318"/>
                    <a:pt x="7567" y="3336"/>
                    <a:pt x="7456" y="3336"/>
                  </a:cubicBezTo>
                  <a:cubicBezTo>
                    <a:pt x="7344" y="3336"/>
                    <a:pt x="7234" y="3318"/>
                    <a:pt x="7133" y="3282"/>
                  </a:cubicBezTo>
                  <a:cubicBezTo>
                    <a:pt x="7026" y="3247"/>
                    <a:pt x="6918" y="3235"/>
                    <a:pt x="6811" y="3211"/>
                  </a:cubicBezTo>
                  <a:cubicBezTo>
                    <a:pt x="6085" y="3020"/>
                    <a:pt x="5394" y="2735"/>
                    <a:pt x="4692" y="2473"/>
                  </a:cubicBezTo>
                  <a:cubicBezTo>
                    <a:pt x="4626" y="2448"/>
                    <a:pt x="4555" y="2401"/>
                    <a:pt x="4471" y="2401"/>
                  </a:cubicBezTo>
                  <a:cubicBezTo>
                    <a:pt x="4433" y="2401"/>
                    <a:pt x="4391" y="2411"/>
                    <a:pt x="4347" y="2437"/>
                  </a:cubicBezTo>
                  <a:cubicBezTo>
                    <a:pt x="4442" y="2663"/>
                    <a:pt x="4359" y="2890"/>
                    <a:pt x="4275" y="3104"/>
                  </a:cubicBezTo>
                  <a:cubicBezTo>
                    <a:pt x="4061" y="3675"/>
                    <a:pt x="3823" y="4235"/>
                    <a:pt x="3561" y="4771"/>
                  </a:cubicBezTo>
                  <a:cubicBezTo>
                    <a:pt x="3466" y="4949"/>
                    <a:pt x="3370" y="5104"/>
                    <a:pt x="3275" y="5271"/>
                  </a:cubicBezTo>
                  <a:cubicBezTo>
                    <a:pt x="3226" y="5352"/>
                    <a:pt x="3166" y="5389"/>
                    <a:pt x="3110" y="5389"/>
                  </a:cubicBezTo>
                  <a:cubicBezTo>
                    <a:pt x="3085" y="5389"/>
                    <a:pt x="3060" y="5381"/>
                    <a:pt x="3037" y="5366"/>
                  </a:cubicBezTo>
                  <a:cubicBezTo>
                    <a:pt x="2977" y="5318"/>
                    <a:pt x="2954" y="5235"/>
                    <a:pt x="2977" y="5152"/>
                  </a:cubicBezTo>
                  <a:cubicBezTo>
                    <a:pt x="3001" y="5092"/>
                    <a:pt x="3013" y="5033"/>
                    <a:pt x="3025" y="4973"/>
                  </a:cubicBezTo>
                  <a:cubicBezTo>
                    <a:pt x="3239" y="4283"/>
                    <a:pt x="3442" y="3604"/>
                    <a:pt x="3668" y="2925"/>
                  </a:cubicBezTo>
                  <a:cubicBezTo>
                    <a:pt x="3787" y="2532"/>
                    <a:pt x="3799" y="2532"/>
                    <a:pt x="4025" y="2282"/>
                  </a:cubicBezTo>
                  <a:cubicBezTo>
                    <a:pt x="3942" y="2175"/>
                    <a:pt x="3835" y="2116"/>
                    <a:pt x="3704" y="2092"/>
                  </a:cubicBezTo>
                  <a:cubicBezTo>
                    <a:pt x="3323" y="1937"/>
                    <a:pt x="2954" y="1735"/>
                    <a:pt x="2632" y="1496"/>
                  </a:cubicBezTo>
                  <a:cubicBezTo>
                    <a:pt x="2299" y="1246"/>
                    <a:pt x="1977" y="973"/>
                    <a:pt x="1656" y="711"/>
                  </a:cubicBezTo>
                  <a:cubicBezTo>
                    <a:pt x="1489" y="568"/>
                    <a:pt x="1334" y="437"/>
                    <a:pt x="1358" y="163"/>
                  </a:cubicBezTo>
                  <a:cubicBezTo>
                    <a:pt x="1375" y="65"/>
                    <a:pt x="1268" y="1"/>
                    <a:pt x="11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7"/>
            <p:cNvSpPr/>
            <p:nvPr/>
          </p:nvSpPr>
          <p:spPr>
            <a:xfrm>
              <a:off x="4344138" y="2512250"/>
              <a:ext cx="449175" cy="183975"/>
            </a:xfrm>
            <a:custGeom>
              <a:rect b="b" l="l" r="r" t="t"/>
              <a:pathLst>
                <a:path extrusionOk="0" h="7359" w="17967">
                  <a:moveTo>
                    <a:pt x="203" y="0"/>
                  </a:moveTo>
                  <a:cubicBezTo>
                    <a:pt x="131" y="12"/>
                    <a:pt x="72" y="60"/>
                    <a:pt x="36" y="131"/>
                  </a:cubicBezTo>
                  <a:cubicBezTo>
                    <a:pt x="12" y="286"/>
                    <a:pt x="0" y="452"/>
                    <a:pt x="24" y="607"/>
                  </a:cubicBezTo>
                  <a:cubicBezTo>
                    <a:pt x="72" y="1084"/>
                    <a:pt x="179" y="1548"/>
                    <a:pt x="346" y="1988"/>
                  </a:cubicBezTo>
                  <a:cubicBezTo>
                    <a:pt x="762" y="3048"/>
                    <a:pt x="1429" y="3989"/>
                    <a:pt x="2286" y="4739"/>
                  </a:cubicBezTo>
                  <a:cubicBezTo>
                    <a:pt x="4179" y="6453"/>
                    <a:pt x="6430" y="7299"/>
                    <a:pt x="9097" y="7358"/>
                  </a:cubicBezTo>
                  <a:cubicBezTo>
                    <a:pt x="9394" y="7334"/>
                    <a:pt x="9799" y="7322"/>
                    <a:pt x="10216" y="7263"/>
                  </a:cubicBezTo>
                  <a:cubicBezTo>
                    <a:pt x="12216" y="7025"/>
                    <a:pt x="14097" y="6179"/>
                    <a:pt x="15609" y="4834"/>
                  </a:cubicBezTo>
                  <a:cubicBezTo>
                    <a:pt x="16490" y="4072"/>
                    <a:pt x="17181" y="3108"/>
                    <a:pt x="17622" y="2036"/>
                  </a:cubicBezTo>
                  <a:cubicBezTo>
                    <a:pt x="17824" y="1524"/>
                    <a:pt x="17943" y="1000"/>
                    <a:pt x="17967" y="452"/>
                  </a:cubicBezTo>
                  <a:cubicBezTo>
                    <a:pt x="17967" y="345"/>
                    <a:pt x="17955" y="238"/>
                    <a:pt x="17931" y="131"/>
                  </a:cubicBezTo>
                  <a:cubicBezTo>
                    <a:pt x="17895" y="60"/>
                    <a:pt x="17836" y="12"/>
                    <a:pt x="17764" y="0"/>
                  </a:cubicBezTo>
                  <a:cubicBezTo>
                    <a:pt x="17681" y="12"/>
                    <a:pt x="17622" y="48"/>
                    <a:pt x="17586" y="119"/>
                  </a:cubicBezTo>
                  <a:cubicBezTo>
                    <a:pt x="17550" y="238"/>
                    <a:pt x="17526" y="369"/>
                    <a:pt x="17526" y="488"/>
                  </a:cubicBezTo>
                  <a:cubicBezTo>
                    <a:pt x="17443" y="1369"/>
                    <a:pt x="17145" y="2203"/>
                    <a:pt x="16657" y="2941"/>
                  </a:cubicBezTo>
                  <a:cubicBezTo>
                    <a:pt x="16371" y="3393"/>
                    <a:pt x="16026" y="3822"/>
                    <a:pt x="15633" y="4191"/>
                  </a:cubicBezTo>
                  <a:cubicBezTo>
                    <a:pt x="13734" y="6007"/>
                    <a:pt x="11500" y="6892"/>
                    <a:pt x="8987" y="6892"/>
                  </a:cubicBezTo>
                  <a:cubicBezTo>
                    <a:pt x="8617" y="6892"/>
                    <a:pt x="8241" y="6872"/>
                    <a:pt x="7858" y="6834"/>
                  </a:cubicBezTo>
                  <a:cubicBezTo>
                    <a:pt x="6180" y="6656"/>
                    <a:pt x="4572" y="6001"/>
                    <a:pt x="3227" y="4965"/>
                  </a:cubicBezTo>
                  <a:cubicBezTo>
                    <a:pt x="2536" y="4453"/>
                    <a:pt x="1929" y="3834"/>
                    <a:pt x="1441" y="3131"/>
                  </a:cubicBezTo>
                  <a:cubicBezTo>
                    <a:pt x="869" y="2298"/>
                    <a:pt x="500" y="1393"/>
                    <a:pt x="453" y="381"/>
                  </a:cubicBezTo>
                  <a:cubicBezTo>
                    <a:pt x="453" y="286"/>
                    <a:pt x="429" y="191"/>
                    <a:pt x="393" y="107"/>
                  </a:cubicBezTo>
                  <a:cubicBezTo>
                    <a:pt x="346" y="48"/>
                    <a:pt x="286" y="12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" name="Google Shape;69;p17"/>
          <p:cNvGrpSpPr/>
          <p:nvPr/>
        </p:nvGrpSpPr>
        <p:grpSpPr>
          <a:xfrm rot="346007">
            <a:off x="266117" y="3316313"/>
            <a:ext cx="1149849" cy="1149849"/>
            <a:chOff x="2214083" y="1263025"/>
            <a:chExt cx="735900" cy="735900"/>
          </a:xfrm>
        </p:grpSpPr>
        <p:sp>
          <p:nvSpPr>
            <p:cNvPr id="70" name="Google Shape;70;p17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17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7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7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7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7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7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17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" name="Google Shape;78;p17"/>
          <p:cNvGrpSpPr/>
          <p:nvPr/>
        </p:nvGrpSpPr>
        <p:grpSpPr>
          <a:xfrm rot="817245">
            <a:off x="922211" y="4194131"/>
            <a:ext cx="735918" cy="735918"/>
            <a:chOff x="1224675" y="2185314"/>
            <a:chExt cx="735900" cy="735900"/>
          </a:xfrm>
        </p:grpSpPr>
        <p:sp>
          <p:nvSpPr>
            <p:cNvPr id="79" name="Google Shape;79;p17"/>
            <p:cNvSpPr/>
            <p:nvPr/>
          </p:nvSpPr>
          <p:spPr>
            <a:xfrm>
              <a:off x="122467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17"/>
            <p:cNvSpPr/>
            <p:nvPr/>
          </p:nvSpPr>
          <p:spPr>
            <a:xfrm>
              <a:off x="1288988" y="2248225"/>
              <a:ext cx="619150" cy="606950"/>
            </a:xfrm>
            <a:custGeom>
              <a:rect b="b" l="l" r="r" t="t"/>
              <a:pathLst>
                <a:path extrusionOk="0" h="24278" w="24766">
                  <a:moveTo>
                    <a:pt x="12395" y="0"/>
                  </a:moveTo>
                  <a:cubicBezTo>
                    <a:pt x="11633" y="0"/>
                    <a:pt x="10859" y="72"/>
                    <a:pt x="10109" y="203"/>
                  </a:cubicBezTo>
                  <a:cubicBezTo>
                    <a:pt x="6978" y="762"/>
                    <a:pt x="4406" y="2346"/>
                    <a:pt x="2477" y="4918"/>
                  </a:cubicBezTo>
                  <a:cubicBezTo>
                    <a:pt x="858" y="7061"/>
                    <a:pt x="1" y="9704"/>
                    <a:pt x="48" y="12407"/>
                  </a:cubicBezTo>
                  <a:cubicBezTo>
                    <a:pt x="60" y="12990"/>
                    <a:pt x="120" y="13573"/>
                    <a:pt x="215" y="14145"/>
                  </a:cubicBezTo>
                  <a:cubicBezTo>
                    <a:pt x="644" y="16919"/>
                    <a:pt x="2048" y="19443"/>
                    <a:pt x="4168" y="21277"/>
                  </a:cubicBezTo>
                  <a:cubicBezTo>
                    <a:pt x="6454" y="23277"/>
                    <a:pt x="9156" y="24253"/>
                    <a:pt x="12431" y="24277"/>
                  </a:cubicBezTo>
                  <a:lnTo>
                    <a:pt x="12466" y="24265"/>
                  </a:lnTo>
                  <a:lnTo>
                    <a:pt x="12502" y="24265"/>
                  </a:lnTo>
                  <a:lnTo>
                    <a:pt x="12776" y="24253"/>
                  </a:lnTo>
                  <a:cubicBezTo>
                    <a:pt x="13074" y="24229"/>
                    <a:pt x="13478" y="24206"/>
                    <a:pt x="13895" y="24146"/>
                  </a:cubicBezTo>
                  <a:cubicBezTo>
                    <a:pt x="16979" y="23694"/>
                    <a:pt x="19551" y="22265"/>
                    <a:pt x="21515" y="19884"/>
                  </a:cubicBezTo>
                  <a:cubicBezTo>
                    <a:pt x="23861" y="17086"/>
                    <a:pt x="24766" y="13835"/>
                    <a:pt x="24218" y="10228"/>
                  </a:cubicBezTo>
                  <a:cubicBezTo>
                    <a:pt x="23742" y="7025"/>
                    <a:pt x="22194" y="4406"/>
                    <a:pt x="19610" y="2477"/>
                  </a:cubicBezTo>
                  <a:cubicBezTo>
                    <a:pt x="17419" y="834"/>
                    <a:pt x="14991" y="0"/>
                    <a:pt x="123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7"/>
            <p:cNvSpPr/>
            <p:nvPr/>
          </p:nvSpPr>
          <p:spPr>
            <a:xfrm>
              <a:off x="1311613" y="2270675"/>
              <a:ext cx="573600" cy="561875"/>
            </a:xfrm>
            <a:custGeom>
              <a:rect b="b" l="l" r="r" t="t"/>
              <a:pathLst>
                <a:path extrusionOk="0" h="22475" w="22944">
                  <a:moveTo>
                    <a:pt x="11513" y="0"/>
                  </a:moveTo>
                  <a:cubicBezTo>
                    <a:pt x="10813" y="0"/>
                    <a:pt x="10099" y="66"/>
                    <a:pt x="9371" y="198"/>
                  </a:cubicBezTo>
                  <a:cubicBezTo>
                    <a:pt x="6454" y="710"/>
                    <a:pt x="4096" y="2186"/>
                    <a:pt x="2310" y="4555"/>
                  </a:cubicBezTo>
                  <a:cubicBezTo>
                    <a:pt x="798" y="6556"/>
                    <a:pt x="0" y="8996"/>
                    <a:pt x="48" y="11497"/>
                  </a:cubicBezTo>
                  <a:cubicBezTo>
                    <a:pt x="60" y="12032"/>
                    <a:pt x="108" y="12568"/>
                    <a:pt x="203" y="13104"/>
                  </a:cubicBezTo>
                  <a:cubicBezTo>
                    <a:pt x="596" y="15664"/>
                    <a:pt x="1894" y="18009"/>
                    <a:pt x="3858" y="19700"/>
                  </a:cubicBezTo>
                  <a:cubicBezTo>
                    <a:pt x="5977" y="21557"/>
                    <a:pt x="8466" y="22462"/>
                    <a:pt x="11526" y="22474"/>
                  </a:cubicBezTo>
                  <a:cubicBezTo>
                    <a:pt x="11811" y="22450"/>
                    <a:pt x="12335" y="22438"/>
                    <a:pt x="12859" y="22355"/>
                  </a:cubicBezTo>
                  <a:cubicBezTo>
                    <a:pt x="15717" y="21938"/>
                    <a:pt x="18086" y="20617"/>
                    <a:pt x="19932" y="18414"/>
                  </a:cubicBezTo>
                  <a:cubicBezTo>
                    <a:pt x="22098" y="15819"/>
                    <a:pt x="22944" y="12806"/>
                    <a:pt x="22432" y="9461"/>
                  </a:cubicBezTo>
                  <a:cubicBezTo>
                    <a:pt x="22039" y="6591"/>
                    <a:pt x="20503" y="4008"/>
                    <a:pt x="18169" y="2293"/>
                  </a:cubicBezTo>
                  <a:cubicBezTo>
                    <a:pt x="16141" y="772"/>
                    <a:pt x="13913" y="0"/>
                    <a:pt x="115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7"/>
            <p:cNvSpPr/>
            <p:nvPr/>
          </p:nvSpPr>
          <p:spPr>
            <a:xfrm>
              <a:off x="1707188" y="2464775"/>
              <a:ext cx="44675" cy="76175"/>
            </a:xfrm>
            <a:custGeom>
              <a:rect b="b" l="l" r="r" t="t"/>
              <a:pathLst>
                <a:path extrusionOk="0" h="3047" w="1787">
                  <a:moveTo>
                    <a:pt x="993" y="0"/>
                  </a:moveTo>
                  <a:cubicBezTo>
                    <a:pt x="784" y="0"/>
                    <a:pt x="570" y="120"/>
                    <a:pt x="406" y="363"/>
                  </a:cubicBezTo>
                  <a:cubicBezTo>
                    <a:pt x="382" y="399"/>
                    <a:pt x="358" y="435"/>
                    <a:pt x="346" y="470"/>
                  </a:cubicBezTo>
                  <a:cubicBezTo>
                    <a:pt x="72" y="1066"/>
                    <a:pt x="1" y="1732"/>
                    <a:pt x="156" y="2363"/>
                  </a:cubicBezTo>
                  <a:cubicBezTo>
                    <a:pt x="227" y="2613"/>
                    <a:pt x="382" y="2828"/>
                    <a:pt x="608" y="2959"/>
                  </a:cubicBezTo>
                  <a:cubicBezTo>
                    <a:pt x="695" y="3017"/>
                    <a:pt x="797" y="3047"/>
                    <a:pt x="898" y="3047"/>
                  </a:cubicBezTo>
                  <a:cubicBezTo>
                    <a:pt x="1005" y="3047"/>
                    <a:pt x="1112" y="3014"/>
                    <a:pt x="1203" y="2947"/>
                  </a:cubicBezTo>
                  <a:cubicBezTo>
                    <a:pt x="1394" y="2816"/>
                    <a:pt x="1525" y="2625"/>
                    <a:pt x="1596" y="2411"/>
                  </a:cubicBezTo>
                  <a:cubicBezTo>
                    <a:pt x="1715" y="2090"/>
                    <a:pt x="1775" y="1744"/>
                    <a:pt x="1775" y="1399"/>
                  </a:cubicBezTo>
                  <a:cubicBezTo>
                    <a:pt x="1787" y="1066"/>
                    <a:pt x="1727" y="744"/>
                    <a:pt x="1584" y="435"/>
                  </a:cubicBezTo>
                  <a:cubicBezTo>
                    <a:pt x="1447" y="147"/>
                    <a:pt x="1224" y="0"/>
                    <a:pt x="9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17"/>
            <p:cNvSpPr/>
            <p:nvPr/>
          </p:nvSpPr>
          <p:spPr>
            <a:xfrm>
              <a:off x="1556288" y="2627950"/>
              <a:ext cx="78600" cy="105475"/>
            </a:xfrm>
            <a:custGeom>
              <a:rect b="b" l="l" r="r" t="t"/>
              <a:pathLst>
                <a:path extrusionOk="0" h="4219" w="3144">
                  <a:moveTo>
                    <a:pt x="1633" y="411"/>
                  </a:moveTo>
                  <a:cubicBezTo>
                    <a:pt x="1700" y="411"/>
                    <a:pt x="1768" y="426"/>
                    <a:pt x="1834" y="456"/>
                  </a:cubicBezTo>
                  <a:cubicBezTo>
                    <a:pt x="2036" y="539"/>
                    <a:pt x="2215" y="694"/>
                    <a:pt x="2334" y="885"/>
                  </a:cubicBezTo>
                  <a:cubicBezTo>
                    <a:pt x="2810" y="1563"/>
                    <a:pt x="2870" y="2456"/>
                    <a:pt x="2501" y="3194"/>
                  </a:cubicBezTo>
                  <a:cubicBezTo>
                    <a:pt x="2405" y="3444"/>
                    <a:pt x="2215" y="3635"/>
                    <a:pt x="1977" y="3730"/>
                  </a:cubicBezTo>
                  <a:cubicBezTo>
                    <a:pt x="1862" y="3779"/>
                    <a:pt x="1742" y="3802"/>
                    <a:pt x="1624" y="3802"/>
                  </a:cubicBezTo>
                  <a:cubicBezTo>
                    <a:pt x="1338" y="3802"/>
                    <a:pt x="1062" y="3665"/>
                    <a:pt x="893" y="3421"/>
                  </a:cubicBezTo>
                  <a:cubicBezTo>
                    <a:pt x="679" y="3111"/>
                    <a:pt x="548" y="2742"/>
                    <a:pt x="524" y="2373"/>
                  </a:cubicBezTo>
                  <a:lnTo>
                    <a:pt x="524" y="2194"/>
                  </a:lnTo>
                  <a:cubicBezTo>
                    <a:pt x="524" y="1754"/>
                    <a:pt x="643" y="1325"/>
                    <a:pt x="870" y="956"/>
                  </a:cubicBezTo>
                  <a:cubicBezTo>
                    <a:pt x="1001" y="730"/>
                    <a:pt x="1203" y="563"/>
                    <a:pt x="1441" y="456"/>
                  </a:cubicBezTo>
                  <a:cubicBezTo>
                    <a:pt x="1501" y="426"/>
                    <a:pt x="1566" y="411"/>
                    <a:pt x="1633" y="411"/>
                  </a:cubicBezTo>
                  <a:close/>
                  <a:moveTo>
                    <a:pt x="1614" y="1"/>
                  </a:moveTo>
                  <a:cubicBezTo>
                    <a:pt x="1420" y="1"/>
                    <a:pt x="1227" y="57"/>
                    <a:pt x="1060" y="170"/>
                  </a:cubicBezTo>
                  <a:cubicBezTo>
                    <a:pt x="798" y="337"/>
                    <a:pt x="572" y="575"/>
                    <a:pt x="429" y="861"/>
                  </a:cubicBezTo>
                  <a:cubicBezTo>
                    <a:pt x="48" y="1563"/>
                    <a:pt x="0" y="2409"/>
                    <a:pt x="286" y="3159"/>
                  </a:cubicBezTo>
                  <a:cubicBezTo>
                    <a:pt x="393" y="3468"/>
                    <a:pt x="572" y="3730"/>
                    <a:pt x="822" y="3933"/>
                  </a:cubicBezTo>
                  <a:cubicBezTo>
                    <a:pt x="1054" y="4123"/>
                    <a:pt x="1340" y="4218"/>
                    <a:pt x="1626" y="4218"/>
                  </a:cubicBezTo>
                  <a:cubicBezTo>
                    <a:pt x="1911" y="4218"/>
                    <a:pt x="2197" y="4123"/>
                    <a:pt x="2429" y="3933"/>
                  </a:cubicBezTo>
                  <a:cubicBezTo>
                    <a:pt x="2620" y="3778"/>
                    <a:pt x="2775" y="3587"/>
                    <a:pt x="2882" y="3361"/>
                  </a:cubicBezTo>
                  <a:cubicBezTo>
                    <a:pt x="3060" y="3016"/>
                    <a:pt x="3144" y="2623"/>
                    <a:pt x="3144" y="2230"/>
                  </a:cubicBezTo>
                  <a:cubicBezTo>
                    <a:pt x="3144" y="1766"/>
                    <a:pt x="3036" y="1301"/>
                    <a:pt x="2822" y="897"/>
                  </a:cubicBezTo>
                  <a:cubicBezTo>
                    <a:pt x="2667" y="599"/>
                    <a:pt x="2441" y="349"/>
                    <a:pt x="2167" y="170"/>
                  </a:cubicBezTo>
                  <a:cubicBezTo>
                    <a:pt x="2001" y="57"/>
                    <a:pt x="1807" y="1"/>
                    <a:pt x="16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17"/>
            <p:cNvSpPr/>
            <p:nvPr/>
          </p:nvSpPr>
          <p:spPr>
            <a:xfrm>
              <a:off x="1441088" y="2464725"/>
              <a:ext cx="44075" cy="76200"/>
            </a:xfrm>
            <a:custGeom>
              <a:rect b="b" l="l" r="r" t="t"/>
              <a:pathLst>
                <a:path extrusionOk="0" h="3048" w="1763">
                  <a:moveTo>
                    <a:pt x="875" y="0"/>
                  </a:moveTo>
                  <a:cubicBezTo>
                    <a:pt x="772" y="0"/>
                    <a:pt x="667" y="30"/>
                    <a:pt x="572" y="91"/>
                  </a:cubicBezTo>
                  <a:cubicBezTo>
                    <a:pt x="382" y="198"/>
                    <a:pt x="239" y="389"/>
                    <a:pt x="179" y="603"/>
                  </a:cubicBezTo>
                  <a:cubicBezTo>
                    <a:pt x="1" y="1210"/>
                    <a:pt x="24" y="1865"/>
                    <a:pt x="251" y="2461"/>
                  </a:cubicBezTo>
                  <a:cubicBezTo>
                    <a:pt x="322" y="2651"/>
                    <a:pt x="465" y="2830"/>
                    <a:pt x="632" y="2949"/>
                  </a:cubicBezTo>
                  <a:cubicBezTo>
                    <a:pt x="721" y="3014"/>
                    <a:pt x="825" y="3047"/>
                    <a:pt x="929" y="3047"/>
                  </a:cubicBezTo>
                  <a:cubicBezTo>
                    <a:pt x="1034" y="3047"/>
                    <a:pt x="1138" y="3014"/>
                    <a:pt x="1227" y="2949"/>
                  </a:cubicBezTo>
                  <a:cubicBezTo>
                    <a:pt x="1477" y="2794"/>
                    <a:pt x="1644" y="2544"/>
                    <a:pt x="1691" y="2270"/>
                  </a:cubicBezTo>
                  <a:cubicBezTo>
                    <a:pt x="1739" y="2056"/>
                    <a:pt x="1739" y="1853"/>
                    <a:pt x="1763" y="1699"/>
                  </a:cubicBezTo>
                  <a:cubicBezTo>
                    <a:pt x="1727" y="1449"/>
                    <a:pt x="1727" y="1258"/>
                    <a:pt x="1691" y="1056"/>
                  </a:cubicBezTo>
                  <a:cubicBezTo>
                    <a:pt x="1656" y="925"/>
                    <a:pt x="1620" y="794"/>
                    <a:pt x="1572" y="675"/>
                  </a:cubicBezTo>
                  <a:cubicBezTo>
                    <a:pt x="1513" y="448"/>
                    <a:pt x="1382" y="258"/>
                    <a:pt x="1203" y="115"/>
                  </a:cubicBezTo>
                  <a:cubicBezTo>
                    <a:pt x="1108" y="39"/>
                    <a:pt x="993" y="0"/>
                    <a:pt x="8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7"/>
            <p:cNvSpPr/>
            <p:nvPr/>
          </p:nvSpPr>
          <p:spPr>
            <a:xfrm>
              <a:off x="1685163" y="2356875"/>
              <a:ext cx="82475" cy="32875"/>
            </a:xfrm>
            <a:custGeom>
              <a:rect b="b" l="l" r="r" t="t"/>
              <a:pathLst>
                <a:path extrusionOk="0" h="1315" w="3299">
                  <a:moveTo>
                    <a:pt x="1656" y="0"/>
                  </a:moveTo>
                  <a:cubicBezTo>
                    <a:pt x="1108" y="24"/>
                    <a:pt x="584" y="202"/>
                    <a:pt x="144" y="524"/>
                  </a:cubicBezTo>
                  <a:cubicBezTo>
                    <a:pt x="120" y="536"/>
                    <a:pt x="96" y="560"/>
                    <a:pt x="84" y="583"/>
                  </a:cubicBezTo>
                  <a:cubicBezTo>
                    <a:pt x="25" y="643"/>
                    <a:pt x="1" y="786"/>
                    <a:pt x="60" y="833"/>
                  </a:cubicBezTo>
                  <a:cubicBezTo>
                    <a:pt x="120" y="869"/>
                    <a:pt x="191" y="893"/>
                    <a:pt x="263" y="893"/>
                  </a:cubicBezTo>
                  <a:cubicBezTo>
                    <a:pt x="346" y="857"/>
                    <a:pt x="429" y="822"/>
                    <a:pt x="501" y="774"/>
                  </a:cubicBezTo>
                  <a:cubicBezTo>
                    <a:pt x="715" y="667"/>
                    <a:pt x="941" y="583"/>
                    <a:pt x="1156" y="500"/>
                  </a:cubicBezTo>
                  <a:cubicBezTo>
                    <a:pt x="1333" y="447"/>
                    <a:pt x="1502" y="422"/>
                    <a:pt x="1662" y="422"/>
                  </a:cubicBezTo>
                  <a:cubicBezTo>
                    <a:pt x="2181" y="422"/>
                    <a:pt x="2601" y="683"/>
                    <a:pt x="2846" y="1083"/>
                  </a:cubicBezTo>
                  <a:cubicBezTo>
                    <a:pt x="2894" y="1155"/>
                    <a:pt x="2954" y="1226"/>
                    <a:pt x="3025" y="1286"/>
                  </a:cubicBezTo>
                  <a:cubicBezTo>
                    <a:pt x="3058" y="1306"/>
                    <a:pt x="3094" y="1314"/>
                    <a:pt x="3132" y="1314"/>
                  </a:cubicBezTo>
                  <a:cubicBezTo>
                    <a:pt x="3163" y="1314"/>
                    <a:pt x="3195" y="1308"/>
                    <a:pt x="3227" y="1298"/>
                  </a:cubicBezTo>
                  <a:cubicBezTo>
                    <a:pt x="3275" y="1262"/>
                    <a:pt x="3299" y="1203"/>
                    <a:pt x="3299" y="1143"/>
                  </a:cubicBezTo>
                  <a:cubicBezTo>
                    <a:pt x="3287" y="1060"/>
                    <a:pt x="3263" y="976"/>
                    <a:pt x="3215" y="893"/>
                  </a:cubicBezTo>
                  <a:cubicBezTo>
                    <a:pt x="2894" y="345"/>
                    <a:pt x="2299" y="0"/>
                    <a:pt x="16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17"/>
            <p:cNvSpPr/>
            <p:nvPr/>
          </p:nvSpPr>
          <p:spPr>
            <a:xfrm>
              <a:off x="1425613" y="2356875"/>
              <a:ext cx="83375" cy="33575"/>
            </a:xfrm>
            <a:custGeom>
              <a:rect b="b" l="l" r="r" t="t"/>
              <a:pathLst>
                <a:path extrusionOk="0" h="1343" w="3335">
                  <a:moveTo>
                    <a:pt x="1691" y="0"/>
                  </a:moveTo>
                  <a:cubicBezTo>
                    <a:pt x="1036" y="0"/>
                    <a:pt x="441" y="345"/>
                    <a:pt x="108" y="917"/>
                  </a:cubicBezTo>
                  <a:cubicBezTo>
                    <a:pt x="84" y="953"/>
                    <a:pt x="72" y="988"/>
                    <a:pt x="48" y="1036"/>
                  </a:cubicBezTo>
                  <a:cubicBezTo>
                    <a:pt x="1" y="1131"/>
                    <a:pt x="12" y="1250"/>
                    <a:pt x="108" y="1310"/>
                  </a:cubicBezTo>
                  <a:cubicBezTo>
                    <a:pt x="138" y="1332"/>
                    <a:pt x="175" y="1342"/>
                    <a:pt x="213" y="1342"/>
                  </a:cubicBezTo>
                  <a:cubicBezTo>
                    <a:pt x="277" y="1342"/>
                    <a:pt x="344" y="1310"/>
                    <a:pt x="382" y="1250"/>
                  </a:cubicBezTo>
                  <a:cubicBezTo>
                    <a:pt x="429" y="1179"/>
                    <a:pt x="477" y="1095"/>
                    <a:pt x="524" y="1024"/>
                  </a:cubicBezTo>
                  <a:cubicBezTo>
                    <a:pt x="779" y="647"/>
                    <a:pt x="1210" y="425"/>
                    <a:pt x="1662" y="425"/>
                  </a:cubicBezTo>
                  <a:cubicBezTo>
                    <a:pt x="1695" y="425"/>
                    <a:pt x="1729" y="426"/>
                    <a:pt x="1763" y="429"/>
                  </a:cubicBezTo>
                  <a:cubicBezTo>
                    <a:pt x="2108" y="452"/>
                    <a:pt x="2441" y="560"/>
                    <a:pt x="2739" y="726"/>
                  </a:cubicBezTo>
                  <a:cubicBezTo>
                    <a:pt x="2846" y="786"/>
                    <a:pt x="2941" y="845"/>
                    <a:pt x="3049" y="893"/>
                  </a:cubicBezTo>
                  <a:cubicBezTo>
                    <a:pt x="3077" y="904"/>
                    <a:pt x="3106" y="909"/>
                    <a:pt x="3133" y="909"/>
                  </a:cubicBezTo>
                  <a:cubicBezTo>
                    <a:pt x="3197" y="909"/>
                    <a:pt x="3253" y="880"/>
                    <a:pt x="3287" y="822"/>
                  </a:cubicBezTo>
                  <a:cubicBezTo>
                    <a:pt x="3334" y="738"/>
                    <a:pt x="3310" y="631"/>
                    <a:pt x="3239" y="572"/>
                  </a:cubicBezTo>
                  <a:cubicBezTo>
                    <a:pt x="3215" y="548"/>
                    <a:pt x="3191" y="536"/>
                    <a:pt x="3168" y="512"/>
                  </a:cubicBezTo>
                  <a:cubicBezTo>
                    <a:pt x="2739" y="214"/>
                    <a:pt x="2227" y="36"/>
                    <a:pt x="16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7"/>
            <p:cNvSpPr/>
            <p:nvPr/>
          </p:nvSpPr>
          <p:spPr>
            <a:xfrm>
              <a:off x="1569388" y="2638225"/>
              <a:ext cx="58650" cy="84800"/>
            </a:xfrm>
            <a:custGeom>
              <a:rect b="b" l="l" r="r" t="t"/>
              <a:pathLst>
                <a:path extrusionOk="0" h="3392" w="2346">
                  <a:moveTo>
                    <a:pt x="1109" y="0"/>
                  </a:moveTo>
                  <a:cubicBezTo>
                    <a:pt x="1042" y="0"/>
                    <a:pt x="977" y="15"/>
                    <a:pt x="917" y="45"/>
                  </a:cubicBezTo>
                  <a:cubicBezTo>
                    <a:pt x="679" y="140"/>
                    <a:pt x="477" y="319"/>
                    <a:pt x="346" y="545"/>
                  </a:cubicBezTo>
                  <a:cubicBezTo>
                    <a:pt x="119" y="914"/>
                    <a:pt x="0" y="1343"/>
                    <a:pt x="0" y="1783"/>
                  </a:cubicBezTo>
                  <a:cubicBezTo>
                    <a:pt x="0" y="1843"/>
                    <a:pt x="0" y="1902"/>
                    <a:pt x="0" y="1962"/>
                  </a:cubicBezTo>
                  <a:cubicBezTo>
                    <a:pt x="24" y="2331"/>
                    <a:pt x="155" y="2700"/>
                    <a:pt x="369" y="3010"/>
                  </a:cubicBezTo>
                  <a:cubicBezTo>
                    <a:pt x="538" y="3254"/>
                    <a:pt x="814" y="3391"/>
                    <a:pt x="1100" y="3391"/>
                  </a:cubicBezTo>
                  <a:cubicBezTo>
                    <a:pt x="1218" y="3391"/>
                    <a:pt x="1338" y="3368"/>
                    <a:pt x="1453" y="3319"/>
                  </a:cubicBezTo>
                  <a:cubicBezTo>
                    <a:pt x="1691" y="3212"/>
                    <a:pt x="1881" y="3022"/>
                    <a:pt x="1977" y="2783"/>
                  </a:cubicBezTo>
                  <a:cubicBezTo>
                    <a:pt x="2346" y="2045"/>
                    <a:pt x="2286" y="1152"/>
                    <a:pt x="1810" y="474"/>
                  </a:cubicBezTo>
                  <a:cubicBezTo>
                    <a:pt x="1691" y="283"/>
                    <a:pt x="1512" y="128"/>
                    <a:pt x="1310" y="45"/>
                  </a:cubicBezTo>
                  <a:cubicBezTo>
                    <a:pt x="1244" y="15"/>
                    <a:pt x="1176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8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90" name="Google Shape;90;p18"/>
            <p:cNvSpPr/>
            <p:nvPr/>
          </p:nvSpPr>
          <p:spPr>
            <a:xfrm>
              <a:off x="2363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8"/>
            <p:cNvSpPr/>
            <p:nvPr/>
          </p:nvSpPr>
          <p:spPr>
            <a:xfrm>
              <a:off x="2366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27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2" name="Google Shape;92;p18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fmla="val 11238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3" name="Google Shape;93;p18"/>
          <p:cNvGrpSpPr/>
          <p:nvPr/>
        </p:nvGrpSpPr>
        <p:grpSpPr>
          <a:xfrm rot="689383">
            <a:off x="1208505" y="242755"/>
            <a:ext cx="735930" cy="735930"/>
            <a:chOff x="1224675" y="3078684"/>
            <a:chExt cx="735900" cy="735900"/>
          </a:xfrm>
        </p:grpSpPr>
        <p:sp>
          <p:nvSpPr>
            <p:cNvPr id="94" name="Google Shape;94;p18"/>
            <p:cNvSpPr/>
            <p:nvPr/>
          </p:nvSpPr>
          <p:spPr>
            <a:xfrm>
              <a:off x="122467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18"/>
            <p:cNvSpPr/>
            <p:nvPr/>
          </p:nvSpPr>
          <p:spPr>
            <a:xfrm>
              <a:off x="1266963" y="3140000"/>
              <a:ext cx="631650" cy="607225"/>
            </a:xfrm>
            <a:custGeom>
              <a:rect b="b" l="l" r="r" t="t"/>
              <a:pathLst>
                <a:path extrusionOk="0" h="24289" w="25266">
                  <a:moveTo>
                    <a:pt x="13193" y="0"/>
                  </a:moveTo>
                  <a:cubicBezTo>
                    <a:pt x="9752" y="36"/>
                    <a:pt x="6597" y="1381"/>
                    <a:pt x="4299" y="3786"/>
                  </a:cubicBezTo>
                  <a:cubicBezTo>
                    <a:pt x="941" y="7287"/>
                    <a:pt x="1" y="12442"/>
                    <a:pt x="1894" y="16907"/>
                  </a:cubicBezTo>
                  <a:cubicBezTo>
                    <a:pt x="3787" y="21360"/>
                    <a:pt x="8156" y="24265"/>
                    <a:pt x="13002" y="24289"/>
                  </a:cubicBezTo>
                  <a:lnTo>
                    <a:pt x="13050" y="24289"/>
                  </a:lnTo>
                  <a:cubicBezTo>
                    <a:pt x="19777" y="24289"/>
                    <a:pt x="25135" y="18955"/>
                    <a:pt x="25266" y="12145"/>
                  </a:cubicBezTo>
                  <a:lnTo>
                    <a:pt x="25266" y="12121"/>
                  </a:lnTo>
                  <a:cubicBezTo>
                    <a:pt x="25182" y="5358"/>
                    <a:pt x="20003" y="131"/>
                    <a:pt x="13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18"/>
            <p:cNvSpPr/>
            <p:nvPr/>
          </p:nvSpPr>
          <p:spPr>
            <a:xfrm>
              <a:off x="1311313" y="3162325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431" y="0"/>
                  </a:moveTo>
                  <a:cubicBezTo>
                    <a:pt x="4620" y="72"/>
                    <a:pt x="12" y="5537"/>
                    <a:pt x="60" y="11275"/>
                  </a:cubicBezTo>
                  <a:cubicBezTo>
                    <a:pt x="1" y="17457"/>
                    <a:pt x="5002" y="22491"/>
                    <a:pt x="11163" y="22491"/>
                  </a:cubicBezTo>
                  <a:cubicBezTo>
                    <a:pt x="11185" y="22491"/>
                    <a:pt x="11206" y="22491"/>
                    <a:pt x="11228" y="22491"/>
                  </a:cubicBezTo>
                  <a:cubicBezTo>
                    <a:pt x="11243" y="22491"/>
                    <a:pt x="11258" y="22491"/>
                    <a:pt x="11273" y="22491"/>
                  </a:cubicBezTo>
                  <a:cubicBezTo>
                    <a:pt x="17408" y="22491"/>
                    <a:pt x="22468" y="17642"/>
                    <a:pt x="22587" y="11240"/>
                  </a:cubicBezTo>
                  <a:cubicBezTo>
                    <a:pt x="22515" y="5001"/>
                    <a:pt x="17693" y="131"/>
                    <a:pt x="11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8"/>
            <p:cNvSpPr/>
            <p:nvPr/>
          </p:nvSpPr>
          <p:spPr>
            <a:xfrm>
              <a:off x="1421738" y="3399000"/>
              <a:ext cx="342925" cy="177975"/>
            </a:xfrm>
            <a:custGeom>
              <a:rect b="b" l="l" r="r" t="t"/>
              <a:pathLst>
                <a:path extrusionOk="0" h="7119" w="13717">
                  <a:moveTo>
                    <a:pt x="6860" y="0"/>
                  </a:moveTo>
                  <a:cubicBezTo>
                    <a:pt x="6695" y="0"/>
                    <a:pt x="6531" y="19"/>
                    <a:pt x="6371" y="58"/>
                  </a:cubicBezTo>
                  <a:cubicBezTo>
                    <a:pt x="5954" y="165"/>
                    <a:pt x="5537" y="308"/>
                    <a:pt x="5144" y="487"/>
                  </a:cubicBezTo>
                  <a:cubicBezTo>
                    <a:pt x="3763" y="1154"/>
                    <a:pt x="2525" y="2094"/>
                    <a:pt x="1525" y="3249"/>
                  </a:cubicBezTo>
                  <a:cubicBezTo>
                    <a:pt x="1144" y="3678"/>
                    <a:pt x="810" y="4142"/>
                    <a:pt x="525" y="4642"/>
                  </a:cubicBezTo>
                  <a:cubicBezTo>
                    <a:pt x="310" y="4987"/>
                    <a:pt x="156" y="5357"/>
                    <a:pt x="60" y="5761"/>
                  </a:cubicBezTo>
                  <a:cubicBezTo>
                    <a:pt x="25" y="5976"/>
                    <a:pt x="1" y="6202"/>
                    <a:pt x="1" y="6428"/>
                  </a:cubicBezTo>
                  <a:cubicBezTo>
                    <a:pt x="1" y="6630"/>
                    <a:pt x="120" y="6809"/>
                    <a:pt x="298" y="6892"/>
                  </a:cubicBezTo>
                  <a:cubicBezTo>
                    <a:pt x="382" y="6940"/>
                    <a:pt x="465" y="6976"/>
                    <a:pt x="548" y="7000"/>
                  </a:cubicBezTo>
                  <a:cubicBezTo>
                    <a:pt x="762" y="7085"/>
                    <a:pt x="981" y="7117"/>
                    <a:pt x="1202" y="7117"/>
                  </a:cubicBezTo>
                  <a:cubicBezTo>
                    <a:pt x="1413" y="7117"/>
                    <a:pt x="1625" y="7088"/>
                    <a:pt x="1834" y="7047"/>
                  </a:cubicBezTo>
                  <a:cubicBezTo>
                    <a:pt x="2346" y="6940"/>
                    <a:pt x="2834" y="6738"/>
                    <a:pt x="3275" y="6440"/>
                  </a:cubicBezTo>
                  <a:cubicBezTo>
                    <a:pt x="3787" y="6142"/>
                    <a:pt x="4275" y="5833"/>
                    <a:pt x="4763" y="5511"/>
                  </a:cubicBezTo>
                  <a:cubicBezTo>
                    <a:pt x="5192" y="5237"/>
                    <a:pt x="5644" y="4999"/>
                    <a:pt x="6132" y="4821"/>
                  </a:cubicBezTo>
                  <a:cubicBezTo>
                    <a:pt x="6335" y="4749"/>
                    <a:pt x="6561" y="4702"/>
                    <a:pt x="6787" y="4702"/>
                  </a:cubicBezTo>
                  <a:cubicBezTo>
                    <a:pt x="6815" y="4701"/>
                    <a:pt x="6843" y="4700"/>
                    <a:pt x="6870" y="4700"/>
                  </a:cubicBezTo>
                  <a:cubicBezTo>
                    <a:pt x="7174" y="4700"/>
                    <a:pt x="7468" y="4760"/>
                    <a:pt x="7752" y="4880"/>
                  </a:cubicBezTo>
                  <a:cubicBezTo>
                    <a:pt x="8216" y="5083"/>
                    <a:pt x="8669" y="5321"/>
                    <a:pt x="9085" y="5607"/>
                  </a:cubicBezTo>
                  <a:cubicBezTo>
                    <a:pt x="9716" y="6035"/>
                    <a:pt x="10383" y="6428"/>
                    <a:pt x="11062" y="6773"/>
                  </a:cubicBezTo>
                  <a:cubicBezTo>
                    <a:pt x="11490" y="6988"/>
                    <a:pt x="11967" y="7107"/>
                    <a:pt x="12455" y="7119"/>
                  </a:cubicBezTo>
                  <a:cubicBezTo>
                    <a:pt x="12598" y="7107"/>
                    <a:pt x="12752" y="7107"/>
                    <a:pt x="12895" y="7083"/>
                  </a:cubicBezTo>
                  <a:cubicBezTo>
                    <a:pt x="13002" y="7059"/>
                    <a:pt x="13098" y="7035"/>
                    <a:pt x="13193" y="6988"/>
                  </a:cubicBezTo>
                  <a:cubicBezTo>
                    <a:pt x="13610" y="6833"/>
                    <a:pt x="13717" y="6666"/>
                    <a:pt x="13717" y="6202"/>
                  </a:cubicBezTo>
                  <a:cubicBezTo>
                    <a:pt x="13693" y="5845"/>
                    <a:pt x="13610" y="5487"/>
                    <a:pt x="13455" y="5166"/>
                  </a:cubicBezTo>
                  <a:cubicBezTo>
                    <a:pt x="13217" y="4630"/>
                    <a:pt x="12907" y="4130"/>
                    <a:pt x="12538" y="3678"/>
                  </a:cubicBezTo>
                  <a:cubicBezTo>
                    <a:pt x="11693" y="2618"/>
                    <a:pt x="10669" y="1713"/>
                    <a:pt x="9526" y="999"/>
                  </a:cubicBezTo>
                  <a:cubicBezTo>
                    <a:pt x="8919" y="618"/>
                    <a:pt x="8252" y="308"/>
                    <a:pt x="7561" y="118"/>
                  </a:cubicBezTo>
                  <a:cubicBezTo>
                    <a:pt x="7336" y="40"/>
                    <a:pt x="7098" y="0"/>
                    <a:pt x="68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8"/>
            <p:cNvSpPr/>
            <p:nvPr/>
          </p:nvSpPr>
          <p:spPr>
            <a:xfrm>
              <a:off x="1520563" y="3448325"/>
              <a:ext cx="144400" cy="103275"/>
            </a:xfrm>
            <a:custGeom>
              <a:rect b="b" l="l" r="r" t="t"/>
              <a:pathLst>
                <a:path extrusionOk="0" h="4131" w="5776">
                  <a:moveTo>
                    <a:pt x="2063" y="0"/>
                  </a:moveTo>
                  <a:cubicBezTo>
                    <a:pt x="1923" y="0"/>
                    <a:pt x="1770" y="50"/>
                    <a:pt x="1584" y="145"/>
                  </a:cubicBezTo>
                  <a:cubicBezTo>
                    <a:pt x="1525" y="181"/>
                    <a:pt x="1453" y="216"/>
                    <a:pt x="1406" y="276"/>
                  </a:cubicBezTo>
                  <a:cubicBezTo>
                    <a:pt x="1084" y="526"/>
                    <a:pt x="822" y="847"/>
                    <a:pt x="632" y="1193"/>
                  </a:cubicBezTo>
                  <a:cubicBezTo>
                    <a:pt x="251" y="1919"/>
                    <a:pt x="108" y="2693"/>
                    <a:pt x="24" y="3479"/>
                  </a:cubicBezTo>
                  <a:cubicBezTo>
                    <a:pt x="13" y="3574"/>
                    <a:pt x="13" y="3669"/>
                    <a:pt x="13" y="3753"/>
                  </a:cubicBezTo>
                  <a:cubicBezTo>
                    <a:pt x="1" y="3895"/>
                    <a:pt x="24" y="4026"/>
                    <a:pt x="167" y="4098"/>
                  </a:cubicBezTo>
                  <a:cubicBezTo>
                    <a:pt x="206" y="4112"/>
                    <a:pt x="245" y="4119"/>
                    <a:pt x="283" y="4119"/>
                  </a:cubicBezTo>
                  <a:cubicBezTo>
                    <a:pt x="377" y="4119"/>
                    <a:pt x="465" y="4079"/>
                    <a:pt x="525" y="4003"/>
                  </a:cubicBezTo>
                  <a:cubicBezTo>
                    <a:pt x="644" y="3884"/>
                    <a:pt x="775" y="3776"/>
                    <a:pt x="917" y="3693"/>
                  </a:cubicBezTo>
                  <a:cubicBezTo>
                    <a:pt x="1429" y="3336"/>
                    <a:pt x="2025" y="3181"/>
                    <a:pt x="2620" y="3038"/>
                  </a:cubicBezTo>
                  <a:cubicBezTo>
                    <a:pt x="2714" y="3018"/>
                    <a:pt x="2809" y="3009"/>
                    <a:pt x="2903" y="3009"/>
                  </a:cubicBezTo>
                  <a:cubicBezTo>
                    <a:pt x="3035" y="3009"/>
                    <a:pt x="3167" y="3027"/>
                    <a:pt x="3299" y="3062"/>
                  </a:cubicBezTo>
                  <a:cubicBezTo>
                    <a:pt x="3608" y="3157"/>
                    <a:pt x="3930" y="3241"/>
                    <a:pt x="4239" y="3360"/>
                  </a:cubicBezTo>
                  <a:cubicBezTo>
                    <a:pt x="4620" y="3491"/>
                    <a:pt x="4966" y="3705"/>
                    <a:pt x="5263" y="3991"/>
                  </a:cubicBezTo>
                  <a:cubicBezTo>
                    <a:pt x="5299" y="4038"/>
                    <a:pt x="5347" y="4074"/>
                    <a:pt x="5394" y="4110"/>
                  </a:cubicBezTo>
                  <a:cubicBezTo>
                    <a:pt x="5431" y="4124"/>
                    <a:pt x="5468" y="4131"/>
                    <a:pt x="5505" y="4131"/>
                  </a:cubicBezTo>
                  <a:cubicBezTo>
                    <a:pt x="5621" y="4131"/>
                    <a:pt x="5727" y="4061"/>
                    <a:pt x="5763" y="3943"/>
                  </a:cubicBezTo>
                  <a:cubicBezTo>
                    <a:pt x="5775" y="3848"/>
                    <a:pt x="5775" y="3765"/>
                    <a:pt x="5775" y="3669"/>
                  </a:cubicBezTo>
                  <a:cubicBezTo>
                    <a:pt x="5751" y="2872"/>
                    <a:pt x="5573" y="2086"/>
                    <a:pt x="5251" y="1371"/>
                  </a:cubicBezTo>
                  <a:cubicBezTo>
                    <a:pt x="5085" y="1014"/>
                    <a:pt x="4858" y="693"/>
                    <a:pt x="4573" y="419"/>
                  </a:cubicBezTo>
                  <a:cubicBezTo>
                    <a:pt x="4442" y="276"/>
                    <a:pt x="4275" y="169"/>
                    <a:pt x="4096" y="97"/>
                  </a:cubicBezTo>
                  <a:cubicBezTo>
                    <a:pt x="3951" y="38"/>
                    <a:pt x="3829" y="7"/>
                    <a:pt x="3719" y="7"/>
                  </a:cubicBezTo>
                  <a:cubicBezTo>
                    <a:pt x="3520" y="7"/>
                    <a:pt x="3359" y="105"/>
                    <a:pt x="3168" y="312"/>
                  </a:cubicBezTo>
                  <a:cubicBezTo>
                    <a:pt x="3072" y="407"/>
                    <a:pt x="3037" y="538"/>
                    <a:pt x="2906" y="609"/>
                  </a:cubicBezTo>
                  <a:cubicBezTo>
                    <a:pt x="2775" y="562"/>
                    <a:pt x="2739" y="431"/>
                    <a:pt x="2656" y="347"/>
                  </a:cubicBezTo>
                  <a:cubicBezTo>
                    <a:pt x="2449" y="112"/>
                    <a:pt x="2271" y="0"/>
                    <a:pt x="20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8"/>
            <p:cNvSpPr/>
            <p:nvPr/>
          </p:nvSpPr>
          <p:spPr>
            <a:xfrm>
              <a:off x="1436913" y="3317150"/>
              <a:ext cx="48250" cy="88075"/>
            </a:xfrm>
            <a:custGeom>
              <a:rect b="b" l="l" r="r" t="t"/>
              <a:pathLst>
                <a:path extrusionOk="0" h="3523" w="1930">
                  <a:moveTo>
                    <a:pt x="858" y="1"/>
                  </a:moveTo>
                  <a:cubicBezTo>
                    <a:pt x="775" y="1"/>
                    <a:pt x="690" y="19"/>
                    <a:pt x="608" y="58"/>
                  </a:cubicBezTo>
                  <a:cubicBezTo>
                    <a:pt x="394" y="129"/>
                    <a:pt x="227" y="284"/>
                    <a:pt x="144" y="499"/>
                  </a:cubicBezTo>
                  <a:cubicBezTo>
                    <a:pt x="72" y="677"/>
                    <a:pt x="25" y="868"/>
                    <a:pt x="25" y="1070"/>
                  </a:cubicBezTo>
                  <a:cubicBezTo>
                    <a:pt x="1" y="1808"/>
                    <a:pt x="215" y="2535"/>
                    <a:pt x="632" y="3142"/>
                  </a:cubicBezTo>
                  <a:cubicBezTo>
                    <a:pt x="805" y="3414"/>
                    <a:pt x="984" y="3523"/>
                    <a:pt x="1154" y="3523"/>
                  </a:cubicBezTo>
                  <a:cubicBezTo>
                    <a:pt x="1370" y="3523"/>
                    <a:pt x="1569" y="3346"/>
                    <a:pt x="1715" y="3106"/>
                  </a:cubicBezTo>
                  <a:cubicBezTo>
                    <a:pt x="1811" y="2939"/>
                    <a:pt x="1870" y="2749"/>
                    <a:pt x="1906" y="2570"/>
                  </a:cubicBezTo>
                  <a:cubicBezTo>
                    <a:pt x="1930" y="2451"/>
                    <a:pt x="1930" y="2332"/>
                    <a:pt x="1930" y="2213"/>
                  </a:cubicBezTo>
                  <a:cubicBezTo>
                    <a:pt x="1906" y="1594"/>
                    <a:pt x="1739" y="999"/>
                    <a:pt x="1442" y="451"/>
                  </a:cubicBezTo>
                  <a:cubicBezTo>
                    <a:pt x="1406" y="368"/>
                    <a:pt x="1346" y="296"/>
                    <a:pt x="1299" y="225"/>
                  </a:cubicBezTo>
                  <a:cubicBezTo>
                    <a:pt x="1194" y="80"/>
                    <a:pt x="1030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8"/>
            <p:cNvSpPr/>
            <p:nvPr/>
          </p:nvSpPr>
          <p:spPr>
            <a:xfrm>
              <a:off x="1700063" y="3317100"/>
              <a:ext cx="48825" cy="87975"/>
            </a:xfrm>
            <a:custGeom>
              <a:rect b="b" l="l" r="r" t="t"/>
              <a:pathLst>
                <a:path extrusionOk="0" h="3519" w="1953">
                  <a:moveTo>
                    <a:pt x="1150" y="0"/>
                  </a:moveTo>
                  <a:cubicBezTo>
                    <a:pt x="931" y="0"/>
                    <a:pt x="716" y="122"/>
                    <a:pt x="572" y="370"/>
                  </a:cubicBezTo>
                  <a:cubicBezTo>
                    <a:pt x="191" y="1001"/>
                    <a:pt x="0" y="1739"/>
                    <a:pt x="36" y="2477"/>
                  </a:cubicBezTo>
                  <a:cubicBezTo>
                    <a:pt x="48" y="2727"/>
                    <a:pt x="131" y="2977"/>
                    <a:pt x="286" y="3179"/>
                  </a:cubicBezTo>
                  <a:cubicBezTo>
                    <a:pt x="447" y="3406"/>
                    <a:pt x="619" y="3519"/>
                    <a:pt x="792" y="3519"/>
                  </a:cubicBezTo>
                  <a:cubicBezTo>
                    <a:pt x="965" y="3519"/>
                    <a:pt x="1137" y="3406"/>
                    <a:pt x="1298" y="3179"/>
                  </a:cubicBezTo>
                  <a:cubicBezTo>
                    <a:pt x="1322" y="3156"/>
                    <a:pt x="1334" y="3132"/>
                    <a:pt x="1346" y="3108"/>
                  </a:cubicBezTo>
                  <a:cubicBezTo>
                    <a:pt x="1691" y="2572"/>
                    <a:pt x="1893" y="1953"/>
                    <a:pt x="1941" y="1322"/>
                  </a:cubicBezTo>
                  <a:cubicBezTo>
                    <a:pt x="1953" y="941"/>
                    <a:pt x="1929" y="620"/>
                    <a:pt x="1738" y="346"/>
                  </a:cubicBezTo>
                  <a:cubicBezTo>
                    <a:pt x="1580" y="116"/>
                    <a:pt x="1363" y="0"/>
                    <a:pt x="1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8"/>
            <p:cNvSpPr/>
            <p:nvPr/>
          </p:nvSpPr>
          <p:spPr>
            <a:xfrm>
              <a:off x="1404788" y="3237625"/>
              <a:ext cx="83350" cy="66100"/>
            </a:xfrm>
            <a:custGeom>
              <a:rect b="b" l="l" r="r" t="t"/>
              <a:pathLst>
                <a:path extrusionOk="0" h="2644" w="3334">
                  <a:moveTo>
                    <a:pt x="3143" y="1"/>
                  </a:moveTo>
                  <a:cubicBezTo>
                    <a:pt x="3072" y="12"/>
                    <a:pt x="3012" y="48"/>
                    <a:pt x="2953" y="96"/>
                  </a:cubicBezTo>
                  <a:cubicBezTo>
                    <a:pt x="2929" y="131"/>
                    <a:pt x="2929" y="179"/>
                    <a:pt x="2929" y="227"/>
                  </a:cubicBezTo>
                  <a:cubicBezTo>
                    <a:pt x="2893" y="501"/>
                    <a:pt x="2774" y="751"/>
                    <a:pt x="2584" y="953"/>
                  </a:cubicBezTo>
                  <a:cubicBezTo>
                    <a:pt x="2143" y="1501"/>
                    <a:pt x="1548" y="1906"/>
                    <a:pt x="869" y="2120"/>
                  </a:cubicBezTo>
                  <a:cubicBezTo>
                    <a:pt x="703" y="2167"/>
                    <a:pt x="524" y="2203"/>
                    <a:pt x="345" y="2215"/>
                  </a:cubicBezTo>
                  <a:cubicBezTo>
                    <a:pt x="274" y="2215"/>
                    <a:pt x="203" y="2227"/>
                    <a:pt x="131" y="2251"/>
                  </a:cubicBezTo>
                  <a:cubicBezTo>
                    <a:pt x="60" y="2287"/>
                    <a:pt x="24" y="2346"/>
                    <a:pt x="0" y="2417"/>
                  </a:cubicBezTo>
                  <a:cubicBezTo>
                    <a:pt x="12" y="2489"/>
                    <a:pt x="60" y="2560"/>
                    <a:pt x="119" y="2596"/>
                  </a:cubicBezTo>
                  <a:cubicBezTo>
                    <a:pt x="191" y="2620"/>
                    <a:pt x="274" y="2644"/>
                    <a:pt x="345" y="2644"/>
                  </a:cubicBezTo>
                  <a:cubicBezTo>
                    <a:pt x="441" y="2644"/>
                    <a:pt x="500" y="2644"/>
                    <a:pt x="560" y="2632"/>
                  </a:cubicBezTo>
                  <a:cubicBezTo>
                    <a:pt x="1619" y="2429"/>
                    <a:pt x="2548" y="1798"/>
                    <a:pt x="3131" y="893"/>
                  </a:cubicBezTo>
                  <a:cubicBezTo>
                    <a:pt x="3251" y="715"/>
                    <a:pt x="3322" y="512"/>
                    <a:pt x="3334" y="298"/>
                  </a:cubicBezTo>
                  <a:cubicBezTo>
                    <a:pt x="3334" y="227"/>
                    <a:pt x="3322" y="155"/>
                    <a:pt x="3286" y="84"/>
                  </a:cubicBezTo>
                  <a:cubicBezTo>
                    <a:pt x="3251" y="36"/>
                    <a:pt x="3203" y="1"/>
                    <a:pt x="3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8"/>
            <p:cNvSpPr/>
            <p:nvPr/>
          </p:nvSpPr>
          <p:spPr>
            <a:xfrm>
              <a:off x="1698263" y="3237600"/>
              <a:ext cx="83375" cy="66725"/>
            </a:xfrm>
            <a:custGeom>
              <a:rect b="b" l="l" r="r" t="t"/>
              <a:pathLst>
                <a:path extrusionOk="0" h="2669" w="3335">
                  <a:moveTo>
                    <a:pt x="192" y="0"/>
                  </a:moveTo>
                  <a:cubicBezTo>
                    <a:pt x="184" y="0"/>
                    <a:pt x="176" y="1"/>
                    <a:pt x="167" y="2"/>
                  </a:cubicBezTo>
                  <a:cubicBezTo>
                    <a:pt x="72" y="13"/>
                    <a:pt x="1" y="85"/>
                    <a:pt x="13" y="180"/>
                  </a:cubicBezTo>
                  <a:cubicBezTo>
                    <a:pt x="1" y="335"/>
                    <a:pt x="24" y="478"/>
                    <a:pt x="72" y="621"/>
                  </a:cubicBezTo>
                  <a:cubicBezTo>
                    <a:pt x="144" y="811"/>
                    <a:pt x="251" y="990"/>
                    <a:pt x="382" y="1156"/>
                  </a:cubicBezTo>
                  <a:cubicBezTo>
                    <a:pt x="882" y="1799"/>
                    <a:pt x="1572" y="2276"/>
                    <a:pt x="2346" y="2526"/>
                  </a:cubicBezTo>
                  <a:cubicBezTo>
                    <a:pt x="2537" y="2585"/>
                    <a:pt x="2739" y="2633"/>
                    <a:pt x="2953" y="2669"/>
                  </a:cubicBezTo>
                  <a:lnTo>
                    <a:pt x="2953" y="2645"/>
                  </a:lnTo>
                  <a:lnTo>
                    <a:pt x="3049" y="2645"/>
                  </a:lnTo>
                  <a:cubicBezTo>
                    <a:pt x="3215" y="2621"/>
                    <a:pt x="3334" y="2514"/>
                    <a:pt x="3323" y="2407"/>
                  </a:cubicBezTo>
                  <a:cubicBezTo>
                    <a:pt x="3311" y="2299"/>
                    <a:pt x="3215" y="2228"/>
                    <a:pt x="3061" y="2228"/>
                  </a:cubicBezTo>
                  <a:cubicBezTo>
                    <a:pt x="2834" y="2228"/>
                    <a:pt x="2608" y="2192"/>
                    <a:pt x="2394" y="2121"/>
                  </a:cubicBezTo>
                  <a:cubicBezTo>
                    <a:pt x="1775" y="1895"/>
                    <a:pt x="1215" y="1514"/>
                    <a:pt x="786" y="1014"/>
                  </a:cubicBezTo>
                  <a:cubicBezTo>
                    <a:pt x="572" y="799"/>
                    <a:pt x="429" y="525"/>
                    <a:pt x="394" y="228"/>
                  </a:cubicBezTo>
                  <a:cubicBezTo>
                    <a:pt x="382" y="192"/>
                    <a:pt x="382" y="168"/>
                    <a:pt x="370" y="132"/>
                  </a:cubicBezTo>
                  <a:cubicBezTo>
                    <a:pt x="348" y="56"/>
                    <a:pt x="276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8"/>
            <p:cNvSpPr/>
            <p:nvPr/>
          </p:nvSpPr>
          <p:spPr>
            <a:xfrm>
              <a:off x="1562838" y="3609700"/>
              <a:ext cx="61050" cy="11100"/>
            </a:xfrm>
            <a:custGeom>
              <a:rect b="b" l="l" r="r" t="t"/>
              <a:pathLst>
                <a:path extrusionOk="0" h="444" w="2442">
                  <a:moveTo>
                    <a:pt x="155" y="0"/>
                  </a:moveTo>
                  <a:cubicBezTo>
                    <a:pt x="72" y="0"/>
                    <a:pt x="12" y="60"/>
                    <a:pt x="0" y="131"/>
                  </a:cubicBezTo>
                  <a:cubicBezTo>
                    <a:pt x="12" y="203"/>
                    <a:pt x="48" y="274"/>
                    <a:pt x="96" y="322"/>
                  </a:cubicBezTo>
                  <a:cubicBezTo>
                    <a:pt x="155" y="357"/>
                    <a:pt x="238" y="381"/>
                    <a:pt x="310" y="381"/>
                  </a:cubicBezTo>
                  <a:cubicBezTo>
                    <a:pt x="474" y="421"/>
                    <a:pt x="645" y="438"/>
                    <a:pt x="817" y="438"/>
                  </a:cubicBezTo>
                  <a:cubicBezTo>
                    <a:pt x="958" y="438"/>
                    <a:pt x="1099" y="427"/>
                    <a:pt x="1239" y="405"/>
                  </a:cubicBezTo>
                  <a:cubicBezTo>
                    <a:pt x="1346" y="433"/>
                    <a:pt x="1452" y="443"/>
                    <a:pt x="1557" y="443"/>
                  </a:cubicBezTo>
                  <a:cubicBezTo>
                    <a:pt x="1766" y="443"/>
                    <a:pt x="1973" y="401"/>
                    <a:pt x="2179" y="369"/>
                  </a:cubicBezTo>
                  <a:cubicBezTo>
                    <a:pt x="2263" y="346"/>
                    <a:pt x="2334" y="298"/>
                    <a:pt x="2393" y="227"/>
                  </a:cubicBezTo>
                  <a:cubicBezTo>
                    <a:pt x="2441" y="191"/>
                    <a:pt x="2405" y="60"/>
                    <a:pt x="2346" y="36"/>
                  </a:cubicBezTo>
                  <a:cubicBezTo>
                    <a:pt x="2310" y="24"/>
                    <a:pt x="2263" y="12"/>
                    <a:pt x="2215" y="0"/>
                  </a:cubicBezTo>
                  <a:cubicBezTo>
                    <a:pt x="1846" y="12"/>
                    <a:pt x="1477" y="24"/>
                    <a:pt x="1096" y="24"/>
                  </a:cubicBezTo>
                  <a:cubicBezTo>
                    <a:pt x="786" y="24"/>
                    <a:pt x="465" y="0"/>
                    <a:pt x="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18"/>
            <p:cNvSpPr/>
            <p:nvPr/>
          </p:nvSpPr>
          <p:spPr>
            <a:xfrm>
              <a:off x="1410138" y="3387650"/>
              <a:ext cx="364950" cy="199500"/>
            </a:xfrm>
            <a:custGeom>
              <a:rect b="b" l="l" r="r" t="t"/>
              <a:pathLst>
                <a:path extrusionOk="0" h="7980" w="14598">
                  <a:moveTo>
                    <a:pt x="7324" y="454"/>
                  </a:moveTo>
                  <a:cubicBezTo>
                    <a:pt x="7562" y="454"/>
                    <a:pt x="7800" y="494"/>
                    <a:pt x="8025" y="572"/>
                  </a:cubicBezTo>
                  <a:cubicBezTo>
                    <a:pt x="8716" y="774"/>
                    <a:pt x="9371" y="1072"/>
                    <a:pt x="9990" y="1453"/>
                  </a:cubicBezTo>
                  <a:cubicBezTo>
                    <a:pt x="11133" y="2167"/>
                    <a:pt x="12157" y="3072"/>
                    <a:pt x="13002" y="4132"/>
                  </a:cubicBezTo>
                  <a:cubicBezTo>
                    <a:pt x="13371" y="4584"/>
                    <a:pt x="13681" y="5084"/>
                    <a:pt x="13919" y="5620"/>
                  </a:cubicBezTo>
                  <a:cubicBezTo>
                    <a:pt x="14074" y="5941"/>
                    <a:pt x="14157" y="6299"/>
                    <a:pt x="14181" y="6668"/>
                  </a:cubicBezTo>
                  <a:cubicBezTo>
                    <a:pt x="14181" y="7120"/>
                    <a:pt x="14074" y="7287"/>
                    <a:pt x="13657" y="7442"/>
                  </a:cubicBezTo>
                  <a:cubicBezTo>
                    <a:pt x="13562" y="7489"/>
                    <a:pt x="13466" y="7513"/>
                    <a:pt x="13359" y="7537"/>
                  </a:cubicBezTo>
                  <a:cubicBezTo>
                    <a:pt x="13216" y="7561"/>
                    <a:pt x="13062" y="7561"/>
                    <a:pt x="12919" y="7573"/>
                  </a:cubicBezTo>
                  <a:cubicBezTo>
                    <a:pt x="12431" y="7561"/>
                    <a:pt x="11954" y="7442"/>
                    <a:pt x="11526" y="7227"/>
                  </a:cubicBezTo>
                  <a:cubicBezTo>
                    <a:pt x="10835" y="6882"/>
                    <a:pt x="10180" y="6489"/>
                    <a:pt x="9549" y="6061"/>
                  </a:cubicBezTo>
                  <a:cubicBezTo>
                    <a:pt x="9133" y="5775"/>
                    <a:pt x="8680" y="5537"/>
                    <a:pt x="8216" y="5334"/>
                  </a:cubicBezTo>
                  <a:cubicBezTo>
                    <a:pt x="7932" y="5214"/>
                    <a:pt x="7628" y="5154"/>
                    <a:pt x="7332" y="5154"/>
                  </a:cubicBezTo>
                  <a:cubicBezTo>
                    <a:pt x="7305" y="5154"/>
                    <a:pt x="7278" y="5155"/>
                    <a:pt x="7251" y="5156"/>
                  </a:cubicBezTo>
                  <a:cubicBezTo>
                    <a:pt x="7025" y="5168"/>
                    <a:pt x="6799" y="5203"/>
                    <a:pt x="6596" y="5275"/>
                  </a:cubicBezTo>
                  <a:cubicBezTo>
                    <a:pt x="6108" y="5453"/>
                    <a:pt x="5656" y="5691"/>
                    <a:pt x="5227" y="5965"/>
                  </a:cubicBezTo>
                  <a:cubicBezTo>
                    <a:pt x="4739" y="6287"/>
                    <a:pt x="4239" y="6596"/>
                    <a:pt x="3739" y="6894"/>
                  </a:cubicBezTo>
                  <a:cubicBezTo>
                    <a:pt x="3298" y="7192"/>
                    <a:pt x="2810" y="7394"/>
                    <a:pt x="2298" y="7513"/>
                  </a:cubicBezTo>
                  <a:cubicBezTo>
                    <a:pt x="2095" y="7547"/>
                    <a:pt x="1889" y="7573"/>
                    <a:pt x="1684" y="7573"/>
                  </a:cubicBezTo>
                  <a:cubicBezTo>
                    <a:pt x="1457" y="7573"/>
                    <a:pt x="1231" y="7541"/>
                    <a:pt x="1012" y="7454"/>
                  </a:cubicBezTo>
                  <a:cubicBezTo>
                    <a:pt x="929" y="7430"/>
                    <a:pt x="846" y="7394"/>
                    <a:pt x="762" y="7346"/>
                  </a:cubicBezTo>
                  <a:cubicBezTo>
                    <a:pt x="584" y="7263"/>
                    <a:pt x="465" y="7084"/>
                    <a:pt x="465" y="6882"/>
                  </a:cubicBezTo>
                  <a:cubicBezTo>
                    <a:pt x="465" y="6656"/>
                    <a:pt x="489" y="6430"/>
                    <a:pt x="524" y="6215"/>
                  </a:cubicBezTo>
                  <a:cubicBezTo>
                    <a:pt x="620" y="5811"/>
                    <a:pt x="774" y="5441"/>
                    <a:pt x="989" y="5096"/>
                  </a:cubicBezTo>
                  <a:cubicBezTo>
                    <a:pt x="1262" y="4596"/>
                    <a:pt x="1608" y="4132"/>
                    <a:pt x="1989" y="3715"/>
                  </a:cubicBezTo>
                  <a:cubicBezTo>
                    <a:pt x="2989" y="2548"/>
                    <a:pt x="4227" y="1608"/>
                    <a:pt x="5608" y="941"/>
                  </a:cubicBezTo>
                  <a:cubicBezTo>
                    <a:pt x="6001" y="762"/>
                    <a:pt x="6418" y="619"/>
                    <a:pt x="6835" y="512"/>
                  </a:cubicBezTo>
                  <a:cubicBezTo>
                    <a:pt x="6995" y="473"/>
                    <a:pt x="7159" y="454"/>
                    <a:pt x="7324" y="454"/>
                  </a:cubicBezTo>
                  <a:close/>
                  <a:moveTo>
                    <a:pt x="7299" y="0"/>
                  </a:moveTo>
                  <a:cubicBezTo>
                    <a:pt x="7049" y="24"/>
                    <a:pt x="6799" y="72"/>
                    <a:pt x="6549" y="143"/>
                  </a:cubicBezTo>
                  <a:cubicBezTo>
                    <a:pt x="5894" y="346"/>
                    <a:pt x="5263" y="631"/>
                    <a:pt x="4656" y="977"/>
                  </a:cubicBezTo>
                  <a:cubicBezTo>
                    <a:pt x="3406" y="1715"/>
                    <a:pt x="2286" y="2667"/>
                    <a:pt x="1370" y="3798"/>
                  </a:cubicBezTo>
                  <a:cubicBezTo>
                    <a:pt x="1001" y="4251"/>
                    <a:pt x="679" y="4751"/>
                    <a:pt x="417" y="5275"/>
                  </a:cubicBezTo>
                  <a:cubicBezTo>
                    <a:pt x="227" y="5644"/>
                    <a:pt x="108" y="6049"/>
                    <a:pt x="36" y="6465"/>
                  </a:cubicBezTo>
                  <a:cubicBezTo>
                    <a:pt x="0" y="6727"/>
                    <a:pt x="36" y="7001"/>
                    <a:pt x="119" y="7263"/>
                  </a:cubicBezTo>
                  <a:cubicBezTo>
                    <a:pt x="167" y="7442"/>
                    <a:pt x="298" y="7585"/>
                    <a:pt x="465" y="7656"/>
                  </a:cubicBezTo>
                  <a:cubicBezTo>
                    <a:pt x="855" y="7823"/>
                    <a:pt x="1244" y="7980"/>
                    <a:pt x="1673" y="7980"/>
                  </a:cubicBezTo>
                  <a:cubicBezTo>
                    <a:pt x="1703" y="7980"/>
                    <a:pt x="1733" y="7979"/>
                    <a:pt x="1763" y="7977"/>
                  </a:cubicBezTo>
                  <a:cubicBezTo>
                    <a:pt x="2215" y="7977"/>
                    <a:pt x="2656" y="7882"/>
                    <a:pt x="3072" y="7704"/>
                  </a:cubicBezTo>
                  <a:cubicBezTo>
                    <a:pt x="3418" y="7537"/>
                    <a:pt x="3751" y="7370"/>
                    <a:pt x="4072" y="7180"/>
                  </a:cubicBezTo>
                  <a:cubicBezTo>
                    <a:pt x="4525" y="6918"/>
                    <a:pt x="4965" y="6632"/>
                    <a:pt x="5406" y="6346"/>
                  </a:cubicBezTo>
                  <a:cubicBezTo>
                    <a:pt x="5787" y="6096"/>
                    <a:pt x="6180" y="5882"/>
                    <a:pt x="6596" y="5715"/>
                  </a:cubicBezTo>
                  <a:cubicBezTo>
                    <a:pt x="6829" y="5614"/>
                    <a:pt x="7076" y="5563"/>
                    <a:pt x="7321" y="5563"/>
                  </a:cubicBezTo>
                  <a:cubicBezTo>
                    <a:pt x="7567" y="5563"/>
                    <a:pt x="7811" y="5614"/>
                    <a:pt x="8037" y="5715"/>
                  </a:cubicBezTo>
                  <a:cubicBezTo>
                    <a:pt x="8501" y="5906"/>
                    <a:pt x="8930" y="6144"/>
                    <a:pt x="9347" y="6418"/>
                  </a:cubicBezTo>
                  <a:cubicBezTo>
                    <a:pt x="10049" y="6870"/>
                    <a:pt x="10752" y="7346"/>
                    <a:pt x="11526" y="7680"/>
                  </a:cubicBezTo>
                  <a:cubicBezTo>
                    <a:pt x="11931" y="7873"/>
                    <a:pt x="12372" y="7969"/>
                    <a:pt x="12815" y="7969"/>
                  </a:cubicBezTo>
                  <a:cubicBezTo>
                    <a:pt x="13192" y="7969"/>
                    <a:pt x="13570" y="7900"/>
                    <a:pt x="13931" y="7763"/>
                  </a:cubicBezTo>
                  <a:cubicBezTo>
                    <a:pt x="14300" y="7656"/>
                    <a:pt x="14562" y="7323"/>
                    <a:pt x="14574" y="6942"/>
                  </a:cubicBezTo>
                  <a:cubicBezTo>
                    <a:pt x="14597" y="6715"/>
                    <a:pt x="14586" y="6489"/>
                    <a:pt x="14550" y="6275"/>
                  </a:cubicBezTo>
                  <a:cubicBezTo>
                    <a:pt x="14478" y="5977"/>
                    <a:pt x="14383" y="5691"/>
                    <a:pt x="14276" y="5418"/>
                  </a:cubicBezTo>
                  <a:cubicBezTo>
                    <a:pt x="14062" y="4918"/>
                    <a:pt x="13776" y="4453"/>
                    <a:pt x="13443" y="4025"/>
                  </a:cubicBezTo>
                  <a:cubicBezTo>
                    <a:pt x="12097" y="2322"/>
                    <a:pt x="10466" y="1000"/>
                    <a:pt x="8406" y="238"/>
                  </a:cubicBezTo>
                  <a:cubicBezTo>
                    <a:pt x="8049" y="107"/>
                    <a:pt x="7680" y="24"/>
                    <a:pt x="7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" name="Google Shape;105;p18"/>
          <p:cNvGrpSpPr/>
          <p:nvPr/>
        </p:nvGrpSpPr>
        <p:grpSpPr>
          <a:xfrm>
            <a:off x="232766" y="563124"/>
            <a:ext cx="1328815" cy="1328888"/>
            <a:chOff x="1224675" y="1263025"/>
            <a:chExt cx="735900" cy="735900"/>
          </a:xfrm>
        </p:grpSpPr>
        <p:sp>
          <p:nvSpPr>
            <p:cNvPr id="106" name="Google Shape;106;p18"/>
            <p:cNvSpPr/>
            <p:nvPr/>
          </p:nvSpPr>
          <p:spPr>
            <a:xfrm>
              <a:off x="1224675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8"/>
            <p:cNvSpPr/>
            <p:nvPr/>
          </p:nvSpPr>
          <p:spPr>
            <a:xfrm>
              <a:off x="1285413" y="1327375"/>
              <a:ext cx="620050" cy="607600"/>
            </a:xfrm>
            <a:custGeom>
              <a:rect b="b" l="l" r="r" t="t"/>
              <a:pathLst>
                <a:path extrusionOk="0" h="24304" w="24802">
                  <a:moveTo>
                    <a:pt x="12392" y="1"/>
                  </a:moveTo>
                  <a:cubicBezTo>
                    <a:pt x="11610" y="1"/>
                    <a:pt x="10829" y="75"/>
                    <a:pt x="10061" y="223"/>
                  </a:cubicBezTo>
                  <a:cubicBezTo>
                    <a:pt x="9788" y="282"/>
                    <a:pt x="9514" y="342"/>
                    <a:pt x="9240" y="425"/>
                  </a:cubicBezTo>
                  <a:cubicBezTo>
                    <a:pt x="4870" y="1616"/>
                    <a:pt x="1513" y="5116"/>
                    <a:pt x="513" y="9545"/>
                  </a:cubicBezTo>
                  <a:cubicBezTo>
                    <a:pt x="1" y="11748"/>
                    <a:pt x="132" y="14058"/>
                    <a:pt x="894" y="16201"/>
                  </a:cubicBezTo>
                  <a:cubicBezTo>
                    <a:pt x="1953" y="19189"/>
                    <a:pt x="3882" y="21439"/>
                    <a:pt x="6656" y="22904"/>
                  </a:cubicBezTo>
                  <a:cubicBezTo>
                    <a:pt x="8391" y="23830"/>
                    <a:pt x="10316" y="24304"/>
                    <a:pt x="12255" y="24304"/>
                  </a:cubicBezTo>
                  <a:cubicBezTo>
                    <a:pt x="13058" y="24304"/>
                    <a:pt x="13863" y="24223"/>
                    <a:pt x="14657" y="24059"/>
                  </a:cubicBezTo>
                  <a:lnTo>
                    <a:pt x="14872" y="24011"/>
                  </a:lnTo>
                  <a:cubicBezTo>
                    <a:pt x="15503" y="23892"/>
                    <a:pt x="16134" y="23702"/>
                    <a:pt x="16741" y="23464"/>
                  </a:cubicBezTo>
                  <a:cubicBezTo>
                    <a:pt x="19539" y="22344"/>
                    <a:pt x="21658" y="20439"/>
                    <a:pt x="23063" y="17844"/>
                  </a:cubicBezTo>
                  <a:cubicBezTo>
                    <a:pt x="24373" y="15403"/>
                    <a:pt x="24801" y="12712"/>
                    <a:pt x="24313" y="9843"/>
                  </a:cubicBezTo>
                  <a:cubicBezTo>
                    <a:pt x="24194" y="9140"/>
                    <a:pt x="23992" y="8438"/>
                    <a:pt x="23718" y="7771"/>
                  </a:cubicBezTo>
                  <a:cubicBezTo>
                    <a:pt x="22837" y="5414"/>
                    <a:pt x="21230" y="3402"/>
                    <a:pt x="19122" y="2020"/>
                  </a:cubicBezTo>
                  <a:cubicBezTo>
                    <a:pt x="17753" y="1104"/>
                    <a:pt x="16217" y="485"/>
                    <a:pt x="14586" y="199"/>
                  </a:cubicBezTo>
                  <a:cubicBezTo>
                    <a:pt x="13860" y="66"/>
                    <a:pt x="13125" y="1"/>
                    <a:pt x="12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8"/>
            <p:cNvSpPr/>
            <p:nvPr/>
          </p:nvSpPr>
          <p:spPr>
            <a:xfrm>
              <a:off x="1308338" y="1349775"/>
              <a:ext cx="574200" cy="562675"/>
            </a:xfrm>
            <a:custGeom>
              <a:rect b="b" l="l" r="r" t="t"/>
              <a:pathLst>
                <a:path extrusionOk="0" h="22507" w="22968">
                  <a:moveTo>
                    <a:pt x="11486" y="0"/>
                  </a:moveTo>
                  <a:cubicBezTo>
                    <a:pt x="6294" y="0"/>
                    <a:pt x="1647" y="3598"/>
                    <a:pt x="477" y="8840"/>
                  </a:cubicBezTo>
                  <a:cubicBezTo>
                    <a:pt x="0" y="10888"/>
                    <a:pt x="120" y="13031"/>
                    <a:pt x="834" y="15007"/>
                  </a:cubicBezTo>
                  <a:cubicBezTo>
                    <a:pt x="1798" y="17757"/>
                    <a:pt x="3584" y="19841"/>
                    <a:pt x="6156" y="21210"/>
                  </a:cubicBezTo>
                  <a:cubicBezTo>
                    <a:pt x="7757" y="22065"/>
                    <a:pt x="9534" y="22507"/>
                    <a:pt x="11326" y="22507"/>
                  </a:cubicBezTo>
                  <a:cubicBezTo>
                    <a:pt x="12081" y="22507"/>
                    <a:pt x="12838" y="22429"/>
                    <a:pt x="13586" y="22270"/>
                  </a:cubicBezTo>
                  <a:cubicBezTo>
                    <a:pt x="14228" y="22151"/>
                    <a:pt x="14871" y="21972"/>
                    <a:pt x="15491" y="21722"/>
                  </a:cubicBezTo>
                  <a:cubicBezTo>
                    <a:pt x="18062" y="20686"/>
                    <a:pt x="20039" y="18960"/>
                    <a:pt x="21360" y="16519"/>
                  </a:cubicBezTo>
                  <a:cubicBezTo>
                    <a:pt x="22610" y="14186"/>
                    <a:pt x="22968" y="11697"/>
                    <a:pt x="22515" y="9102"/>
                  </a:cubicBezTo>
                  <a:cubicBezTo>
                    <a:pt x="22396" y="8447"/>
                    <a:pt x="22206" y="7816"/>
                    <a:pt x="21968" y="7197"/>
                  </a:cubicBezTo>
                  <a:cubicBezTo>
                    <a:pt x="21146" y="5018"/>
                    <a:pt x="19658" y="3148"/>
                    <a:pt x="17705" y="1863"/>
                  </a:cubicBezTo>
                  <a:cubicBezTo>
                    <a:pt x="16443" y="1017"/>
                    <a:pt x="15014" y="446"/>
                    <a:pt x="13514" y="184"/>
                  </a:cubicBezTo>
                  <a:cubicBezTo>
                    <a:pt x="12833" y="60"/>
                    <a:pt x="12155" y="0"/>
                    <a:pt x="11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8"/>
            <p:cNvSpPr/>
            <p:nvPr/>
          </p:nvSpPr>
          <p:spPr>
            <a:xfrm>
              <a:off x="1459238" y="1561000"/>
              <a:ext cx="47950" cy="91375"/>
            </a:xfrm>
            <a:custGeom>
              <a:rect b="b" l="l" r="r" t="t"/>
              <a:pathLst>
                <a:path extrusionOk="0" h="3655" w="1918">
                  <a:moveTo>
                    <a:pt x="653" y="0"/>
                  </a:moveTo>
                  <a:cubicBezTo>
                    <a:pt x="456" y="0"/>
                    <a:pt x="260" y="98"/>
                    <a:pt x="144" y="284"/>
                  </a:cubicBezTo>
                  <a:cubicBezTo>
                    <a:pt x="37" y="486"/>
                    <a:pt x="1" y="712"/>
                    <a:pt x="37" y="938"/>
                  </a:cubicBezTo>
                  <a:cubicBezTo>
                    <a:pt x="60" y="1141"/>
                    <a:pt x="96" y="1355"/>
                    <a:pt x="144" y="1557"/>
                  </a:cubicBezTo>
                  <a:cubicBezTo>
                    <a:pt x="263" y="2093"/>
                    <a:pt x="453" y="2617"/>
                    <a:pt x="703" y="3105"/>
                  </a:cubicBezTo>
                  <a:cubicBezTo>
                    <a:pt x="799" y="3296"/>
                    <a:pt x="942" y="3462"/>
                    <a:pt x="1108" y="3582"/>
                  </a:cubicBezTo>
                  <a:cubicBezTo>
                    <a:pt x="1186" y="3631"/>
                    <a:pt x="1273" y="3654"/>
                    <a:pt x="1359" y="3654"/>
                  </a:cubicBezTo>
                  <a:cubicBezTo>
                    <a:pt x="1524" y="3654"/>
                    <a:pt x="1685" y="3567"/>
                    <a:pt x="1763" y="3403"/>
                  </a:cubicBezTo>
                  <a:cubicBezTo>
                    <a:pt x="1823" y="3272"/>
                    <a:pt x="1870" y="3129"/>
                    <a:pt x="1882" y="2974"/>
                  </a:cubicBezTo>
                  <a:cubicBezTo>
                    <a:pt x="1918" y="2558"/>
                    <a:pt x="1894" y="2141"/>
                    <a:pt x="1811" y="1736"/>
                  </a:cubicBezTo>
                  <a:cubicBezTo>
                    <a:pt x="1751" y="1534"/>
                    <a:pt x="1668" y="1236"/>
                    <a:pt x="1549" y="962"/>
                  </a:cubicBezTo>
                  <a:cubicBezTo>
                    <a:pt x="1442" y="665"/>
                    <a:pt x="1275" y="403"/>
                    <a:pt x="1061" y="164"/>
                  </a:cubicBezTo>
                  <a:cubicBezTo>
                    <a:pt x="944" y="53"/>
                    <a:pt x="798" y="0"/>
                    <a:pt x="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8"/>
            <p:cNvSpPr/>
            <p:nvPr/>
          </p:nvSpPr>
          <p:spPr>
            <a:xfrm>
              <a:off x="1675038" y="1517375"/>
              <a:ext cx="42900" cy="92775"/>
            </a:xfrm>
            <a:custGeom>
              <a:rect b="b" l="l" r="r" t="t"/>
              <a:pathLst>
                <a:path extrusionOk="0" h="3711" w="1716">
                  <a:moveTo>
                    <a:pt x="781" y="0"/>
                  </a:moveTo>
                  <a:cubicBezTo>
                    <a:pt x="724" y="0"/>
                    <a:pt x="665" y="9"/>
                    <a:pt x="608" y="28"/>
                  </a:cubicBezTo>
                  <a:cubicBezTo>
                    <a:pt x="406" y="64"/>
                    <a:pt x="251" y="207"/>
                    <a:pt x="191" y="397"/>
                  </a:cubicBezTo>
                  <a:cubicBezTo>
                    <a:pt x="156" y="516"/>
                    <a:pt x="120" y="659"/>
                    <a:pt x="108" y="790"/>
                  </a:cubicBezTo>
                  <a:cubicBezTo>
                    <a:pt x="1" y="1576"/>
                    <a:pt x="132" y="2386"/>
                    <a:pt x="465" y="3112"/>
                  </a:cubicBezTo>
                  <a:cubicBezTo>
                    <a:pt x="525" y="3231"/>
                    <a:pt x="584" y="3350"/>
                    <a:pt x="668" y="3457"/>
                  </a:cubicBezTo>
                  <a:cubicBezTo>
                    <a:pt x="764" y="3618"/>
                    <a:pt x="928" y="3711"/>
                    <a:pt x="1107" y="3711"/>
                  </a:cubicBezTo>
                  <a:cubicBezTo>
                    <a:pt x="1127" y="3711"/>
                    <a:pt x="1147" y="3710"/>
                    <a:pt x="1168" y="3707"/>
                  </a:cubicBezTo>
                  <a:cubicBezTo>
                    <a:pt x="1382" y="3683"/>
                    <a:pt x="1549" y="3517"/>
                    <a:pt x="1596" y="3302"/>
                  </a:cubicBezTo>
                  <a:cubicBezTo>
                    <a:pt x="1644" y="3124"/>
                    <a:pt x="1668" y="2945"/>
                    <a:pt x="1692" y="2767"/>
                  </a:cubicBezTo>
                  <a:cubicBezTo>
                    <a:pt x="1715" y="2267"/>
                    <a:pt x="1680" y="1755"/>
                    <a:pt x="1573" y="1255"/>
                  </a:cubicBezTo>
                  <a:cubicBezTo>
                    <a:pt x="1537" y="1064"/>
                    <a:pt x="1513" y="862"/>
                    <a:pt x="1454" y="683"/>
                  </a:cubicBezTo>
                  <a:cubicBezTo>
                    <a:pt x="1418" y="540"/>
                    <a:pt x="1346" y="397"/>
                    <a:pt x="1263" y="278"/>
                  </a:cubicBezTo>
                  <a:cubicBezTo>
                    <a:pt x="1162" y="104"/>
                    <a:pt x="976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8"/>
            <p:cNvSpPr/>
            <p:nvPr/>
          </p:nvSpPr>
          <p:spPr>
            <a:xfrm>
              <a:off x="1513113" y="1752325"/>
              <a:ext cx="32475" cy="83075"/>
            </a:xfrm>
            <a:custGeom>
              <a:rect b="b" l="l" r="r" t="t"/>
              <a:pathLst>
                <a:path extrusionOk="0" h="3323" w="1299">
                  <a:moveTo>
                    <a:pt x="25" y="0"/>
                  </a:moveTo>
                  <a:lnTo>
                    <a:pt x="1" y="3322"/>
                  </a:lnTo>
                  <a:lnTo>
                    <a:pt x="1" y="3322"/>
                  </a:lnTo>
                  <a:lnTo>
                    <a:pt x="572" y="3203"/>
                  </a:lnTo>
                  <a:lnTo>
                    <a:pt x="1299" y="35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8"/>
            <p:cNvSpPr/>
            <p:nvPr/>
          </p:nvSpPr>
          <p:spPr>
            <a:xfrm>
              <a:off x="1433938" y="1716200"/>
              <a:ext cx="195300" cy="167875"/>
            </a:xfrm>
            <a:custGeom>
              <a:rect b="b" l="l" r="r" t="t"/>
              <a:pathLst>
                <a:path extrusionOk="0" h="6715" w="7812">
                  <a:moveTo>
                    <a:pt x="648" y="0"/>
                  </a:moveTo>
                  <a:cubicBezTo>
                    <a:pt x="588" y="0"/>
                    <a:pt x="525" y="25"/>
                    <a:pt x="489" y="76"/>
                  </a:cubicBezTo>
                  <a:cubicBezTo>
                    <a:pt x="453" y="124"/>
                    <a:pt x="418" y="171"/>
                    <a:pt x="406" y="231"/>
                  </a:cubicBezTo>
                  <a:cubicBezTo>
                    <a:pt x="346" y="386"/>
                    <a:pt x="287" y="541"/>
                    <a:pt x="251" y="707"/>
                  </a:cubicBezTo>
                  <a:cubicBezTo>
                    <a:pt x="13" y="1672"/>
                    <a:pt x="1" y="2672"/>
                    <a:pt x="227" y="3648"/>
                  </a:cubicBezTo>
                  <a:cubicBezTo>
                    <a:pt x="394" y="4374"/>
                    <a:pt x="739" y="5053"/>
                    <a:pt x="1239" y="5625"/>
                  </a:cubicBezTo>
                  <a:cubicBezTo>
                    <a:pt x="1846" y="6334"/>
                    <a:pt x="2719" y="6715"/>
                    <a:pt x="3610" y="6715"/>
                  </a:cubicBezTo>
                  <a:cubicBezTo>
                    <a:pt x="4064" y="6715"/>
                    <a:pt x="4523" y="6616"/>
                    <a:pt x="4954" y="6410"/>
                  </a:cubicBezTo>
                  <a:cubicBezTo>
                    <a:pt x="5775" y="6029"/>
                    <a:pt x="6466" y="5410"/>
                    <a:pt x="6930" y="4624"/>
                  </a:cubicBezTo>
                  <a:cubicBezTo>
                    <a:pt x="7335" y="3981"/>
                    <a:pt x="7621" y="3255"/>
                    <a:pt x="7752" y="2505"/>
                  </a:cubicBezTo>
                  <a:cubicBezTo>
                    <a:pt x="7776" y="2350"/>
                    <a:pt x="7800" y="2207"/>
                    <a:pt x="7811" y="2053"/>
                  </a:cubicBezTo>
                  <a:cubicBezTo>
                    <a:pt x="7811" y="1934"/>
                    <a:pt x="7740" y="1815"/>
                    <a:pt x="7609" y="1791"/>
                  </a:cubicBezTo>
                  <a:cubicBezTo>
                    <a:pt x="7569" y="1771"/>
                    <a:pt x="7527" y="1761"/>
                    <a:pt x="7485" y="1761"/>
                  </a:cubicBezTo>
                  <a:cubicBezTo>
                    <a:pt x="7426" y="1761"/>
                    <a:pt x="7367" y="1780"/>
                    <a:pt x="7311" y="1815"/>
                  </a:cubicBezTo>
                  <a:cubicBezTo>
                    <a:pt x="7172" y="1898"/>
                    <a:pt x="7012" y="1945"/>
                    <a:pt x="6852" y="1945"/>
                  </a:cubicBezTo>
                  <a:cubicBezTo>
                    <a:pt x="6806" y="1945"/>
                    <a:pt x="6761" y="1942"/>
                    <a:pt x="6716" y="1934"/>
                  </a:cubicBezTo>
                  <a:cubicBezTo>
                    <a:pt x="6609" y="1922"/>
                    <a:pt x="6502" y="1922"/>
                    <a:pt x="6395" y="1922"/>
                  </a:cubicBezTo>
                  <a:cubicBezTo>
                    <a:pt x="5692" y="1886"/>
                    <a:pt x="5002" y="1743"/>
                    <a:pt x="4311" y="1636"/>
                  </a:cubicBezTo>
                  <a:cubicBezTo>
                    <a:pt x="4252" y="1629"/>
                    <a:pt x="4197" y="1609"/>
                    <a:pt x="4138" y="1609"/>
                  </a:cubicBezTo>
                  <a:cubicBezTo>
                    <a:pt x="4089" y="1609"/>
                    <a:pt x="4037" y="1623"/>
                    <a:pt x="3978" y="1672"/>
                  </a:cubicBezTo>
                  <a:cubicBezTo>
                    <a:pt x="4109" y="1850"/>
                    <a:pt x="4073" y="2076"/>
                    <a:pt x="4037" y="2303"/>
                  </a:cubicBezTo>
                  <a:cubicBezTo>
                    <a:pt x="3954" y="2862"/>
                    <a:pt x="3835" y="3422"/>
                    <a:pt x="3692" y="3970"/>
                  </a:cubicBezTo>
                  <a:cubicBezTo>
                    <a:pt x="3644" y="4148"/>
                    <a:pt x="3585" y="4315"/>
                    <a:pt x="3513" y="4482"/>
                  </a:cubicBezTo>
                  <a:cubicBezTo>
                    <a:pt x="3476" y="4575"/>
                    <a:pt x="3424" y="4624"/>
                    <a:pt x="3369" y="4624"/>
                  </a:cubicBezTo>
                  <a:cubicBezTo>
                    <a:pt x="3354" y="4624"/>
                    <a:pt x="3338" y="4620"/>
                    <a:pt x="3323" y="4613"/>
                  </a:cubicBezTo>
                  <a:cubicBezTo>
                    <a:pt x="3251" y="4589"/>
                    <a:pt x="3216" y="4505"/>
                    <a:pt x="3228" y="4434"/>
                  </a:cubicBezTo>
                  <a:cubicBezTo>
                    <a:pt x="3239" y="4374"/>
                    <a:pt x="3239" y="4315"/>
                    <a:pt x="3239" y="4255"/>
                  </a:cubicBezTo>
                  <a:cubicBezTo>
                    <a:pt x="3299" y="3577"/>
                    <a:pt x="3370" y="2910"/>
                    <a:pt x="3442" y="2243"/>
                  </a:cubicBezTo>
                  <a:cubicBezTo>
                    <a:pt x="3442" y="2005"/>
                    <a:pt x="3513" y="1767"/>
                    <a:pt x="3656" y="1576"/>
                  </a:cubicBezTo>
                  <a:cubicBezTo>
                    <a:pt x="3561" y="1505"/>
                    <a:pt x="3454" y="1469"/>
                    <a:pt x="3347" y="1469"/>
                  </a:cubicBezTo>
                  <a:cubicBezTo>
                    <a:pt x="2954" y="1410"/>
                    <a:pt x="2585" y="1291"/>
                    <a:pt x="2227" y="1112"/>
                  </a:cubicBezTo>
                  <a:cubicBezTo>
                    <a:pt x="1870" y="945"/>
                    <a:pt x="1537" y="755"/>
                    <a:pt x="1192" y="576"/>
                  </a:cubicBezTo>
                  <a:cubicBezTo>
                    <a:pt x="1001" y="481"/>
                    <a:pt x="834" y="374"/>
                    <a:pt x="811" y="124"/>
                  </a:cubicBezTo>
                  <a:cubicBezTo>
                    <a:pt x="804" y="43"/>
                    <a:pt x="728" y="0"/>
                    <a:pt x="6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8"/>
            <p:cNvSpPr/>
            <p:nvPr/>
          </p:nvSpPr>
          <p:spPr>
            <a:xfrm>
              <a:off x="1386313" y="1552600"/>
              <a:ext cx="417950" cy="214925"/>
            </a:xfrm>
            <a:custGeom>
              <a:rect b="b" l="l" r="r" t="t"/>
              <a:pathLst>
                <a:path extrusionOk="0" h="8597" w="16718">
                  <a:moveTo>
                    <a:pt x="16372" y="0"/>
                  </a:moveTo>
                  <a:cubicBezTo>
                    <a:pt x="16301" y="24"/>
                    <a:pt x="16241" y="72"/>
                    <a:pt x="16217" y="143"/>
                  </a:cubicBezTo>
                  <a:cubicBezTo>
                    <a:pt x="16205" y="262"/>
                    <a:pt x="16217" y="381"/>
                    <a:pt x="16229" y="500"/>
                  </a:cubicBezTo>
                  <a:cubicBezTo>
                    <a:pt x="16324" y="1322"/>
                    <a:pt x="16205" y="2155"/>
                    <a:pt x="15896" y="2917"/>
                  </a:cubicBezTo>
                  <a:cubicBezTo>
                    <a:pt x="15705" y="3394"/>
                    <a:pt x="15467" y="3846"/>
                    <a:pt x="15181" y="4275"/>
                  </a:cubicBezTo>
                  <a:cubicBezTo>
                    <a:pt x="13550" y="6608"/>
                    <a:pt x="11288" y="7882"/>
                    <a:pt x="8478" y="8156"/>
                  </a:cubicBezTo>
                  <a:cubicBezTo>
                    <a:pt x="8218" y="8179"/>
                    <a:pt x="7958" y="8191"/>
                    <a:pt x="7699" y="8191"/>
                  </a:cubicBezTo>
                  <a:cubicBezTo>
                    <a:pt x="6367" y="8191"/>
                    <a:pt x="5053" y="7885"/>
                    <a:pt x="3847" y="7287"/>
                  </a:cubicBezTo>
                  <a:cubicBezTo>
                    <a:pt x="3108" y="6942"/>
                    <a:pt x="2442" y="6477"/>
                    <a:pt x="1858" y="5918"/>
                  </a:cubicBezTo>
                  <a:cubicBezTo>
                    <a:pt x="1168" y="5287"/>
                    <a:pt x="668" y="4465"/>
                    <a:pt x="430" y="3560"/>
                  </a:cubicBezTo>
                  <a:cubicBezTo>
                    <a:pt x="418" y="3477"/>
                    <a:pt x="382" y="3394"/>
                    <a:pt x="322" y="3322"/>
                  </a:cubicBezTo>
                  <a:cubicBezTo>
                    <a:pt x="283" y="3283"/>
                    <a:pt x="227" y="3260"/>
                    <a:pt x="169" y="3260"/>
                  </a:cubicBezTo>
                  <a:cubicBezTo>
                    <a:pt x="156" y="3260"/>
                    <a:pt x="144" y="3261"/>
                    <a:pt x="132" y="3263"/>
                  </a:cubicBezTo>
                  <a:cubicBezTo>
                    <a:pt x="72" y="3287"/>
                    <a:pt x="13" y="3334"/>
                    <a:pt x="1" y="3406"/>
                  </a:cubicBezTo>
                  <a:cubicBezTo>
                    <a:pt x="1" y="3560"/>
                    <a:pt x="25" y="3703"/>
                    <a:pt x="72" y="3858"/>
                  </a:cubicBezTo>
                  <a:cubicBezTo>
                    <a:pt x="203" y="4287"/>
                    <a:pt x="394" y="4691"/>
                    <a:pt x="632" y="5072"/>
                  </a:cubicBezTo>
                  <a:cubicBezTo>
                    <a:pt x="1215" y="5977"/>
                    <a:pt x="2001" y="6727"/>
                    <a:pt x="2930" y="7263"/>
                  </a:cubicBezTo>
                  <a:cubicBezTo>
                    <a:pt x="4442" y="8159"/>
                    <a:pt x="6037" y="8597"/>
                    <a:pt x="7757" y="8597"/>
                  </a:cubicBezTo>
                  <a:cubicBezTo>
                    <a:pt x="8392" y="8597"/>
                    <a:pt x="9045" y="8537"/>
                    <a:pt x="9716" y="8418"/>
                  </a:cubicBezTo>
                  <a:cubicBezTo>
                    <a:pt x="9978" y="8347"/>
                    <a:pt x="10359" y="8251"/>
                    <a:pt x="10728" y="8120"/>
                  </a:cubicBezTo>
                  <a:cubicBezTo>
                    <a:pt x="12538" y="7525"/>
                    <a:pt x="14122" y="6394"/>
                    <a:pt x="15265" y="4870"/>
                  </a:cubicBezTo>
                  <a:cubicBezTo>
                    <a:pt x="15943" y="4001"/>
                    <a:pt x="16408" y="2989"/>
                    <a:pt x="16610" y="1905"/>
                  </a:cubicBezTo>
                  <a:cubicBezTo>
                    <a:pt x="16705" y="1405"/>
                    <a:pt x="16717" y="881"/>
                    <a:pt x="16634" y="381"/>
                  </a:cubicBezTo>
                  <a:cubicBezTo>
                    <a:pt x="16622" y="274"/>
                    <a:pt x="16598" y="179"/>
                    <a:pt x="16551" y="84"/>
                  </a:cubicBezTo>
                  <a:cubicBezTo>
                    <a:pt x="16503" y="24"/>
                    <a:pt x="16432" y="0"/>
                    <a:pt x="16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4" name="Google Shape;114;p18"/>
          <p:cNvGrpSpPr/>
          <p:nvPr/>
        </p:nvGrpSpPr>
        <p:grpSpPr>
          <a:xfrm rot="1672944">
            <a:off x="7750434" y="3836702"/>
            <a:ext cx="929044" cy="929044"/>
            <a:chOff x="7161125" y="3078684"/>
            <a:chExt cx="735900" cy="735900"/>
          </a:xfrm>
        </p:grpSpPr>
        <p:sp>
          <p:nvSpPr>
            <p:cNvPr id="115" name="Google Shape;115;p18"/>
            <p:cNvSpPr/>
            <p:nvPr/>
          </p:nvSpPr>
          <p:spPr>
            <a:xfrm>
              <a:off x="716112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8"/>
            <p:cNvSpPr/>
            <p:nvPr/>
          </p:nvSpPr>
          <p:spPr>
            <a:xfrm>
              <a:off x="7227838" y="3140000"/>
              <a:ext cx="637900" cy="606950"/>
            </a:xfrm>
            <a:custGeom>
              <a:rect b="b" l="l" r="r" t="t"/>
              <a:pathLst>
                <a:path extrusionOk="0" h="24278" w="25516">
                  <a:moveTo>
                    <a:pt x="12252" y="0"/>
                  </a:moveTo>
                  <a:cubicBezTo>
                    <a:pt x="8989" y="12"/>
                    <a:pt x="5858" y="1310"/>
                    <a:pt x="3548" y="3608"/>
                  </a:cubicBezTo>
                  <a:cubicBezTo>
                    <a:pt x="1262" y="5894"/>
                    <a:pt x="0" y="9013"/>
                    <a:pt x="24" y="12240"/>
                  </a:cubicBezTo>
                  <a:cubicBezTo>
                    <a:pt x="12" y="15502"/>
                    <a:pt x="1334" y="18622"/>
                    <a:pt x="3679" y="20884"/>
                  </a:cubicBezTo>
                  <a:cubicBezTo>
                    <a:pt x="5953" y="23063"/>
                    <a:pt x="8965" y="24277"/>
                    <a:pt x="12121" y="24277"/>
                  </a:cubicBezTo>
                  <a:lnTo>
                    <a:pt x="12144" y="24277"/>
                  </a:lnTo>
                  <a:cubicBezTo>
                    <a:pt x="15407" y="24277"/>
                    <a:pt x="18526" y="22967"/>
                    <a:pt x="20812" y="20646"/>
                  </a:cubicBezTo>
                  <a:cubicBezTo>
                    <a:pt x="25491" y="15931"/>
                    <a:pt x="25515" y="8323"/>
                    <a:pt x="20848" y="3596"/>
                  </a:cubicBezTo>
                  <a:cubicBezTo>
                    <a:pt x="18586" y="1286"/>
                    <a:pt x="15478" y="0"/>
                    <a:pt x="1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8"/>
            <p:cNvSpPr/>
            <p:nvPr/>
          </p:nvSpPr>
          <p:spPr>
            <a:xfrm>
              <a:off x="7250438" y="3162625"/>
              <a:ext cx="564400" cy="561700"/>
            </a:xfrm>
            <a:custGeom>
              <a:rect b="b" l="l" r="r" t="t"/>
              <a:pathLst>
                <a:path extrusionOk="0" h="22468" w="22576">
                  <a:moveTo>
                    <a:pt x="11337" y="0"/>
                  </a:moveTo>
                  <a:cubicBezTo>
                    <a:pt x="5239" y="0"/>
                    <a:pt x="1" y="4854"/>
                    <a:pt x="13" y="11335"/>
                  </a:cubicBezTo>
                  <a:cubicBezTo>
                    <a:pt x="37" y="17815"/>
                    <a:pt x="5298" y="22467"/>
                    <a:pt x="11206" y="22467"/>
                  </a:cubicBezTo>
                  <a:cubicBezTo>
                    <a:pt x="11213" y="22467"/>
                    <a:pt x="11221" y="22467"/>
                    <a:pt x="11229" y="22467"/>
                  </a:cubicBezTo>
                  <a:cubicBezTo>
                    <a:pt x="17527" y="22455"/>
                    <a:pt x="22575" y="17288"/>
                    <a:pt x="22528" y="11180"/>
                  </a:cubicBezTo>
                  <a:cubicBezTo>
                    <a:pt x="22575" y="5060"/>
                    <a:pt x="17563" y="12"/>
                    <a:pt x="11360" y="0"/>
                  </a:cubicBezTo>
                  <a:cubicBezTo>
                    <a:pt x="11352" y="0"/>
                    <a:pt x="11345" y="0"/>
                    <a:pt x="113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8"/>
            <p:cNvSpPr/>
            <p:nvPr/>
          </p:nvSpPr>
          <p:spPr>
            <a:xfrm>
              <a:off x="7291813" y="3361250"/>
              <a:ext cx="109875" cy="109175"/>
            </a:xfrm>
            <a:custGeom>
              <a:rect b="b" l="l" r="r" t="t"/>
              <a:pathLst>
                <a:path extrusionOk="0" h="4367" w="4395">
                  <a:moveTo>
                    <a:pt x="2255" y="1"/>
                  </a:moveTo>
                  <a:cubicBezTo>
                    <a:pt x="2088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7" y="2366"/>
                  </a:cubicBezTo>
                  <a:cubicBezTo>
                    <a:pt x="13" y="2842"/>
                    <a:pt x="180" y="3307"/>
                    <a:pt x="489" y="3652"/>
                  </a:cubicBezTo>
                  <a:cubicBezTo>
                    <a:pt x="844" y="4108"/>
                    <a:pt x="1389" y="4366"/>
                    <a:pt x="1955" y="4366"/>
                  </a:cubicBezTo>
                  <a:cubicBezTo>
                    <a:pt x="2054" y="4366"/>
                    <a:pt x="2153" y="4358"/>
                    <a:pt x="2251" y="4342"/>
                  </a:cubicBezTo>
                  <a:cubicBezTo>
                    <a:pt x="2882" y="4259"/>
                    <a:pt x="3454" y="3902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8"/>
            <p:cNvSpPr/>
            <p:nvPr/>
          </p:nvSpPr>
          <p:spPr>
            <a:xfrm>
              <a:off x="7664188" y="3361175"/>
              <a:ext cx="106300" cy="109100"/>
            </a:xfrm>
            <a:custGeom>
              <a:rect b="b" l="l" r="r" t="t"/>
              <a:pathLst>
                <a:path extrusionOk="0" h="4364" w="4252">
                  <a:moveTo>
                    <a:pt x="2053" y="0"/>
                  </a:moveTo>
                  <a:cubicBezTo>
                    <a:pt x="1897" y="0"/>
                    <a:pt x="1737" y="19"/>
                    <a:pt x="1572" y="59"/>
                  </a:cubicBezTo>
                  <a:cubicBezTo>
                    <a:pt x="608" y="285"/>
                    <a:pt x="84" y="1059"/>
                    <a:pt x="36" y="1976"/>
                  </a:cubicBezTo>
                  <a:cubicBezTo>
                    <a:pt x="1" y="2988"/>
                    <a:pt x="632" y="3905"/>
                    <a:pt x="1572" y="4238"/>
                  </a:cubicBezTo>
                  <a:cubicBezTo>
                    <a:pt x="1796" y="4322"/>
                    <a:pt x="2027" y="4364"/>
                    <a:pt x="2257" y="4364"/>
                  </a:cubicBezTo>
                  <a:cubicBezTo>
                    <a:pt x="2518" y="4364"/>
                    <a:pt x="2778" y="4310"/>
                    <a:pt x="3025" y="4203"/>
                  </a:cubicBezTo>
                  <a:cubicBezTo>
                    <a:pt x="3834" y="3845"/>
                    <a:pt x="4192" y="3179"/>
                    <a:pt x="4251" y="2321"/>
                  </a:cubicBezTo>
                  <a:cubicBezTo>
                    <a:pt x="4239" y="1678"/>
                    <a:pt x="3977" y="1071"/>
                    <a:pt x="3501" y="631"/>
                  </a:cubicBezTo>
                  <a:cubicBezTo>
                    <a:pt x="3085" y="233"/>
                    <a:pt x="2596" y="0"/>
                    <a:pt x="2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8"/>
            <p:cNvSpPr/>
            <p:nvPr/>
          </p:nvSpPr>
          <p:spPr>
            <a:xfrm>
              <a:off x="7322788" y="3422325"/>
              <a:ext cx="414350" cy="193650"/>
            </a:xfrm>
            <a:custGeom>
              <a:rect b="b" l="l" r="r" t="t"/>
              <a:pathLst>
                <a:path extrusionOk="0" h="7746" w="16574">
                  <a:moveTo>
                    <a:pt x="1796" y="0"/>
                  </a:moveTo>
                  <a:cubicBezTo>
                    <a:pt x="1350" y="0"/>
                    <a:pt x="901" y="182"/>
                    <a:pt x="643" y="518"/>
                  </a:cubicBezTo>
                  <a:cubicBezTo>
                    <a:pt x="179" y="1137"/>
                    <a:pt x="0" y="1804"/>
                    <a:pt x="274" y="2542"/>
                  </a:cubicBezTo>
                  <a:cubicBezTo>
                    <a:pt x="345" y="2733"/>
                    <a:pt x="417" y="2911"/>
                    <a:pt x="512" y="3078"/>
                  </a:cubicBezTo>
                  <a:cubicBezTo>
                    <a:pt x="619" y="3292"/>
                    <a:pt x="750" y="3495"/>
                    <a:pt x="846" y="3721"/>
                  </a:cubicBezTo>
                  <a:cubicBezTo>
                    <a:pt x="1119" y="4269"/>
                    <a:pt x="1477" y="4781"/>
                    <a:pt x="1929" y="5209"/>
                  </a:cubicBezTo>
                  <a:cubicBezTo>
                    <a:pt x="2060" y="5328"/>
                    <a:pt x="2179" y="5459"/>
                    <a:pt x="2310" y="5590"/>
                  </a:cubicBezTo>
                  <a:cubicBezTo>
                    <a:pt x="2786" y="6090"/>
                    <a:pt x="3358" y="6495"/>
                    <a:pt x="3989" y="6781"/>
                  </a:cubicBezTo>
                  <a:cubicBezTo>
                    <a:pt x="5358" y="7400"/>
                    <a:pt x="6846" y="7733"/>
                    <a:pt x="8346" y="7745"/>
                  </a:cubicBezTo>
                  <a:cubicBezTo>
                    <a:pt x="9692" y="7722"/>
                    <a:pt x="11013" y="7448"/>
                    <a:pt x="12252" y="6948"/>
                  </a:cubicBezTo>
                  <a:cubicBezTo>
                    <a:pt x="12740" y="6769"/>
                    <a:pt x="13204" y="6519"/>
                    <a:pt x="13621" y="6198"/>
                  </a:cubicBezTo>
                  <a:cubicBezTo>
                    <a:pt x="14538" y="5495"/>
                    <a:pt x="15359" y="4709"/>
                    <a:pt x="15859" y="3650"/>
                  </a:cubicBezTo>
                  <a:cubicBezTo>
                    <a:pt x="15955" y="3447"/>
                    <a:pt x="16074" y="3257"/>
                    <a:pt x="16181" y="3054"/>
                  </a:cubicBezTo>
                  <a:cubicBezTo>
                    <a:pt x="16336" y="2769"/>
                    <a:pt x="16443" y="2447"/>
                    <a:pt x="16514" y="2126"/>
                  </a:cubicBezTo>
                  <a:cubicBezTo>
                    <a:pt x="16574" y="1840"/>
                    <a:pt x="16550" y="1554"/>
                    <a:pt x="16443" y="1280"/>
                  </a:cubicBezTo>
                  <a:cubicBezTo>
                    <a:pt x="16347" y="1066"/>
                    <a:pt x="16240" y="852"/>
                    <a:pt x="16121" y="649"/>
                  </a:cubicBezTo>
                  <a:cubicBezTo>
                    <a:pt x="15879" y="240"/>
                    <a:pt x="15383" y="5"/>
                    <a:pt x="14883" y="5"/>
                  </a:cubicBezTo>
                  <a:cubicBezTo>
                    <a:pt x="14423" y="5"/>
                    <a:pt x="13961" y="204"/>
                    <a:pt x="13692" y="649"/>
                  </a:cubicBezTo>
                  <a:cubicBezTo>
                    <a:pt x="13526" y="911"/>
                    <a:pt x="13395" y="1197"/>
                    <a:pt x="13240" y="1471"/>
                  </a:cubicBezTo>
                  <a:cubicBezTo>
                    <a:pt x="13038" y="1876"/>
                    <a:pt x="12859" y="2292"/>
                    <a:pt x="12633" y="2685"/>
                  </a:cubicBezTo>
                  <a:cubicBezTo>
                    <a:pt x="12168" y="3542"/>
                    <a:pt x="11454" y="4245"/>
                    <a:pt x="10573" y="4697"/>
                  </a:cubicBezTo>
                  <a:cubicBezTo>
                    <a:pt x="9860" y="5076"/>
                    <a:pt x="9108" y="5227"/>
                    <a:pt x="8341" y="5227"/>
                  </a:cubicBezTo>
                  <a:cubicBezTo>
                    <a:pt x="8071" y="5227"/>
                    <a:pt x="7798" y="5208"/>
                    <a:pt x="7525" y="5174"/>
                  </a:cubicBezTo>
                  <a:cubicBezTo>
                    <a:pt x="6072" y="4935"/>
                    <a:pt x="4810" y="4054"/>
                    <a:pt x="4096" y="2780"/>
                  </a:cubicBezTo>
                  <a:cubicBezTo>
                    <a:pt x="3858" y="2352"/>
                    <a:pt x="3655" y="1899"/>
                    <a:pt x="3417" y="1459"/>
                  </a:cubicBezTo>
                  <a:cubicBezTo>
                    <a:pt x="3274" y="1149"/>
                    <a:pt x="3096" y="852"/>
                    <a:pt x="2917" y="554"/>
                  </a:cubicBezTo>
                  <a:cubicBezTo>
                    <a:pt x="2669" y="176"/>
                    <a:pt x="2234" y="0"/>
                    <a:pt x="1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8"/>
            <p:cNvSpPr/>
            <p:nvPr/>
          </p:nvSpPr>
          <p:spPr>
            <a:xfrm>
              <a:off x="7429338" y="3568000"/>
              <a:ext cx="203325" cy="52000"/>
            </a:xfrm>
            <a:custGeom>
              <a:rect b="b" l="l" r="r" t="t"/>
              <a:pathLst>
                <a:path extrusionOk="0" h="2080" w="8133">
                  <a:moveTo>
                    <a:pt x="4064" y="0"/>
                  </a:moveTo>
                  <a:cubicBezTo>
                    <a:pt x="3461" y="0"/>
                    <a:pt x="2862" y="70"/>
                    <a:pt x="2275" y="204"/>
                  </a:cubicBezTo>
                  <a:cubicBezTo>
                    <a:pt x="1596" y="359"/>
                    <a:pt x="953" y="621"/>
                    <a:pt x="370" y="990"/>
                  </a:cubicBezTo>
                  <a:cubicBezTo>
                    <a:pt x="239" y="1061"/>
                    <a:pt x="120" y="1156"/>
                    <a:pt x="36" y="1287"/>
                  </a:cubicBezTo>
                  <a:cubicBezTo>
                    <a:pt x="1" y="1335"/>
                    <a:pt x="1" y="1406"/>
                    <a:pt x="36" y="1454"/>
                  </a:cubicBezTo>
                  <a:cubicBezTo>
                    <a:pt x="60" y="1514"/>
                    <a:pt x="120" y="1549"/>
                    <a:pt x="179" y="1549"/>
                  </a:cubicBezTo>
                  <a:cubicBezTo>
                    <a:pt x="215" y="1549"/>
                    <a:pt x="239" y="1549"/>
                    <a:pt x="274" y="1537"/>
                  </a:cubicBezTo>
                  <a:cubicBezTo>
                    <a:pt x="321" y="1512"/>
                    <a:pt x="362" y="1498"/>
                    <a:pt x="399" y="1498"/>
                  </a:cubicBezTo>
                  <a:cubicBezTo>
                    <a:pt x="465" y="1498"/>
                    <a:pt x="519" y="1541"/>
                    <a:pt x="572" y="1633"/>
                  </a:cubicBezTo>
                  <a:cubicBezTo>
                    <a:pt x="644" y="1764"/>
                    <a:pt x="810" y="1775"/>
                    <a:pt x="965" y="1823"/>
                  </a:cubicBezTo>
                  <a:cubicBezTo>
                    <a:pt x="1572" y="1978"/>
                    <a:pt x="2203" y="2061"/>
                    <a:pt x="2822" y="2061"/>
                  </a:cubicBezTo>
                  <a:cubicBezTo>
                    <a:pt x="3245" y="2073"/>
                    <a:pt x="3668" y="2079"/>
                    <a:pt x="4089" y="2079"/>
                  </a:cubicBezTo>
                  <a:cubicBezTo>
                    <a:pt x="4510" y="2079"/>
                    <a:pt x="4930" y="2073"/>
                    <a:pt x="5347" y="2061"/>
                  </a:cubicBezTo>
                  <a:cubicBezTo>
                    <a:pt x="5966" y="2061"/>
                    <a:pt x="6573" y="1978"/>
                    <a:pt x="7168" y="1823"/>
                  </a:cubicBezTo>
                  <a:cubicBezTo>
                    <a:pt x="7359" y="1775"/>
                    <a:pt x="7561" y="1752"/>
                    <a:pt x="7656" y="1549"/>
                  </a:cubicBezTo>
                  <a:cubicBezTo>
                    <a:pt x="7670" y="1509"/>
                    <a:pt x="7695" y="1495"/>
                    <a:pt x="7725" y="1495"/>
                  </a:cubicBezTo>
                  <a:cubicBezTo>
                    <a:pt x="7747" y="1495"/>
                    <a:pt x="7773" y="1503"/>
                    <a:pt x="7799" y="1514"/>
                  </a:cubicBezTo>
                  <a:cubicBezTo>
                    <a:pt x="7859" y="1525"/>
                    <a:pt x="7918" y="1537"/>
                    <a:pt x="7978" y="1549"/>
                  </a:cubicBezTo>
                  <a:cubicBezTo>
                    <a:pt x="8061" y="1549"/>
                    <a:pt x="8109" y="1478"/>
                    <a:pt x="8133" y="1394"/>
                  </a:cubicBezTo>
                  <a:cubicBezTo>
                    <a:pt x="8133" y="1323"/>
                    <a:pt x="8097" y="1240"/>
                    <a:pt x="8037" y="1192"/>
                  </a:cubicBezTo>
                  <a:cubicBezTo>
                    <a:pt x="7918" y="1097"/>
                    <a:pt x="7799" y="1013"/>
                    <a:pt x="7668" y="930"/>
                  </a:cubicBezTo>
                  <a:cubicBezTo>
                    <a:pt x="6799" y="418"/>
                    <a:pt x="5823" y="109"/>
                    <a:pt x="4823" y="37"/>
                  </a:cubicBezTo>
                  <a:cubicBezTo>
                    <a:pt x="4569" y="13"/>
                    <a:pt x="4316" y="0"/>
                    <a:pt x="40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8"/>
            <p:cNvSpPr/>
            <p:nvPr/>
          </p:nvSpPr>
          <p:spPr>
            <a:xfrm>
              <a:off x="7313838" y="3412375"/>
              <a:ext cx="434325" cy="212300"/>
            </a:xfrm>
            <a:custGeom>
              <a:rect b="b" l="l" r="r" t="t"/>
              <a:pathLst>
                <a:path extrusionOk="0" h="8492" w="17373">
                  <a:moveTo>
                    <a:pt x="15242" y="418"/>
                  </a:moveTo>
                  <a:cubicBezTo>
                    <a:pt x="15741" y="418"/>
                    <a:pt x="16238" y="656"/>
                    <a:pt x="16479" y="1071"/>
                  </a:cubicBezTo>
                  <a:cubicBezTo>
                    <a:pt x="16598" y="1273"/>
                    <a:pt x="16705" y="1488"/>
                    <a:pt x="16801" y="1702"/>
                  </a:cubicBezTo>
                  <a:cubicBezTo>
                    <a:pt x="16920" y="1976"/>
                    <a:pt x="16932" y="2262"/>
                    <a:pt x="16872" y="2547"/>
                  </a:cubicBezTo>
                  <a:cubicBezTo>
                    <a:pt x="16813" y="2869"/>
                    <a:pt x="16705" y="3178"/>
                    <a:pt x="16551" y="3476"/>
                  </a:cubicBezTo>
                  <a:cubicBezTo>
                    <a:pt x="16444" y="3679"/>
                    <a:pt x="16313" y="3869"/>
                    <a:pt x="16217" y="4071"/>
                  </a:cubicBezTo>
                  <a:cubicBezTo>
                    <a:pt x="15717" y="5131"/>
                    <a:pt x="14896" y="5917"/>
                    <a:pt x="13991" y="6619"/>
                  </a:cubicBezTo>
                  <a:cubicBezTo>
                    <a:pt x="13562" y="6941"/>
                    <a:pt x="13098" y="7191"/>
                    <a:pt x="12610" y="7369"/>
                  </a:cubicBezTo>
                  <a:cubicBezTo>
                    <a:pt x="11371" y="7869"/>
                    <a:pt x="10050" y="8131"/>
                    <a:pt x="8704" y="8155"/>
                  </a:cubicBezTo>
                  <a:lnTo>
                    <a:pt x="8704" y="8143"/>
                  </a:lnTo>
                  <a:cubicBezTo>
                    <a:pt x="7204" y="8131"/>
                    <a:pt x="5728" y="7810"/>
                    <a:pt x="4359" y="7203"/>
                  </a:cubicBezTo>
                  <a:cubicBezTo>
                    <a:pt x="3728" y="6905"/>
                    <a:pt x="3156" y="6500"/>
                    <a:pt x="2668" y="6012"/>
                  </a:cubicBezTo>
                  <a:cubicBezTo>
                    <a:pt x="2549" y="5881"/>
                    <a:pt x="2418" y="5750"/>
                    <a:pt x="2287" y="5619"/>
                  </a:cubicBezTo>
                  <a:cubicBezTo>
                    <a:pt x="1846" y="5191"/>
                    <a:pt x="1477" y="4691"/>
                    <a:pt x="1215" y="4131"/>
                  </a:cubicBezTo>
                  <a:cubicBezTo>
                    <a:pt x="1108" y="3917"/>
                    <a:pt x="977" y="3714"/>
                    <a:pt x="870" y="3500"/>
                  </a:cubicBezTo>
                  <a:cubicBezTo>
                    <a:pt x="787" y="3321"/>
                    <a:pt x="703" y="3143"/>
                    <a:pt x="644" y="2964"/>
                  </a:cubicBezTo>
                  <a:cubicBezTo>
                    <a:pt x="358" y="2214"/>
                    <a:pt x="537" y="1559"/>
                    <a:pt x="1013" y="940"/>
                  </a:cubicBezTo>
                  <a:cubicBezTo>
                    <a:pt x="1271" y="604"/>
                    <a:pt x="1720" y="422"/>
                    <a:pt x="2166" y="422"/>
                  </a:cubicBezTo>
                  <a:cubicBezTo>
                    <a:pt x="2604" y="422"/>
                    <a:pt x="3039" y="598"/>
                    <a:pt x="3287" y="976"/>
                  </a:cubicBezTo>
                  <a:cubicBezTo>
                    <a:pt x="3466" y="1262"/>
                    <a:pt x="3632" y="1571"/>
                    <a:pt x="3787" y="1881"/>
                  </a:cubicBezTo>
                  <a:cubicBezTo>
                    <a:pt x="4013" y="2309"/>
                    <a:pt x="4216" y="2762"/>
                    <a:pt x="4466" y="3190"/>
                  </a:cubicBezTo>
                  <a:cubicBezTo>
                    <a:pt x="5180" y="4476"/>
                    <a:pt x="6442" y="5357"/>
                    <a:pt x="7883" y="5595"/>
                  </a:cubicBezTo>
                  <a:cubicBezTo>
                    <a:pt x="8159" y="5630"/>
                    <a:pt x="8433" y="5648"/>
                    <a:pt x="8705" y="5648"/>
                  </a:cubicBezTo>
                  <a:cubicBezTo>
                    <a:pt x="9473" y="5648"/>
                    <a:pt x="10221" y="5498"/>
                    <a:pt x="10943" y="5119"/>
                  </a:cubicBezTo>
                  <a:cubicBezTo>
                    <a:pt x="11812" y="4667"/>
                    <a:pt x="12526" y="3964"/>
                    <a:pt x="13003" y="3095"/>
                  </a:cubicBezTo>
                  <a:cubicBezTo>
                    <a:pt x="13217" y="2702"/>
                    <a:pt x="13396" y="2297"/>
                    <a:pt x="13610" y="1893"/>
                  </a:cubicBezTo>
                  <a:cubicBezTo>
                    <a:pt x="13753" y="1619"/>
                    <a:pt x="13884" y="1333"/>
                    <a:pt x="14050" y="1071"/>
                  </a:cubicBezTo>
                  <a:cubicBezTo>
                    <a:pt x="14319" y="620"/>
                    <a:pt x="14781" y="418"/>
                    <a:pt x="15242" y="418"/>
                  </a:cubicBezTo>
                  <a:close/>
                  <a:moveTo>
                    <a:pt x="15236" y="1"/>
                  </a:moveTo>
                  <a:cubicBezTo>
                    <a:pt x="14638" y="1"/>
                    <a:pt x="14044" y="266"/>
                    <a:pt x="13705" y="821"/>
                  </a:cubicBezTo>
                  <a:cubicBezTo>
                    <a:pt x="13526" y="1119"/>
                    <a:pt x="13372" y="1428"/>
                    <a:pt x="13217" y="1726"/>
                  </a:cubicBezTo>
                  <a:cubicBezTo>
                    <a:pt x="12991" y="2155"/>
                    <a:pt x="12800" y="2595"/>
                    <a:pt x="12562" y="3012"/>
                  </a:cubicBezTo>
                  <a:cubicBezTo>
                    <a:pt x="12157" y="3726"/>
                    <a:pt x="11562" y="4310"/>
                    <a:pt x="10836" y="4679"/>
                  </a:cubicBezTo>
                  <a:cubicBezTo>
                    <a:pt x="10172" y="5025"/>
                    <a:pt x="9437" y="5200"/>
                    <a:pt x="8700" y="5200"/>
                  </a:cubicBezTo>
                  <a:cubicBezTo>
                    <a:pt x="8273" y="5200"/>
                    <a:pt x="7845" y="5142"/>
                    <a:pt x="7430" y="5024"/>
                  </a:cubicBezTo>
                  <a:cubicBezTo>
                    <a:pt x="6276" y="4726"/>
                    <a:pt x="5311" y="3952"/>
                    <a:pt x="4763" y="2893"/>
                  </a:cubicBezTo>
                  <a:cubicBezTo>
                    <a:pt x="4537" y="2488"/>
                    <a:pt x="4335" y="2071"/>
                    <a:pt x="4132" y="1643"/>
                  </a:cubicBezTo>
                  <a:cubicBezTo>
                    <a:pt x="3978" y="1309"/>
                    <a:pt x="3787" y="976"/>
                    <a:pt x="3573" y="678"/>
                  </a:cubicBezTo>
                  <a:cubicBezTo>
                    <a:pt x="3242" y="216"/>
                    <a:pt x="2687" y="3"/>
                    <a:pt x="2142" y="3"/>
                  </a:cubicBezTo>
                  <a:cubicBezTo>
                    <a:pt x="1649" y="3"/>
                    <a:pt x="1164" y="177"/>
                    <a:pt x="858" y="500"/>
                  </a:cubicBezTo>
                  <a:cubicBezTo>
                    <a:pt x="299" y="1071"/>
                    <a:pt x="1" y="1762"/>
                    <a:pt x="84" y="2583"/>
                  </a:cubicBezTo>
                  <a:cubicBezTo>
                    <a:pt x="108" y="2845"/>
                    <a:pt x="180" y="3107"/>
                    <a:pt x="275" y="3357"/>
                  </a:cubicBezTo>
                  <a:cubicBezTo>
                    <a:pt x="561" y="4107"/>
                    <a:pt x="977" y="4798"/>
                    <a:pt x="1501" y="5393"/>
                  </a:cubicBezTo>
                  <a:cubicBezTo>
                    <a:pt x="2513" y="6667"/>
                    <a:pt x="3906" y="7596"/>
                    <a:pt x="5478" y="8060"/>
                  </a:cubicBezTo>
                  <a:cubicBezTo>
                    <a:pt x="6495" y="8347"/>
                    <a:pt x="7553" y="8491"/>
                    <a:pt x="8614" y="8491"/>
                  </a:cubicBezTo>
                  <a:cubicBezTo>
                    <a:pt x="8696" y="8491"/>
                    <a:pt x="8778" y="8490"/>
                    <a:pt x="8859" y="8489"/>
                  </a:cubicBezTo>
                  <a:cubicBezTo>
                    <a:pt x="9490" y="8489"/>
                    <a:pt x="10109" y="8429"/>
                    <a:pt x="10729" y="8322"/>
                  </a:cubicBezTo>
                  <a:cubicBezTo>
                    <a:pt x="13241" y="7929"/>
                    <a:pt x="15158" y="6631"/>
                    <a:pt x="16539" y="4524"/>
                  </a:cubicBezTo>
                  <a:cubicBezTo>
                    <a:pt x="16836" y="4071"/>
                    <a:pt x="17063" y="3571"/>
                    <a:pt x="17217" y="3059"/>
                  </a:cubicBezTo>
                  <a:cubicBezTo>
                    <a:pt x="17360" y="2643"/>
                    <a:pt x="17372" y="2202"/>
                    <a:pt x="17265" y="1774"/>
                  </a:cubicBezTo>
                  <a:cubicBezTo>
                    <a:pt x="17158" y="1440"/>
                    <a:pt x="17015" y="1131"/>
                    <a:pt x="16836" y="833"/>
                  </a:cubicBezTo>
                  <a:cubicBezTo>
                    <a:pt x="16485" y="287"/>
                    <a:pt x="15858" y="1"/>
                    <a:pt x="152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8"/>
            <p:cNvSpPr/>
            <p:nvPr/>
          </p:nvSpPr>
          <p:spPr>
            <a:xfrm>
              <a:off x="7457013" y="3360025"/>
              <a:ext cx="28025" cy="60250"/>
            </a:xfrm>
            <a:custGeom>
              <a:rect b="b" l="l" r="r" t="t"/>
              <a:pathLst>
                <a:path extrusionOk="0" h="2410" w="1121">
                  <a:moveTo>
                    <a:pt x="515" y="1"/>
                  </a:moveTo>
                  <a:cubicBezTo>
                    <a:pt x="423" y="1"/>
                    <a:pt x="332" y="43"/>
                    <a:pt x="275" y="129"/>
                  </a:cubicBezTo>
                  <a:cubicBezTo>
                    <a:pt x="179" y="236"/>
                    <a:pt x="108" y="367"/>
                    <a:pt x="72" y="510"/>
                  </a:cubicBezTo>
                  <a:cubicBezTo>
                    <a:pt x="37" y="689"/>
                    <a:pt x="13" y="867"/>
                    <a:pt x="1" y="1046"/>
                  </a:cubicBezTo>
                  <a:cubicBezTo>
                    <a:pt x="1" y="1367"/>
                    <a:pt x="60" y="1677"/>
                    <a:pt x="179" y="1974"/>
                  </a:cubicBezTo>
                  <a:cubicBezTo>
                    <a:pt x="215" y="2082"/>
                    <a:pt x="275" y="2189"/>
                    <a:pt x="346" y="2284"/>
                  </a:cubicBezTo>
                  <a:cubicBezTo>
                    <a:pt x="413" y="2368"/>
                    <a:pt x="509" y="2410"/>
                    <a:pt x="604" y="2410"/>
                  </a:cubicBezTo>
                  <a:cubicBezTo>
                    <a:pt x="712" y="2410"/>
                    <a:pt x="819" y="2356"/>
                    <a:pt x="882" y="2248"/>
                  </a:cubicBezTo>
                  <a:cubicBezTo>
                    <a:pt x="941" y="2141"/>
                    <a:pt x="989" y="2034"/>
                    <a:pt x="1025" y="1915"/>
                  </a:cubicBezTo>
                  <a:cubicBezTo>
                    <a:pt x="1120" y="1391"/>
                    <a:pt x="1072" y="843"/>
                    <a:pt x="894" y="331"/>
                  </a:cubicBezTo>
                  <a:cubicBezTo>
                    <a:pt x="858" y="260"/>
                    <a:pt x="822" y="200"/>
                    <a:pt x="775" y="141"/>
                  </a:cubicBezTo>
                  <a:cubicBezTo>
                    <a:pt x="713" y="49"/>
                    <a:pt x="614" y="1"/>
                    <a:pt x="5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8"/>
            <p:cNvSpPr/>
            <p:nvPr/>
          </p:nvSpPr>
          <p:spPr>
            <a:xfrm>
              <a:off x="7578163" y="3360025"/>
              <a:ext cx="28300" cy="60100"/>
            </a:xfrm>
            <a:custGeom>
              <a:rect b="b" l="l" r="r" t="t"/>
              <a:pathLst>
                <a:path extrusionOk="0" h="2404" w="1132">
                  <a:moveTo>
                    <a:pt x="584" y="1"/>
                  </a:moveTo>
                  <a:cubicBezTo>
                    <a:pt x="502" y="1"/>
                    <a:pt x="420" y="37"/>
                    <a:pt x="358" y="105"/>
                  </a:cubicBezTo>
                  <a:cubicBezTo>
                    <a:pt x="263" y="236"/>
                    <a:pt x="179" y="379"/>
                    <a:pt x="144" y="546"/>
                  </a:cubicBezTo>
                  <a:cubicBezTo>
                    <a:pt x="72" y="820"/>
                    <a:pt x="48" y="1093"/>
                    <a:pt x="1" y="1379"/>
                  </a:cubicBezTo>
                  <a:cubicBezTo>
                    <a:pt x="25" y="1796"/>
                    <a:pt x="48" y="1974"/>
                    <a:pt x="156" y="2165"/>
                  </a:cubicBezTo>
                  <a:cubicBezTo>
                    <a:pt x="244" y="2323"/>
                    <a:pt x="370" y="2404"/>
                    <a:pt x="495" y="2404"/>
                  </a:cubicBezTo>
                  <a:cubicBezTo>
                    <a:pt x="605" y="2404"/>
                    <a:pt x="715" y="2341"/>
                    <a:pt x="798" y="2213"/>
                  </a:cubicBezTo>
                  <a:cubicBezTo>
                    <a:pt x="846" y="2153"/>
                    <a:pt x="882" y="2082"/>
                    <a:pt x="906" y="2022"/>
                  </a:cubicBezTo>
                  <a:cubicBezTo>
                    <a:pt x="1084" y="1534"/>
                    <a:pt x="1132" y="1022"/>
                    <a:pt x="1037" y="522"/>
                  </a:cubicBezTo>
                  <a:cubicBezTo>
                    <a:pt x="1001" y="355"/>
                    <a:pt x="918" y="200"/>
                    <a:pt x="798" y="93"/>
                  </a:cubicBezTo>
                  <a:cubicBezTo>
                    <a:pt x="736" y="31"/>
                    <a:pt x="660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b="1" i="0" sz="3000" u="none" cap="none" strike="noStrik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b="1" i="0" sz="3000" u="none" cap="none" strike="noStrik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b="1" i="0" sz="3000" u="none" cap="none" strike="noStrik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b="1" i="0" sz="3000" u="none" cap="none" strike="noStrik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b="1" i="0" sz="3000" u="none" cap="none" strike="noStrik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b="1" i="0" sz="3000" u="none" cap="none" strike="noStrik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b="1" i="0" sz="3000" u="none" cap="none" strike="noStrik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b="1" i="0" sz="3000" u="none" cap="none" strike="noStrik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b="1" i="0" sz="3000" u="none" cap="none" strike="noStrik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 b="0" i="0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 b="0" i="0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 b="0" i="0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 b="0" i="0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 b="0" i="0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 b="0" i="0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 b="0" i="0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 b="0" i="0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Quicksand"/>
              <a:buChar char="■"/>
              <a:defRPr b="0" i="0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2.png"/><Relationship Id="rId5" Type="http://schemas.openxmlformats.org/officeDocument/2006/relationships/image" Target="../media/image30.jp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20.png"/><Relationship Id="rId5" Type="http://schemas.openxmlformats.org/officeDocument/2006/relationships/image" Target="../media/image24.png"/><Relationship Id="rId6" Type="http://schemas.openxmlformats.org/officeDocument/2006/relationships/image" Target="../media/image7.jpg"/><Relationship Id="rId7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jpg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6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25.png"/><Relationship Id="rId5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2.png"/><Relationship Id="rId5" Type="http://schemas.openxmlformats.org/officeDocument/2006/relationships/image" Target="../media/image11.png"/><Relationship Id="rId6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Relationship Id="rId4" Type="http://schemas.openxmlformats.org/officeDocument/2006/relationships/image" Target="../media/image18.jpg"/><Relationship Id="rId5" Type="http://schemas.openxmlformats.org/officeDocument/2006/relationships/image" Target="../media/image29.jpg"/><Relationship Id="rId6" Type="http://schemas.openxmlformats.org/officeDocument/2006/relationships/image" Target="../media/image2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"/>
          <p:cNvGrpSpPr/>
          <p:nvPr/>
        </p:nvGrpSpPr>
        <p:grpSpPr>
          <a:xfrm rot="-256380">
            <a:off x="6454508" y="2615309"/>
            <a:ext cx="1067668" cy="1067668"/>
            <a:chOff x="6171717" y="3078684"/>
            <a:chExt cx="735900" cy="735900"/>
          </a:xfrm>
        </p:grpSpPr>
        <p:sp>
          <p:nvSpPr>
            <p:cNvPr id="130" name="Google Shape;130;p1"/>
            <p:cNvSpPr/>
            <p:nvPr/>
          </p:nvSpPr>
          <p:spPr>
            <a:xfrm>
              <a:off x="6171717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6196738" y="3139650"/>
              <a:ext cx="674225" cy="607575"/>
            </a:xfrm>
            <a:custGeom>
              <a:rect b="b" l="l" r="r" t="t"/>
              <a:pathLst>
                <a:path extrusionOk="0" h="24303" w="26969">
                  <a:moveTo>
                    <a:pt x="13918" y="0"/>
                  </a:moveTo>
                  <a:cubicBezTo>
                    <a:pt x="13231" y="0"/>
                    <a:pt x="12535" y="59"/>
                    <a:pt x="11836" y="181"/>
                  </a:cubicBezTo>
                  <a:lnTo>
                    <a:pt x="11788" y="193"/>
                  </a:lnTo>
                  <a:cubicBezTo>
                    <a:pt x="8621" y="741"/>
                    <a:pt x="5811" y="2515"/>
                    <a:pt x="3954" y="5122"/>
                  </a:cubicBezTo>
                  <a:cubicBezTo>
                    <a:pt x="1" y="10647"/>
                    <a:pt x="1346" y="18338"/>
                    <a:pt x="6930" y="22196"/>
                  </a:cubicBezTo>
                  <a:cubicBezTo>
                    <a:pt x="8955" y="23576"/>
                    <a:pt x="11328" y="24302"/>
                    <a:pt x="13742" y="24302"/>
                  </a:cubicBezTo>
                  <a:cubicBezTo>
                    <a:pt x="14451" y="24302"/>
                    <a:pt x="15164" y="24240"/>
                    <a:pt x="15872" y="24112"/>
                  </a:cubicBezTo>
                  <a:lnTo>
                    <a:pt x="15896" y="24112"/>
                  </a:lnTo>
                  <a:cubicBezTo>
                    <a:pt x="22527" y="22934"/>
                    <a:pt x="26968" y="16612"/>
                    <a:pt x="25802" y="10016"/>
                  </a:cubicBezTo>
                  <a:cubicBezTo>
                    <a:pt x="24780" y="4143"/>
                    <a:pt x="19681" y="0"/>
                    <a:pt x="13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6237513" y="3162400"/>
              <a:ext cx="609350" cy="562300"/>
            </a:xfrm>
            <a:custGeom>
              <a:rect b="b" l="l" r="r" t="t"/>
              <a:pathLst>
                <a:path extrusionOk="0" h="22492" w="24374">
                  <a:moveTo>
                    <a:pt x="12266" y="0"/>
                  </a:moveTo>
                  <a:cubicBezTo>
                    <a:pt x="11636" y="0"/>
                    <a:pt x="10999" y="54"/>
                    <a:pt x="10359" y="164"/>
                  </a:cubicBezTo>
                  <a:cubicBezTo>
                    <a:pt x="4347" y="1200"/>
                    <a:pt x="1" y="6915"/>
                    <a:pt x="1132" y="13273"/>
                  </a:cubicBezTo>
                  <a:cubicBezTo>
                    <a:pt x="2128" y="18876"/>
                    <a:pt x="6921" y="22491"/>
                    <a:pt x="12134" y="22491"/>
                  </a:cubicBezTo>
                  <a:cubicBezTo>
                    <a:pt x="12780" y="22491"/>
                    <a:pt x="13433" y="22436"/>
                    <a:pt x="14086" y="22321"/>
                  </a:cubicBezTo>
                  <a:cubicBezTo>
                    <a:pt x="20206" y="21238"/>
                    <a:pt x="24373" y="15380"/>
                    <a:pt x="23290" y="9260"/>
                  </a:cubicBezTo>
                  <a:cubicBezTo>
                    <a:pt x="22343" y="3770"/>
                    <a:pt x="17563" y="0"/>
                    <a:pt x="122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6527138" y="3478625"/>
              <a:ext cx="51225" cy="120825"/>
            </a:xfrm>
            <a:custGeom>
              <a:rect b="b" l="l" r="r" t="t"/>
              <a:pathLst>
                <a:path extrusionOk="0" h="4833" w="2049">
                  <a:moveTo>
                    <a:pt x="870" y="636"/>
                  </a:moveTo>
                  <a:cubicBezTo>
                    <a:pt x="1394" y="1529"/>
                    <a:pt x="1668" y="2433"/>
                    <a:pt x="1608" y="3410"/>
                  </a:cubicBezTo>
                  <a:cubicBezTo>
                    <a:pt x="1584" y="3636"/>
                    <a:pt x="1537" y="3850"/>
                    <a:pt x="1465" y="4065"/>
                  </a:cubicBezTo>
                  <a:cubicBezTo>
                    <a:pt x="1430" y="4160"/>
                    <a:pt x="1370" y="4243"/>
                    <a:pt x="1299" y="4327"/>
                  </a:cubicBezTo>
                  <a:cubicBezTo>
                    <a:pt x="1249" y="4376"/>
                    <a:pt x="1178" y="4405"/>
                    <a:pt x="1107" y="4405"/>
                  </a:cubicBezTo>
                  <a:cubicBezTo>
                    <a:pt x="1058" y="4405"/>
                    <a:pt x="1009" y="4391"/>
                    <a:pt x="965" y="4362"/>
                  </a:cubicBezTo>
                  <a:cubicBezTo>
                    <a:pt x="751" y="4231"/>
                    <a:pt x="584" y="4017"/>
                    <a:pt x="525" y="3767"/>
                  </a:cubicBezTo>
                  <a:cubicBezTo>
                    <a:pt x="477" y="3576"/>
                    <a:pt x="441" y="3386"/>
                    <a:pt x="441" y="3195"/>
                  </a:cubicBezTo>
                  <a:cubicBezTo>
                    <a:pt x="453" y="2386"/>
                    <a:pt x="560" y="1588"/>
                    <a:pt x="787" y="814"/>
                  </a:cubicBezTo>
                  <a:cubicBezTo>
                    <a:pt x="810" y="743"/>
                    <a:pt x="834" y="683"/>
                    <a:pt x="870" y="636"/>
                  </a:cubicBezTo>
                  <a:close/>
                  <a:moveTo>
                    <a:pt x="818" y="1"/>
                  </a:moveTo>
                  <a:cubicBezTo>
                    <a:pt x="800" y="1"/>
                    <a:pt x="782" y="2"/>
                    <a:pt x="763" y="5"/>
                  </a:cubicBezTo>
                  <a:cubicBezTo>
                    <a:pt x="608" y="40"/>
                    <a:pt x="560" y="171"/>
                    <a:pt x="525" y="302"/>
                  </a:cubicBezTo>
                  <a:cubicBezTo>
                    <a:pt x="406" y="767"/>
                    <a:pt x="263" y="1219"/>
                    <a:pt x="167" y="1683"/>
                  </a:cubicBezTo>
                  <a:cubicBezTo>
                    <a:pt x="48" y="2279"/>
                    <a:pt x="1" y="2874"/>
                    <a:pt x="48" y="3469"/>
                  </a:cubicBezTo>
                  <a:cubicBezTo>
                    <a:pt x="60" y="3922"/>
                    <a:pt x="275" y="4350"/>
                    <a:pt x="632" y="4636"/>
                  </a:cubicBezTo>
                  <a:cubicBezTo>
                    <a:pt x="799" y="4768"/>
                    <a:pt x="966" y="4833"/>
                    <a:pt x="1126" y="4833"/>
                  </a:cubicBezTo>
                  <a:cubicBezTo>
                    <a:pt x="1342" y="4833"/>
                    <a:pt x="1544" y="4714"/>
                    <a:pt x="1715" y="4481"/>
                  </a:cubicBezTo>
                  <a:cubicBezTo>
                    <a:pt x="1846" y="4267"/>
                    <a:pt x="1941" y="4017"/>
                    <a:pt x="1977" y="3767"/>
                  </a:cubicBezTo>
                  <a:cubicBezTo>
                    <a:pt x="2049" y="3267"/>
                    <a:pt x="2037" y="2755"/>
                    <a:pt x="1941" y="2255"/>
                  </a:cubicBezTo>
                  <a:cubicBezTo>
                    <a:pt x="1811" y="1517"/>
                    <a:pt x="1489" y="862"/>
                    <a:pt x="1132" y="219"/>
                  </a:cubicBezTo>
                  <a:cubicBezTo>
                    <a:pt x="1079" y="82"/>
                    <a:pt x="961" y="1"/>
                    <a:pt x="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6707813" y="3457250"/>
              <a:ext cx="70875" cy="64250"/>
            </a:xfrm>
            <a:custGeom>
              <a:rect b="b" l="l" r="r" t="t"/>
              <a:pathLst>
                <a:path extrusionOk="0" h="2570" w="2835">
                  <a:moveTo>
                    <a:pt x="2642" y="1"/>
                  </a:moveTo>
                  <a:cubicBezTo>
                    <a:pt x="2602" y="1"/>
                    <a:pt x="2561" y="13"/>
                    <a:pt x="2525" y="38"/>
                  </a:cubicBezTo>
                  <a:cubicBezTo>
                    <a:pt x="2156" y="348"/>
                    <a:pt x="1799" y="669"/>
                    <a:pt x="1442" y="991"/>
                  </a:cubicBezTo>
                  <a:cubicBezTo>
                    <a:pt x="1025" y="1360"/>
                    <a:pt x="620" y="1729"/>
                    <a:pt x="227" y="2110"/>
                  </a:cubicBezTo>
                  <a:cubicBezTo>
                    <a:pt x="132" y="2193"/>
                    <a:pt x="72" y="2288"/>
                    <a:pt x="25" y="2395"/>
                  </a:cubicBezTo>
                  <a:cubicBezTo>
                    <a:pt x="1" y="2419"/>
                    <a:pt x="37" y="2515"/>
                    <a:pt x="72" y="2538"/>
                  </a:cubicBezTo>
                  <a:cubicBezTo>
                    <a:pt x="102" y="2561"/>
                    <a:pt x="137" y="2569"/>
                    <a:pt x="174" y="2569"/>
                  </a:cubicBezTo>
                  <a:cubicBezTo>
                    <a:pt x="195" y="2569"/>
                    <a:pt x="217" y="2567"/>
                    <a:pt x="239" y="2562"/>
                  </a:cubicBezTo>
                  <a:cubicBezTo>
                    <a:pt x="299" y="2538"/>
                    <a:pt x="346" y="2503"/>
                    <a:pt x="382" y="2467"/>
                  </a:cubicBezTo>
                  <a:lnTo>
                    <a:pt x="2585" y="550"/>
                  </a:lnTo>
                  <a:cubicBezTo>
                    <a:pt x="2656" y="490"/>
                    <a:pt x="2715" y="431"/>
                    <a:pt x="2775" y="360"/>
                  </a:cubicBezTo>
                  <a:cubicBezTo>
                    <a:pt x="2799" y="312"/>
                    <a:pt x="2823" y="252"/>
                    <a:pt x="2835" y="193"/>
                  </a:cubicBezTo>
                  <a:cubicBezTo>
                    <a:pt x="2826" y="68"/>
                    <a:pt x="2736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6310738" y="3490075"/>
              <a:ext cx="61050" cy="68875"/>
            </a:xfrm>
            <a:custGeom>
              <a:rect b="b" l="l" r="r" t="t"/>
              <a:pathLst>
                <a:path extrusionOk="0" h="2755" w="2442">
                  <a:moveTo>
                    <a:pt x="2250" y="0"/>
                  </a:moveTo>
                  <a:cubicBezTo>
                    <a:pt x="2225" y="0"/>
                    <a:pt x="2200" y="7"/>
                    <a:pt x="2180" y="23"/>
                  </a:cubicBezTo>
                  <a:cubicBezTo>
                    <a:pt x="2085" y="70"/>
                    <a:pt x="2001" y="142"/>
                    <a:pt x="1930" y="213"/>
                  </a:cubicBezTo>
                  <a:cubicBezTo>
                    <a:pt x="1739" y="440"/>
                    <a:pt x="1537" y="666"/>
                    <a:pt x="1334" y="892"/>
                  </a:cubicBezTo>
                  <a:cubicBezTo>
                    <a:pt x="953" y="1344"/>
                    <a:pt x="572" y="1809"/>
                    <a:pt x="191" y="2273"/>
                  </a:cubicBezTo>
                  <a:cubicBezTo>
                    <a:pt x="108" y="2368"/>
                    <a:pt x="49" y="2464"/>
                    <a:pt x="1" y="2571"/>
                  </a:cubicBezTo>
                  <a:cubicBezTo>
                    <a:pt x="1" y="2630"/>
                    <a:pt x="13" y="2678"/>
                    <a:pt x="60" y="2726"/>
                  </a:cubicBezTo>
                  <a:cubicBezTo>
                    <a:pt x="95" y="2743"/>
                    <a:pt x="137" y="2754"/>
                    <a:pt x="175" y="2754"/>
                  </a:cubicBezTo>
                  <a:cubicBezTo>
                    <a:pt x="189" y="2754"/>
                    <a:pt x="202" y="2753"/>
                    <a:pt x="215" y="2749"/>
                  </a:cubicBezTo>
                  <a:cubicBezTo>
                    <a:pt x="299" y="2702"/>
                    <a:pt x="358" y="2642"/>
                    <a:pt x="418" y="2571"/>
                  </a:cubicBezTo>
                  <a:cubicBezTo>
                    <a:pt x="787" y="2154"/>
                    <a:pt x="1144" y="1725"/>
                    <a:pt x="1513" y="1309"/>
                  </a:cubicBezTo>
                  <a:cubicBezTo>
                    <a:pt x="1787" y="999"/>
                    <a:pt x="2073" y="690"/>
                    <a:pt x="2346" y="368"/>
                  </a:cubicBezTo>
                  <a:cubicBezTo>
                    <a:pt x="2382" y="320"/>
                    <a:pt x="2418" y="273"/>
                    <a:pt x="2442" y="213"/>
                  </a:cubicBezTo>
                  <a:cubicBezTo>
                    <a:pt x="2442" y="92"/>
                    <a:pt x="2340" y="0"/>
                    <a:pt x="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6336388" y="3504500"/>
              <a:ext cx="59525" cy="64175"/>
            </a:xfrm>
            <a:custGeom>
              <a:rect b="b" l="l" r="r" t="t"/>
              <a:pathLst>
                <a:path extrusionOk="0" h="2567" w="2381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32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35" y="2339"/>
                  </a:cubicBezTo>
                  <a:cubicBezTo>
                    <a:pt x="1" y="2463"/>
                    <a:pt x="95" y="2566"/>
                    <a:pt x="207" y="2566"/>
                  </a:cubicBezTo>
                  <a:cubicBezTo>
                    <a:pt x="213" y="2566"/>
                    <a:pt x="219" y="2566"/>
                    <a:pt x="225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0" y="1125"/>
                    <a:pt x="2166" y="458"/>
                  </a:cubicBezTo>
                  <a:cubicBezTo>
                    <a:pt x="2225" y="386"/>
                    <a:pt x="2285" y="315"/>
                    <a:pt x="2332" y="244"/>
                  </a:cubicBezTo>
                  <a:cubicBezTo>
                    <a:pt x="2380" y="184"/>
                    <a:pt x="2368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6679538" y="3451050"/>
              <a:ext cx="61050" cy="59450"/>
            </a:xfrm>
            <a:custGeom>
              <a:rect b="b" l="l" r="r" t="t"/>
              <a:pathLst>
                <a:path extrusionOk="0" h="2378" w="2442">
                  <a:moveTo>
                    <a:pt x="2192" y="0"/>
                  </a:moveTo>
                  <a:cubicBezTo>
                    <a:pt x="2144" y="0"/>
                    <a:pt x="2084" y="48"/>
                    <a:pt x="2049" y="96"/>
                  </a:cubicBezTo>
                  <a:cubicBezTo>
                    <a:pt x="1406" y="715"/>
                    <a:pt x="763" y="1346"/>
                    <a:pt x="120" y="1977"/>
                  </a:cubicBezTo>
                  <a:cubicBezTo>
                    <a:pt x="60" y="2036"/>
                    <a:pt x="25" y="2096"/>
                    <a:pt x="1" y="2167"/>
                  </a:cubicBezTo>
                  <a:cubicBezTo>
                    <a:pt x="1" y="2239"/>
                    <a:pt x="25" y="2310"/>
                    <a:pt x="72" y="2358"/>
                  </a:cubicBezTo>
                  <a:cubicBezTo>
                    <a:pt x="82" y="2373"/>
                    <a:pt x="104" y="2377"/>
                    <a:pt x="129" y="2377"/>
                  </a:cubicBezTo>
                  <a:cubicBezTo>
                    <a:pt x="163" y="2377"/>
                    <a:pt x="205" y="2370"/>
                    <a:pt x="239" y="2370"/>
                  </a:cubicBezTo>
                  <a:cubicBezTo>
                    <a:pt x="263" y="2370"/>
                    <a:pt x="287" y="2334"/>
                    <a:pt x="310" y="2322"/>
                  </a:cubicBezTo>
                  <a:cubicBezTo>
                    <a:pt x="953" y="1715"/>
                    <a:pt x="1584" y="1096"/>
                    <a:pt x="2227" y="488"/>
                  </a:cubicBezTo>
                  <a:cubicBezTo>
                    <a:pt x="2299" y="429"/>
                    <a:pt x="2346" y="357"/>
                    <a:pt x="2394" y="286"/>
                  </a:cubicBezTo>
                  <a:cubicBezTo>
                    <a:pt x="2418" y="227"/>
                    <a:pt x="2442" y="155"/>
                    <a:pt x="2442" y="96"/>
                  </a:cubicBezTo>
                  <a:cubicBezTo>
                    <a:pt x="2370" y="48"/>
                    <a:pt x="2287" y="24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6564063" y="3295075"/>
              <a:ext cx="195575" cy="169175"/>
            </a:xfrm>
            <a:custGeom>
              <a:rect b="b" l="l" r="r" t="t"/>
              <a:pathLst>
                <a:path extrusionOk="0" h="6767" w="7823">
                  <a:moveTo>
                    <a:pt x="6045" y="1"/>
                  </a:moveTo>
                  <a:cubicBezTo>
                    <a:pt x="5980" y="1"/>
                    <a:pt x="5913" y="4"/>
                    <a:pt x="5846" y="12"/>
                  </a:cubicBezTo>
                  <a:cubicBezTo>
                    <a:pt x="5263" y="48"/>
                    <a:pt x="4739" y="370"/>
                    <a:pt x="4453" y="881"/>
                  </a:cubicBezTo>
                  <a:cubicBezTo>
                    <a:pt x="4310" y="1143"/>
                    <a:pt x="4203" y="1417"/>
                    <a:pt x="4036" y="1763"/>
                  </a:cubicBezTo>
                  <a:cubicBezTo>
                    <a:pt x="3941" y="1608"/>
                    <a:pt x="3882" y="1513"/>
                    <a:pt x="3810" y="1417"/>
                  </a:cubicBezTo>
                  <a:cubicBezTo>
                    <a:pt x="3691" y="1251"/>
                    <a:pt x="3572" y="1072"/>
                    <a:pt x="3441" y="905"/>
                  </a:cubicBezTo>
                  <a:cubicBezTo>
                    <a:pt x="3167" y="565"/>
                    <a:pt x="2587" y="294"/>
                    <a:pt x="1999" y="294"/>
                  </a:cubicBezTo>
                  <a:cubicBezTo>
                    <a:pt x="1743" y="294"/>
                    <a:pt x="1485" y="346"/>
                    <a:pt x="1250" y="465"/>
                  </a:cubicBezTo>
                  <a:cubicBezTo>
                    <a:pt x="488" y="858"/>
                    <a:pt x="119" y="1501"/>
                    <a:pt x="36" y="2334"/>
                  </a:cubicBezTo>
                  <a:cubicBezTo>
                    <a:pt x="0" y="2810"/>
                    <a:pt x="167" y="3275"/>
                    <a:pt x="500" y="3608"/>
                  </a:cubicBezTo>
                  <a:cubicBezTo>
                    <a:pt x="750" y="3882"/>
                    <a:pt x="1060" y="4108"/>
                    <a:pt x="1405" y="4275"/>
                  </a:cubicBezTo>
                  <a:cubicBezTo>
                    <a:pt x="1679" y="4406"/>
                    <a:pt x="1977" y="4537"/>
                    <a:pt x="2250" y="4680"/>
                  </a:cubicBezTo>
                  <a:cubicBezTo>
                    <a:pt x="2774" y="4930"/>
                    <a:pt x="3167" y="5382"/>
                    <a:pt x="3346" y="5930"/>
                  </a:cubicBezTo>
                  <a:cubicBezTo>
                    <a:pt x="3417" y="6132"/>
                    <a:pt x="3477" y="6335"/>
                    <a:pt x="3560" y="6525"/>
                  </a:cubicBezTo>
                  <a:cubicBezTo>
                    <a:pt x="3623" y="6697"/>
                    <a:pt x="3680" y="6767"/>
                    <a:pt x="3801" y="6767"/>
                  </a:cubicBezTo>
                  <a:cubicBezTo>
                    <a:pt x="3863" y="6767"/>
                    <a:pt x="3942" y="6748"/>
                    <a:pt x="4048" y="6716"/>
                  </a:cubicBezTo>
                  <a:cubicBezTo>
                    <a:pt x="4132" y="6513"/>
                    <a:pt x="4203" y="6299"/>
                    <a:pt x="4298" y="6096"/>
                  </a:cubicBezTo>
                  <a:cubicBezTo>
                    <a:pt x="4584" y="5525"/>
                    <a:pt x="5001" y="5037"/>
                    <a:pt x="5513" y="4668"/>
                  </a:cubicBezTo>
                  <a:cubicBezTo>
                    <a:pt x="5787" y="4453"/>
                    <a:pt x="6060" y="4251"/>
                    <a:pt x="6334" y="4049"/>
                  </a:cubicBezTo>
                  <a:cubicBezTo>
                    <a:pt x="6680" y="3799"/>
                    <a:pt x="6989" y="3501"/>
                    <a:pt x="7251" y="3179"/>
                  </a:cubicBezTo>
                  <a:cubicBezTo>
                    <a:pt x="7656" y="2703"/>
                    <a:pt x="7823" y="2072"/>
                    <a:pt x="7715" y="1465"/>
                  </a:cubicBezTo>
                  <a:cubicBezTo>
                    <a:pt x="7594" y="615"/>
                    <a:pt x="6879" y="1"/>
                    <a:pt x="6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6298063" y="3332900"/>
              <a:ext cx="199650" cy="175100"/>
            </a:xfrm>
            <a:custGeom>
              <a:rect b="b" l="l" r="r" t="t"/>
              <a:pathLst>
                <a:path extrusionOk="0" h="7004" w="7986">
                  <a:moveTo>
                    <a:pt x="6348" y="0"/>
                  </a:moveTo>
                  <a:cubicBezTo>
                    <a:pt x="6224" y="0"/>
                    <a:pt x="6091" y="15"/>
                    <a:pt x="5949" y="47"/>
                  </a:cubicBezTo>
                  <a:cubicBezTo>
                    <a:pt x="5616" y="119"/>
                    <a:pt x="5294" y="285"/>
                    <a:pt x="5044" y="523"/>
                  </a:cubicBezTo>
                  <a:cubicBezTo>
                    <a:pt x="4675" y="881"/>
                    <a:pt x="4389" y="1309"/>
                    <a:pt x="4235" y="1797"/>
                  </a:cubicBezTo>
                  <a:lnTo>
                    <a:pt x="4104" y="2155"/>
                  </a:lnTo>
                  <a:cubicBezTo>
                    <a:pt x="3985" y="2047"/>
                    <a:pt x="3889" y="1952"/>
                    <a:pt x="3794" y="1857"/>
                  </a:cubicBezTo>
                  <a:cubicBezTo>
                    <a:pt x="3389" y="1488"/>
                    <a:pt x="2889" y="1262"/>
                    <a:pt x="2341" y="1214"/>
                  </a:cubicBezTo>
                  <a:cubicBezTo>
                    <a:pt x="2276" y="1207"/>
                    <a:pt x="2212" y="1204"/>
                    <a:pt x="2148" y="1204"/>
                  </a:cubicBezTo>
                  <a:cubicBezTo>
                    <a:pt x="931" y="1204"/>
                    <a:pt x="0" y="2362"/>
                    <a:pt x="306" y="3583"/>
                  </a:cubicBezTo>
                  <a:cubicBezTo>
                    <a:pt x="460" y="4250"/>
                    <a:pt x="889" y="4691"/>
                    <a:pt x="1591" y="4798"/>
                  </a:cubicBezTo>
                  <a:cubicBezTo>
                    <a:pt x="1865" y="4833"/>
                    <a:pt x="2127" y="4857"/>
                    <a:pt x="2401" y="4881"/>
                  </a:cubicBezTo>
                  <a:cubicBezTo>
                    <a:pt x="2592" y="4893"/>
                    <a:pt x="2794" y="4893"/>
                    <a:pt x="2984" y="4917"/>
                  </a:cubicBezTo>
                  <a:cubicBezTo>
                    <a:pt x="3627" y="4964"/>
                    <a:pt x="4127" y="5250"/>
                    <a:pt x="4449" y="5822"/>
                  </a:cubicBezTo>
                  <a:cubicBezTo>
                    <a:pt x="4592" y="6096"/>
                    <a:pt x="4723" y="6381"/>
                    <a:pt x="4854" y="6667"/>
                  </a:cubicBezTo>
                  <a:cubicBezTo>
                    <a:pt x="4889" y="6762"/>
                    <a:pt x="4949" y="6858"/>
                    <a:pt x="5008" y="6941"/>
                  </a:cubicBezTo>
                  <a:cubicBezTo>
                    <a:pt x="5046" y="6983"/>
                    <a:pt x="5097" y="7003"/>
                    <a:pt x="5147" y="7003"/>
                  </a:cubicBezTo>
                  <a:cubicBezTo>
                    <a:pt x="5224" y="7003"/>
                    <a:pt x="5301" y="6956"/>
                    <a:pt x="5330" y="6869"/>
                  </a:cubicBezTo>
                  <a:cubicBezTo>
                    <a:pt x="5354" y="6750"/>
                    <a:pt x="5366" y="6631"/>
                    <a:pt x="5378" y="6512"/>
                  </a:cubicBezTo>
                  <a:cubicBezTo>
                    <a:pt x="5401" y="6167"/>
                    <a:pt x="5413" y="5822"/>
                    <a:pt x="5461" y="5476"/>
                  </a:cubicBezTo>
                  <a:cubicBezTo>
                    <a:pt x="5497" y="5060"/>
                    <a:pt x="5687" y="4667"/>
                    <a:pt x="5985" y="4369"/>
                  </a:cubicBezTo>
                  <a:cubicBezTo>
                    <a:pt x="6199" y="4155"/>
                    <a:pt x="6437" y="3964"/>
                    <a:pt x="6652" y="3762"/>
                  </a:cubicBezTo>
                  <a:cubicBezTo>
                    <a:pt x="6913" y="3536"/>
                    <a:pt x="7164" y="3298"/>
                    <a:pt x="7402" y="3036"/>
                  </a:cubicBezTo>
                  <a:cubicBezTo>
                    <a:pt x="7973" y="2333"/>
                    <a:pt x="7985" y="1333"/>
                    <a:pt x="7449" y="607"/>
                  </a:cubicBezTo>
                  <a:cubicBezTo>
                    <a:pt x="7184" y="228"/>
                    <a:pt x="6829" y="0"/>
                    <a:pt x="6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6537863" y="3494500"/>
              <a:ext cx="30975" cy="94475"/>
            </a:xfrm>
            <a:custGeom>
              <a:rect b="b" l="l" r="r" t="t"/>
              <a:pathLst>
                <a:path extrusionOk="0" h="3779" w="1239">
                  <a:moveTo>
                    <a:pt x="441" y="1"/>
                  </a:moveTo>
                  <a:cubicBezTo>
                    <a:pt x="405" y="60"/>
                    <a:pt x="369" y="120"/>
                    <a:pt x="334" y="179"/>
                  </a:cubicBezTo>
                  <a:cubicBezTo>
                    <a:pt x="119" y="953"/>
                    <a:pt x="0" y="1751"/>
                    <a:pt x="0" y="2560"/>
                  </a:cubicBezTo>
                  <a:cubicBezTo>
                    <a:pt x="0" y="2751"/>
                    <a:pt x="24" y="2953"/>
                    <a:pt x="84" y="3132"/>
                  </a:cubicBezTo>
                  <a:cubicBezTo>
                    <a:pt x="143" y="3382"/>
                    <a:pt x="310" y="3596"/>
                    <a:pt x="524" y="3727"/>
                  </a:cubicBezTo>
                  <a:cubicBezTo>
                    <a:pt x="569" y="3762"/>
                    <a:pt x="620" y="3778"/>
                    <a:pt x="670" y="3778"/>
                  </a:cubicBezTo>
                  <a:cubicBezTo>
                    <a:pt x="740" y="3778"/>
                    <a:pt x="809" y="3747"/>
                    <a:pt x="858" y="3692"/>
                  </a:cubicBezTo>
                  <a:cubicBezTo>
                    <a:pt x="929" y="3620"/>
                    <a:pt x="989" y="3537"/>
                    <a:pt x="1024" y="3430"/>
                  </a:cubicBezTo>
                  <a:cubicBezTo>
                    <a:pt x="1096" y="3227"/>
                    <a:pt x="1143" y="3001"/>
                    <a:pt x="1167" y="2787"/>
                  </a:cubicBezTo>
                  <a:cubicBezTo>
                    <a:pt x="1239" y="1798"/>
                    <a:pt x="965" y="894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1" name="Google Shape;141;p1"/>
          <p:cNvSpPr txBox="1"/>
          <p:nvPr>
            <p:ph type="ctrTitle"/>
          </p:nvPr>
        </p:nvSpPr>
        <p:spPr>
          <a:xfrm>
            <a:off x="831625" y="1237401"/>
            <a:ext cx="5388900" cy="22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5200"/>
              <a:buNone/>
            </a:pPr>
            <a:r>
              <a:rPr lang="en-US" sz="6000">
                <a:highlight>
                  <a:schemeClr val="accent2"/>
                </a:highlight>
              </a:rPr>
              <a:t>My schoolbag</a:t>
            </a:r>
            <a:endParaRPr sz="6000">
              <a:highlight>
                <a:schemeClr val="accent2"/>
              </a:highlight>
            </a:endParaRPr>
          </a:p>
        </p:txBody>
      </p:sp>
      <p:sp>
        <p:nvSpPr>
          <p:cNvPr id="142" name="Google Shape;142;p1"/>
          <p:cNvSpPr txBox="1"/>
          <p:nvPr>
            <p:ph idx="2" type="subTitle"/>
          </p:nvPr>
        </p:nvSpPr>
        <p:spPr>
          <a:xfrm>
            <a:off x="7035300" y="539500"/>
            <a:ext cx="2108700" cy="34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– biggeners’ 1  –</a:t>
            </a:r>
            <a:endParaRPr/>
          </a:p>
        </p:txBody>
      </p:sp>
      <p:grpSp>
        <p:nvGrpSpPr>
          <p:cNvPr id="143" name="Google Shape;143;p1"/>
          <p:cNvGrpSpPr/>
          <p:nvPr/>
        </p:nvGrpSpPr>
        <p:grpSpPr>
          <a:xfrm rot="743003">
            <a:off x="7070064" y="1321656"/>
            <a:ext cx="1717414" cy="1717414"/>
            <a:chOff x="3220092" y="2201918"/>
            <a:chExt cx="702600" cy="702600"/>
          </a:xfrm>
        </p:grpSpPr>
        <p:sp>
          <p:nvSpPr>
            <p:cNvPr id="144" name="Google Shape;144;p1"/>
            <p:cNvSpPr/>
            <p:nvPr/>
          </p:nvSpPr>
          <p:spPr>
            <a:xfrm>
              <a:off x="3220092" y="2201918"/>
              <a:ext cx="702600" cy="702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2" name="Google Shape;152;p1"/>
          <p:cNvGrpSpPr/>
          <p:nvPr/>
        </p:nvGrpSpPr>
        <p:grpSpPr>
          <a:xfrm>
            <a:off x="5684916" y="1057815"/>
            <a:ext cx="1350377" cy="1350377"/>
            <a:chOff x="4192900" y="2185314"/>
            <a:chExt cx="735900" cy="735900"/>
          </a:xfrm>
        </p:grpSpPr>
        <p:sp>
          <p:nvSpPr>
            <p:cNvPr id="153" name="Google Shape;153;p1"/>
            <p:cNvSpPr/>
            <p:nvPr/>
          </p:nvSpPr>
          <p:spPr>
            <a:xfrm>
              <a:off x="4192900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4235188" y="2229775"/>
              <a:ext cx="651000" cy="643550"/>
            </a:xfrm>
            <a:custGeom>
              <a:rect b="b" l="l" r="r" t="t"/>
              <a:pathLst>
                <a:path extrusionOk="0" h="25742" w="26040">
                  <a:moveTo>
                    <a:pt x="13217" y="0"/>
                  </a:moveTo>
                  <a:cubicBezTo>
                    <a:pt x="12919" y="0"/>
                    <a:pt x="12621" y="12"/>
                    <a:pt x="12324" y="36"/>
                  </a:cubicBezTo>
                  <a:cubicBezTo>
                    <a:pt x="7525" y="357"/>
                    <a:pt x="3299" y="3310"/>
                    <a:pt x="1346" y="7691"/>
                  </a:cubicBezTo>
                  <a:cubicBezTo>
                    <a:pt x="346" y="9882"/>
                    <a:pt x="1" y="12323"/>
                    <a:pt x="346" y="14704"/>
                  </a:cubicBezTo>
                  <a:cubicBezTo>
                    <a:pt x="822" y="18026"/>
                    <a:pt x="2370" y="20776"/>
                    <a:pt x="4942" y="22872"/>
                  </a:cubicBezTo>
                  <a:cubicBezTo>
                    <a:pt x="7178" y="24720"/>
                    <a:pt x="10008" y="25742"/>
                    <a:pt x="12925" y="25742"/>
                  </a:cubicBezTo>
                  <a:cubicBezTo>
                    <a:pt x="12959" y="25742"/>
                    <a:pt x="12992" y="25742"/>
                    <a:pt x="13026" y="25741"/>
                  </a:cubicBezTo>
                  <a:lnTo>
                    <a:pt x="13240" y="25741"/>
                  </a:lnTo>
                  <a:cubicBezTo>
                    <a:pt x="13931" y="25741"/>
                    <a:pt x="14622" y="25682"/>
                    <a:pt x="15300" y="25551"/>
                  </a:cubicBezTo>
                  <a:cubicBezTo>
                    <a:pt x="18432" y="24967"/>
                    <a:pt x="21051" y="23443"/>
                    <a:pt x="23051" y="21026"/>
                  </a:cubicBezTo>
                  <a:cubicBezTo>
                    <a:pt x="24932" y="18764"/>
                    <a:pt x="25932" y="16062"/>
                    <a:pt x="26028" y="12978"/>
                  </a:cubicBezTo>
                  <a:cubicBezTo>
                    <a:pt x="26040" y="12216"/>
                    <a:pt x="25980" y="11454"/>
                    <a:pt x="25837" y="10704"/>
                  </a:cubicBezTo>
                  <a:cubicBezTo>
                    <a:pt x="25409" y="8072"/>
                    <a:pt x="24158" y="5632"/>
                    <a:pt x="22265" y="3751"/>
                  </a:cubicBezTo>
                  <a:cubicBezTo>
                    <a:pt x="21039" y="2512"/>
                    <a:pt x="19563" y="1548"/>
                    <a:pt x="17931" y="917"/>
                  </a:cubicBezTo>
                  <a:cubicBezTo>
                    <a:pt x="16431" y="322"/>
                    <a:pt x="14824" y="12"/>
                    <a:pt x="13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259313" y="2253875"/>
              <a:ext cx="603075" cy="595675"/>
            </a:xfrm>
            <a:custGeom>
              <a:rect b="b" l="l" r="r" t="t"/>
              <a:pathLst>
                <a:path extrusionOk="0" h="23827" w="24123">
                  <a:moveTo>
                    <a:pt x="12202" y="0"/>
                  </a:moveTo>
                  <a:cubicBezTo>
                    <a:pt x="7599" y="0"/>
                    <a:pt x="3227" y="2673"/>
                    <a:pt x="1250" y="7132"/>
                  </a:cubicBezTo>
                  <a:cubicBezTo>
                    <a:pt x="322" y="9156"/>
                    <a:pt x="0" y="11407"/>
                    <a:pt x="333" y="13609"/>
                  </a:cubicBezTo>
                  <a:cubicBezTo>
                    <a:pt x="762" y="16681"/>
                    <a:pt x="2179" y="19217"/>
                    <a:pt x="4584" y="21170"/>
                  </a:cubicBezTo>
                  <a:cubicBezTo>
                    <a:pt x="6665" y="22887"/>
                    <a:pt x="9281" y="23825"/>
                    <a:pt x="11972" y="23825"/>
                  </a:cubicBezTo>
                  <a:cubicBezTo>
                    <a:pt x="12006" y="23825"/>
                    <a:pt x="12039" y="23825"/>
                    <a:pt x="12073" y="23825"/>
                  </a:cubicBezTo>
                  <a:cubicBezTo>
                    <a:pt x="12132" y="23826"/>
                    <a:pt x="12190" y="23826"/>
                    <a:pt x="12249" y="23826"/>
                  </a:cubicBezTo>
                  <a:cubicBezTo>
                    <a:pt x="12892" y="23826"/>
                    <a:pt x="13535" y="23766"/>
                    <a:pt x="14168" y="23646"/>
                  </a:cubicBezTo>
                  <a:cubicBezTo>
                    <a:pt x="17062" y="23110"/>
                    <a:pt x="19467" y="21729"/>
                    <a:pt x="21360" y="19455"/>
                  </a:cubicBezTo>
                  <a:cubicBezTo>
                    <a:pt x="23158" y="17288"/>
                    <a:pt x="24027" y="14776"/>
                    <a:pt x="24110" y="11990"/>
                  </a:cubicBezTo>
                  <a:cubicBezTo>
                    <a:pt x="24122" y="11288"/>
                    <a:pt x="24063" y="10585"/>
                    <a:pt x="23932" y="9906"/>
                  </a:cubicBezTo>
                  <a:cubicBezTo>
                    <a:pt x="23539" y="7466"/>
                    <a:pt x="22372" y="5203"/>
                    <a:pt x="20622" y="3465"/>
                  </a:cubicBezTo>
                  <a:cubicBezTo>
                    <a:pt x="19479" y="2322"/>
                    <a:pt x="18121" y="1429"/>
                    <a:pt x="16609" y="846"/>
                  </a:cubicBezTo>
                  <a:cubicBezTo>
                    <a:pt x="15163" y="273"/>
                    <a:pt x="13671" y="0"/>
                    <a:pt x="122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4432238" y="2453900"/>
              <a:ext cx="42900" cy="99150"/>
            </a:xfrm>
            <a:custGeom>
              <a:rect b="b" l="l" r="r" t="t"/>
              <a:pathLst>
                <a:path extrusionOk="0" h="3966" w="1716">
                  <a:moveTo>
                    <a:pt x="746" y="0"/>
                  </a:moveTo>
                  <a:cubicBezTo>
                    <a:pt x="579" y="0"/>
                    <a:pt x="412" y="67"/>
                    <a:pt x="286" y="203"/>
                  </a:cubicBezTo>
                  <a:cubicBezTo>
                    <a:pt x="132" y="381"/>
                    <a:pt x="36" y="620"/>
                    <a:pt x="36" y="858"/>
                  </a:cubicBezTo>
                  <a:cubicBezTo>
                    <a:pt x="12" y="1072"/>
                    <a:pt x="1" y="1298"/>
                    <a:pt x="12" y="1524"/>
                  </a:cubicBezTo>
                  <a:cubicBezTo>
                    <a:pt x="24" y="2108"/>
                    <a:pt x="108" y="2691"/>
                    <a:pt x="274" y="3251"/>
                  </a:cubicBezTo>
                  <a:cubicBezTo>
                    <a:pt x="334" y="3465"/>
                    <a:pt x="441" y="3668"/>
                    <a:pt x="596" y="3822"/>
                  </a:cubicBezTo>
                  <a:cubicBezTo>
                    <a:pt x="691" y="3918"/>
                    <a:pt x="819" y="3966"/>
                    <a:pt x="944" y="3966"/>
                  </a:cubicBezTo>
                  <a:cubicBezTo>
                    <a:pt x="1085" y="3966"/>
                    <a:pt x="1222" y="3906"/>
                    <a:pt x="1310" y="3787"/>
                  </a:cubicBezTo>
                  <a:cubicBezTo>
                    <a:pt x="1406" y="3656"/>
                    <a:pt x="1477" y="3513"/>
                    <a:pt x="1525" y="3358"/>
                  </a:cubicBezTo>
                  <a:cubicBezTo>
                    <a:pt x="1656" y="2941"/>
                    <a:pt x="1715" y="2501"/>
                    <a:pt x="1715" y="2048"/>
                  </a:cubicBezTo>
                  <a:cubicBezTo>
                    <a:pt x="1691" y="1834"/>
                    <a:pt x="1667" y="1513"/>
                    <a:pt x="1608" y="1203"/>
                  </a:cubicBezTo>
                  <a:cubicBezTo>
                    <a:pt x="1548" y="870"/>
                    <a:pt x="1441" y="560"/>
                    <a:pt x="1263" y="274"/>
                  </a:cubicBezTo>
                  <a:cubicBezTo>
                    <a:pt x="1140" y="93"/>
                    <a:pt x="944" y="0"/>
                    <a:pt x="7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4661138" y="2454075"/>
              <a:ext cx="44075" cy="98700"/>
            </a:xfrm>
            <a:custGeom>
              <a:rect b="b" l="l" r="r" t="t"/>
              <a:pathLst>
                <a:path extrusionOk="0" h="3948" w="1763">
                  <a:moveTo>
                    <a:pt x="1067" y="0"/>
                  </a:moveTo>
                  <a:cubicBezTo>
                    <a:pt x="1041" y="0"/>
                    <a:pt x="1015" y="2"/>
                    <a:pt x="989" y="5"/>
                  </a:cubicBezTo>
                  <a:cubicBezTo>
                    <a:pt x="979" y="5"/>
                    <a:pt x="969" y="5"/>
                    <a:pt x="959" y="5"/>
                  </a:cubicBezTo>
                  <a:cubicBezTo>
                    <a:pt x="757" y="5"/>
                    <a:pt x="580" y="121"/>
                    <a:pt x="489" y="303"/>
                  </a:cubicBezTo>
                  <a:cubicBezTo>
                    <a:pt x="417" y="422"/>
                    <a:pt x="358" y="553"/>
                    <a:pt x="310" y="684"/>
                  </a:cubicBezTo>
                  <a:cubicBezTo>
                    <a:pt x="36" y="1494"/>
                    <a:pt x="0" y="2363"/>
                    <a:pt x="203" y="3184"/>
                  </a:cubicBezTo>
                  <a:cubicBezTo>
                    <a:pt x="239" y="3327"/>
                    <a:pt x="286" y="3458"/>
                    <a:pt x="346" y="3589"/>
                  </a:cubicBezTo>
                  <a:cubicBezTo>
                    <a:pt x="417" y="3792"/>
                    <a:pt x="596" y="3934"/>
                    <a:pt x="810" y="3946"/>
                  </a:cubicBezTo>
                  <a:cubicBezTo>
                    <a:pt x="820" y="3947"/>
                    <a:pt x="829" y="3947"/>
                    <a:pt x="839" y="3947"/>
                  </a:cubicBezTo>
                  <a:cubicBezTo>
                    <a:pt x="1054" y="3947"/>
                    <a:pt x="1255" y="3818"/>
                    <a:pt x="1346" y="3613"/>
                  </a:cubicBezTo>
                  <a:cubicBezTo>
                    <a:pt x="1429" y="3446"/>
                    <a:pt x="1501" y="3268"/>
                    <a:pt x="1548" y="3089"/>
                  </a:cubicBezTo>
                  <a:cubicBezTo>
                    <a:pt x="1691" y="2565"/>
                    <a:pt x="1763" y="2017"/>
                    <a:pt x="1751" y="1482"/>
                  </a:cubicBezTo>
                  <a:cubicBezTo>
                    <a:pt x="1751" y="1279"/>
                    <a:pt x="1763" y="1065"/>
                    <a:pt x="1739" y="851"/>
                  </a:cubicBezTo>
                  <a:cubicBezTo>
                    <a:pt x="1727" y="696"/>
                    <a:pt x="1691" y="541"/>
                    <a:pt x="1632" y="398"/>
                  </a:cubicBezTo>
                  <a:cubicBezTo>
                    <a:pt x="1545" y="151"/>
                    <a:pt x="1313" y="0"/>
                    <a:pt x="1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"/>
            <p:cNvSpPr/>
            <p:nvPr/>
          </p:nvSpPr>
          <p:spPr>
            <a:xfrm>
              <a:off x="4435813" y="2660775"/>
              <a:ext cx="49125" cy="86350"/>
            </a:xfrm>
            <a:custGeom>
              <a:rect b="b" l="l" r="r" t="t"/>
              <a:pathLst>
                <a:path extrusionOk="0" h="3454" w="1965">
                  <a:moveTo>
                    <a:pt x="727" y="0"/>
                  </a:moveTo>
                  <a:lnTo>
                    <a:pt x="0" y="3453"/>
                  </a:lnTo>
                  <a:lnTo>
                    <a:pt x="620" y="3453"/>
                  </a:lnTo>
                  <a:lnTo>
                    <a:pt x="1965" y="643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"/>
            <p:cNvSpPr/>
            <p:nvPr/>
          </p:nvSpPr>
          <p:spPr>
            <a:xfrm>
              <a:off x="4364663" y="2609975"/>
              <a:ext cx="206900" cy="191650"/>
            </a:xfrm>
            <a:custGeom>
              <a:rect b="b" l="l" r="r" t="t"/>
              <a:pathLst>
                <a:path extrusionOk="0" h="7666" w="8276">
                  <a:moveTo>
                    <a:pt x="1164" y="1"/>
                  </a:moveTo>
                  <a:cubicBezTo>
                    <a:pt x="1117" y="1"/>
                    <a:pt x="1070" y="14"/>
                    <a:pt x="1037" y="44"/>
                  </a:cubicBezTo>
                  <a:cubicBezTo>
                    <a:pt x="989" y="92"/>
                    <a:pt x="953" y="139"/>
                    <a:pt x="918" y="199"/>
                  </a:cubicBezTo>
                  <a:cubicBezTo>
                    <a:pt x="822" y="342"/>
                    <a:pt x="739" y="496"/>
                    <a:pt x="668" y="651"/>
                  </a:cubicBezTo>
                  <a:cubicBezTo>
                    <a:pt x="215" y="1604"/>
                    <a:pt x="1" y="2639"/>
                    <a:pt x="37" y="3699"/>
                  </a:cubicBezTo>
                  <a:cubicBezTo>
                    <a:pt x="60" y="4485"/>
                    <a:pt x="275" y="5271"/>
                    <a:pt x="668" y="5961"/>
                  </a:cubicBezTo>
                  <a:cubicBezTo>
                    <a:pt x="1271" y="7032"/>
                    <a:pt x="2392" y="7665"/>
                    <a:pt x="3575" y="7665"/>
                  </a:cubicBezTo>
                  <a:cubicBezTo>
                    <a:pt x="3839" y="7665"/>
                    <a:pt x="4106" y="7634"/>
                    <a:pt x="4370" y="7569"/>
                  </a:cubicBezTo>
                  <a:cubicBezTo>
                    <a:pt x="5311" y="7331"/>
                    <a:pt x="6156" y="6830"/>
                    <a:pt x="6799" y="6128"/>
                  </a:cubicBezTo>
                  <a:cubicBezTo>
                    <a:pt x="7359" y="5533"/>
                    <a:pt x="7799" y="4842"/>
                    <a:pt x="8097" y="4092"/>
                  </a:cubicBezTo>
                  <a:cubicBezTo>
                    <a:pt x="8157" y="3937"/>
                    <a:pt x="8204" y="3794"/>
                    <a:pt x="8252" y="3640"/>
                  </a:cubicBezTo>
                  <a:cubicBezTo>
                    <a:pt x="8276" y="3509"/>
                    <a:pt x="8216" y="3378"/>
                    <a:pt x="8097" y="3318"/>
                  </a:cubicBezTo>
                  <a:cubicBezTo>
                    <a:pt x="8040" y="3275"/>
                    <a:pt x="7974" y="3254"/>
                    <a:pt x="7910" y="3254"/>
                  </a:cubicBezTo>
                  <a:cubicBezTo>
                    <a:pt x="7868" y="3254"/>
                    <a:pt x="7826" y="3263"/>
                    <a:pt x="7788" y="3282"/>
                  </a:cubicBezTo>
                  <a:cubicBezTo>
                    <a:pt x="7680" y="3318"/>
                    <a:pt x="7567" y="3336"/>
                    <a:pt x="7456" y="3336"/>
                  </a:cubicBezTo>
                  <a:cubicBezTo>
                    <a:pt x="7344" y="3336"/>
                    <a:pt x="7234" y="3318"/>
                    <a:pt x="7133" y="3282"/>
                  </a:cubicBezTo>
                  <a:cubicBezTo>
                    <a:pt x="7026" y="3247"/>
                    <a:pt x="6918" y="3235"/>
                    <a:pt x="6811" y="3211"/>
                  </a:cubicBezTo>
                  <a:cubicBezTo>
                    <a:pt x="6085" y="3020"/>
                    <a:pt x="5394" y="2735"/>
                    <a:pt x="4692" y="2473"/>
                  </a:cubicBezTo>
                  <a:cubicBezTo>
                    <a:pt x="4626" y="2448"/>
                    <a:pt x="4555" y="2401"/>
                    <a:pt x="4471" y="2401"/>
                  </a:cubicBezTo>
                  <a:cubicBezTo>
                    <a:pt x="4433" y="2401"/>
                    <a:pt x="4391" y="2411"/>
                    <a:pt x="4347" y="2437"/>
                  </a:cubicBezTo>
                  <a:cubicBezTo>
                    <a:pt x="4442" y="2663"/>
                    <a:pt x="4359" y="2890"/>
                    <a:pt x="4275" y="3104"/>
                  </a:cubicBezTo>
                  <a:cubicBezTo>
                    <a:pt x="4061" y="3675"/>
                    <a:pt x="3823" y="4235"/>
                    <a:pt x="3561" y="4771"/>
                  </a:cubicBezTo>
                  <a:cubicBezTo>
                    <a:pt x="3466" y="4949"/>
                    <a:pt x="3370" y="5104"/>
                    <a:pt x="3275" y="5271"/>
                  </a:cubicBezTo>
                  <a:cubicBezTo>
                    <a:pt x="3226" y="5352"/>
                    <a:pt x="3166" y="5389"/>
                    <a:pt x="3110" y="5389"/>
                  </a:cubicBezTo>
                  <a:cubicBezTo>
                    <a:pt x="3085" y="5389"/>
                    <a:pt x="3060" y="5381"/>
                    <a:pt x="3037" y="5366"/>
                  </a:cubicBezTo>
                  <a:cubicBezTo>
                    <a:pt x="2977" y="5318"/>
                    <a:pt x="2954" y="5235"/>
                    <a:pt x="2977" y="5152"/>
                  </a:cubicBezTo>
                  <a:cubicBezTo>
                    <a:pt x="3001" y="5092"/>
                    <a:pt x="3013" y="5033"/>
                    <a:pt x="3025" y="4973"/>
                  </a:cubicBezTo>
                  <a:cubicBezTo>
                    <a:pt x="3239" y="4283"/>
                    <a:pt x="3442" y="3604"/>
                    <a:pt x="3668" y="2925"/>
                  </a:cubicBezTo>
                  <a:cubicBezTo>
                    <a:pt x="3787" y="2532"/>
                    <a:pt x="3799" y="2532"/>
                    <a:pt x="4025" y="2282"/>
                  </a:cubicBezTo>
                  <a:cubicBezTo>
                    <a:pt x="3942" y="2175"/>
                    <a:pt x="3835" y="2116"/>
                    <a:pt x="3704" y="2092"/>
                  </a:cubicBezTo>
                  <a:cubicBezTo>
                    <a:pt x="3323" y="1937"/>
                    <a:pt x="2954" y="1735"/>
                    <a:pt x="2632" y="1496"/>
                  </a:cubicBezTo>
                  <a:cubicBezTo>
                    <a:pt x="2299" y="1246"/>
                    <a:pt x="1977" y="973"/>
                    <a:pt x="1656" y="711"/>
                  </a:cubicBezTo>
                  <a:cubicBezTo>
                    <a:pt x="1489" y="568"/>
                    <a:pt x="1334" y="437"/>
                    <a:pt x="1358" y="163"/>
                  </a:cubicBezTo>
                  <a:cubicBezTo>
                    <a:pt x="1375" y="65"/>
                    <a:pt x="1268" y="1"/>
                    <a:pt x="11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"/>
            <p:cNvSpPr/>
            <p:nvPr/>
          </p:nvSpPr>
          <p:spPr>
            <a:xfrm>
              <a:off x="4344138" y="2512250"/>
              <a:ext cx="449175" cy="183975"/>
            </a:xfrm>
            <a:custGeom>
              <a:rect b="b" l="l" r="r" t="t"/>
              <a:pathLst>
                <a:path extrusionOk="0" h="7359" w="17967">
                  <a:moveTo>
                    <a:pt x="203" y="0"/>
                  </a:moveTo>
                  <a:cubicBezTo>
                    <a:pt x="131" y="12"/>
                    <a:pt x="72" y="60"/>
                    <a:pt x="36" y="131"/>
                  </a:cubicBezTo>
                  <a:cubicBezTo>
                    <a:pt x="12" y="286"/>
                    <a:pt x="0" y="452"/>
                    <a:pt x="24" y="607"/>
                  </a:cubicBezTo>
                  <a:cubicBezTo>
                    <a:pt x="72" y="1084"/>
                    <a:pt x="179" y="1548"/>
                    <a:pt x="346" y="1988"/>
                  </a:cubicBezTo>
                  <a:cubicBezTo>
                    <a:pt x="762" y="3048"/>
                    <a:pt x="1429" y="3989"/>
                    <a:pt x="2286" y="4739"/>
                  </a:cubicBezTo>
                  <a:cubicBezTo>
                    <a:pt x="4179" y="6453"/>
                    <a:pt x="6430" y="7299"/>
                    <a:pt x="9097" y="7358"/>
                  </a:cubicBezTo>
                  <a:cubicBezTo>
                    <a:pt x="9394" y="7334"/>
                    <a:pt x="9799" y="7322"/>
                    <a:pt x="10216" y="7263"/>
                  </a:cubicBezTo>
                  <a:cubicBezTo>
                    <a:pt x="12216" y="7025"/>
                    <a:pt x="14097" y="6179"/>
                    <a:pt x="15609" y="4834"/>
                  </a:cubicBezTo>
                  <a:cubicBezTo>
                    <a:pt x="16490" y="4072"/>
                    <a:pt x="17181" y="3108"/>
                    <a:pt x="17622" y="2036"/>
                  </a:cubicBezTo>
                  <a:cubicBezTo>
                    <a:pt x="17824" y="1524"/>
                    <a:pt x="17943" y="1000"/>
                    <a:pt x="17967" y="452"/>
                  </a:cubicBezTo>
                  <a:cubicBezTo>
                    <a:pt x="17967" y="345"/>
                    <a:pt x="17955" y="238"/>
                    <a:pt x="17931" y="131"/>
                  </a:cubicBezTo>
                  <a:cubicBezTo>
                    <a:pt x="17895" y="60"/>
                    <a:pt x="17836" y="12"/>
                    <a:pt x="17764" y="0"/>
                  </a:cubicBezTo>
                  <a:cubicBezTo>
                    <a:pt x="17681" y="12"/>
                    <a:pt x="17622" y="48"/>
                    <a:pt x="17586" y="119"/>
                  </a:cubicBezTo>
                  <a:cubicBezTo>
                    <a:pt x="17550" y="238"/>
                    <a:pt x="17526" y="369"/>
                    <a:pt x="17526" y="488"/>
                  </a:cubicBezTo>
                  <a:cubicBezTo>
                    <a:pt x="17443" y="1369"/>
                    <a:pt x="17145" y="2203"/>
                    <a:pt x="16657" y="2941"/>
                  </a:cubicBezTo>
                  <a:cubicBezTo>
                    <a:pt x="16371" y="3393"/>
                    <a:pt x="16026" y="3822"/>
                    <a:pt x="15633" y="4191"/>
                  </a:cubicBezTo>
                  <a:cubicBezTo>
                    <a:pt x="13734" y="6007"/>
                    <a:pt x="11500" y="6892"/>
                    <a:pt x="8987" y="6892"/>
                  </a:cubicBezTo>
                  <a:cubicBezTo>
                    <a:pt x="8617" y="6892"/>
                    <a:pt x="8241" y="6872"/>
                    <a:pt x="7858" y="6834"/>
                  </a:cubicBezTo>
                  <a:cubicBezTo>
                    <a:pt x="6180" y="6656"/>
                    <a:pt x="4572" y="6001"/>
                    <a:pt x="3227" y="4965"/>
                  </a:cubicBezTo>
                  <a:cubicBezTo>
                    <a:pt x="2536" y="4453"/>
                    <a:pt x="1929" y="3834"/>
                    <a:pt x="1441" y="3131"/>
                  </a:cubicBezTo>
                  <a:cubicBezTo>
                    <a:pt x="869" y="2298"/>
                    <a:pt x="500" y="1393"/>
                    <a:pt x="453" y="381"/>
                  </a:cubicBezTo>
                  <a:cubicBezTo>
                    <a:pt x="453" y="286"/>
                    <a:pt x="429" y="191"/>
                    <a:pt x="393" y="107"/>
                  </a:cubicBezTo>
                  <a:cubicBezTo>
                    <a:pt x="346" y="48"/>
                    <a:pt x="286" y="12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1" name="Google Shape;161;p1"/>
          <p:cNvGrpSpPr/>
          <p:nvPr/>
        </p:nvGrpSpPr>
        <p:grpSpPr>
          <a:xfrm rot="1672944">
            <a:off x="7420309" y="3543477"/>
            <a:ext cx="929044" cy="929044"/>
            <a:chOff x="7161125" y="3078684"/>
            <a:chExt cx="735900" cy="735900"/>
          </a:xfrm>
        </p:grpSpPr>
        <p:sp>
          <p:nvSpPr>
            <p:cNvPr id="162" name="Google Shape;162;p1"/>
            <p:cNvSpPr/>
            <p:nvPr/>
          </p:nvSpPr>
          <p:spPr>
            <a:xfrm>
              <a:off x="716112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"/>
            <p:cNvSpPr/>
            <p:nvPr/>
          </p:nvSpPr>
          <p:spPr>
            <a:xfrm>
              <a:off x="7227838" y="3140000"/>
              <a:ext cx="637900" cy="606950"/>
            </a:xfrm>
            <a:custGeom>
              <a:rect b="b" l="l" r="r" t="t"/>
              <a:pathLst>
                <a:path extrusionOk="0" h="24278" w="25516">
                  <a:moveTo>
                    <a:pt x="12252" y="0"/>
                  </a:moveTo>
                  <a:cubicBezTo>
                    <a:pt x="8989" y="12"/>
                    <a:pt x="5858" y="1310"/>
                    <a:pt x="3548" y="3608"/>
                  </a:cubicBezTo>
                  <a:cubicBezTo>
                    <a:pt x="1262" y="5894"/>
                    <a:pt x="0" y="9013"/>
                    <a:pt x="24" y="12240"/>
                  </a:cubicBezTo>
                  <a:cubicBezTo>
                    <a:pt x="12" y="15502"/>
                    <a:pt x="1334" y="18622"/>
                    <a:pt x="3679" y="20884"/>
                  </a:cubicBezTo>
                  <a:cubicBezTo>
                    <a:pt x="5953" y="23063"/>
                    <a:pt x="8965" y="24277"/>
                    <a:pt x="12121" y="24277"/>
                  </a:cubicBezTo>
                  <a:lnTo>
                    <a:pt x="12144" y="24277"/>
                  </a:lnTo>
                  <a:cubicBezTo>
                    <a:pt x="15407" y="24277"/>
                    <a:pt x="18526" y="22967"/>
                    <a:pt x="20812" y="20646"/>
                  </a:cubicBezTo>
                  <a:cubicBezTo>
                    <a:pt x="25491" y="15931"/>
                    <a:pt x="25515" y="8323"/>
                    <a:pt x="20848" y="3596"/>
                  </a:cubicBezTo>
                  <a:cubicBezTo>
                    <a:pt x="18586" y="1286"/>
                    <a:pt x="15478" y="0"/>
                    <a:pt x="1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"/>
            <p:cNvSpPr/>
            <p:nvPr/>
          </p:nvSpPr>
          <p:spPr>
            <a:xfrm>
              <a:off x="7250438" y="3162625"/>
              <a:ext cx="564400" cy="561700"/>
            </a:xfrm>
            <a:custGeom>
              <a:rect b="b" l="l" r="r" t="t"/>
              <a:pathLst>
                <a:path extrusionOk="0" h="22468" w="22576">
                  <a:moveTo>
                    <a:pt x="11337" y="0"/>
                  </a:moveTo>
                  <a:cubicBezTo>
                    <a:pt x="5239" y="0"/>
                    <a:pt x="1" y="4854"/>
                    <a:pt x="13" y="11335"/>
                  </a:cubicBezTo>
                  <a:cubicBezTo>
                    <a:pt x="37" y="17815"/>
                    <a:pt x="5298" y="22467"/>
                    <a:pt x="11206" y="22467"/>
                  </a:cubicBezTo>
                  <a:cubicBezTo>
                    <a:pt x="11213" y="22467"/>
                    <a:pt x="11221" y="22467"/>
                    <a:pt x="11229" y="22467"/>
                  </a:cubicBezTo>
                  <a:cubicBezTo>
                    <a:pt x="17527" y="22455"/>
                    <a:pt x="22575" y="17288"/>
                    <a:pt x="22528" y="11180"/>
                  </a:cubicBezTo>
                  <a:cubicBezTo>
                    <a:pt x="22575" y="5060"/>
                    <a:pt x="17563" y="12"/>
                    <a:pt x="11360" y="0"/>
                  </a:cubicBezTo>
                  <a:cubicBezTo>
                    <a:pt x="11352" y="0"/>
                    <a:pt x="11345" y="0"/>
                    <a:pt x="113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1"/>
            <p:cNvSpPr/>
            <p:nvPr/>
          </p:nvSpPr>
          <p:spPr>
            <a:xfrm>
              <a:off x="7291813" y="3361250"/>
              <a:ext cx="109875" cy="109175"/>
            </a:xfrm>
            <a:custGeom>
              <a:rect b="b" l="l" r="r" t="t"/>
              <a:pathLst>
                <a:path extrusionOk="0" h="4367" w="4395">
                  <a:moveTo>
                    <a:pt x="2255" y="1"/>
                  </a:moveTo>
                  <a:cubicBezTo>
                    <a:pt x="2088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7" y="2366"/>
                  </a:cubicBezTo>
                  <a:cubicBezTo>
                    <a:pt x="13" y="2842"/>
                    <a:pt x="180" y="3307"/>
                    <a:pt x="489" y="3652"/>
                  </a:cubicBezTo>
                  <a:cubicBezTo>
                    <a:pt x="844" y="4108"/>
                    <a:pt x="1389" y="4366"/>
                    <a:pt x="1955" y="4366"/>
                  </a:cubicBezTo>
                  <a:cubicBezTo>
                    <a:pt x="2054" y="4366"/>
                    <a:pt x="2153" y="4358"/>
                    <a:pt x="2251" y="4342"/>
                  </a:cubicBezTo>
                  <a:cubicBezTo>
                    <a:pt x="2882" y="4259"/>
                    <a:pt x="3454" y="3902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"/>
            <p:cNvSpPr/>
            <p:nvPr/>
          </p:nvSpPr>
          <p:spPr>
            <a:xfrm>
              <a:off x="7664188" y="3361175"/>
              <a:ext cx="106300" cy="109100"/>
            </a:xfrm>
            <a:custGeom>
              <a:rect b="b" l="l" r="r" t="t"/>
              <a:pathLst>
                <a:path extrusionOk="0" h="4364" w="4252">
                  <a:moveTo>
                    <a:pt x="2053" y="0"/>
                  </a:moveTo>
                  <a:cubicBezTo>
                    <a:pt x="1897" y="0"/>
                    <a:pt x="1737" y="19"/>
                    <a:pt x="1572" y="59"/>
                  </a:cubicBezTo>
                  <a:cubicBezTo>
                    <a:pt x="608" y="285"/>
                    <a:pt x="84" y="1059"/>
                    <a:pt x="36" y="1976"/>
                  </a:cubicBezTo>
                  <a:cubicBezTo>
                    <a:pt x="1" y="2988"/>
                    <a:pt x="632" y="3905"/>
                    <a:pt x="1572" y="4238"/>
                  </a:cubicBezTo>
                  <a:cubicBezTo>
                    <a:pt x="1796" y="4322"/>
                    <a:pt x="2027" y="4364"/>
                    <a:pt x="2257" y="4364"/>
                  </a:cubicBezTo>
                  <a:cubicBezTo>
                    <a:pt x="2518" y="4364"/>
                    <a:pt x="2778" y="4310"/>
                    <a:pt x="3025" y="4203"/>
                  </a:cubicBezTo>
                  <a:cubicBezTo>
                    <a:pt x="3834" y="3845"/>
                    <a:pt x="4192" y="3179"/>
                    <a:pt x="4251" y="2321"/>
                  </a:cubicBezTo>
                  <a:cubicBezTo>
                    <a:pt x="4239" y="1678"/>
                    <a:pt x="3977" y="1071"/>
                    <a:pt x="3501" y="631"/>
                  </a:cubicBezTo>
                  <a:cubicBezTo>
                    <a:pt x="3085" y="233"/>
                    <a:pt x="2596" y="0"/>
                    <a:pt x="2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1"/>
            <p:cNvSpPr/>
            <p:nvPr/>
          </p:nvSpPr>
          <p:spPr>
            <a:xfrm>
              <a:off x="7322788" y="3422325"/>
              <a:ext cx="414350" cy="193650"/>
            </a:xfrm>
            <a:custGeom>
              <a:rect b="b" l="l" r="r" t="t"/>
              <a:pathLst>
                <a:path extrusionOk="0" h="7746" w="16574">
                  <a:moveTo>
                    <a:pt x="1796" y="0"/>
                  </a:moveTo>
                  <a:cubicBezTo>
                    <a:pt x="1350" y="0"/>
                    <a:pt x="901" y="182"/>
                    <a:pt x="643" y="518"/>
                  </a:cubicBezTo>
                  <a:cubicBezTo>
                    <a:pt x="179" y="1137"/>
                    <a:pt x="0" y="1804"/>
                    <a:pt x="274" y="2542"/>
                  </a:cubicBezTo>
                  <a:cubicBezTo>
                    <a:pt x="345" y="2733"/>
                    <a:pt x="417" y="2911"/>
                    <a:pt x="512" y="3078"/>
                  </a:cubicBezTo>
                  <a:cubicBezTo>
                    <a:pt x="619" y="3292"/>
                    <a:pt x="750" y="3495"/>
                    <a:pt x="846" y="3721"/>
                  </a:cubicBezTo>
                  <a:cubicBezTo>
                    <a:pt x="1119" y="4269"/>
                    <a:pt x="1477" y="4781"/>
                    <a:pt x="1929" y="5209"/>
                  </a:cubicBezTo>
                  <a:cubicBezTo>
                    <a:pt x="2060" y="5328"/>
                    <a:pt x="2179" y="5459"/>
                    <a:pt x="2310" y="5590"/>
                  </a:cubicBezTo>
                  <a:cubicBezTo>
                    <a:pt x="2786" y="6090"/>
                    <a:pt x="3358" y="6495"/>
                    <a:pt x="3989" y="6781"/>
                  </a:cubicBezTo>
                  <a:cubicBezTo>
                    <a:pt x="5358" y="7400"/>
                    <a:pt x="6846" y="7733"/>
                    <a:pt x="8346" y="7745"/>
                  </a:cubicBezTo>
                  <a:cubicBezTo>
                    <a:pt x="9692" y="7722"/>
                    <a:pt x="11013" y="7448"/>
                    <a:pt x="12252" y="6948"/>
                  </a:cubicBezTo>
                  <a:cubicBezTo>
                    <a:pt x="12740" y="6769"/>
                    <a:pt x="13204" y="6519"/>
                    <a:pt x="13621" y="6198"/>
                  </a:cubicBezTo>
                  <a:cubicBezTo>
                    <a:pt x="14538" y="5495"/>
                    <a:pt x="15359" y="4709"/>
                    <a:pt x="15859" y="3650"/>
                  </a:cubicBezTo>
                  <a:cubicBezTo>
                    <a:pt x="15955" y="3447"/>
                    <a:pt x="16074" y="3257"/>
                    <a:pt x="16181" y="3054"/>
                  </a:cubicBezTo>
                  <a:cubicBezTo>
                    <a:pt x="16336" y="2769"/>
                    <a:pt x="16443" y="2447"/>
                    <a:pt x="16514" y="2126"/>
                  </a:cubicBezTo>
                  <a:cubicBezTo>
                    <a:pt x="16574" y="1840"/>
                    <a:pt x="16550" y="1554"/>
                    <a:pt x="16443" y="1280"/>
                  </a:cubicBezTo>
                  <a:cubicBezTo>
                    <a:pt x="16347" y="1066"/>
                    <a:pt x="16240" y="852"/>
                    <a:pt x="16121" y="649"/>
                  </a:cubicBezTo>
                  <a:cubicBezTo>
                    <a:pt x="15879" y="240"/>
                    <a:pt x="15383" y="5"/>
                    <a:pt x="14883" y="5"/>
                  </a:cubicBezTo>
                  <a:cubicBezTo>
                    <a:pt x="14423" y="5"/>
                    <a:pt x="13961" y="204"/>
                    <a:pt x="13692" y="649"/>
                  </a:cubicBezTo>
                  <a:cubicBezTo>
                    <a:pt x="13526" y="911"/>
                    <a:pt x="13395" y="1197"/>
                    <a:pt x="13240" y="1471"/>
                  </a:cubicBezTo>
                  <a:cubicBezTo>
                    <a:pt x="13038" y="1876"/>
                    <a:pt x="12859" y="2292"/>
                    <a:pt x="12633" y="2685"/>
                  </a:cubicBezTo>
                  <a:cubicBezTo>
                    <a:pt x="12168" y="3542"/>
                    <a:pt x="11454" y="4245"/>
                    <a:pt x="10573" y="4697"/>
                  </a:cubicBezTo>
                  <a:cubicBezTo>
                    <a:pt x="9860" y="5076"/>
                    <a:pt x="9108" y="5227"/>
                    <a:pt x="8341" y="5227"/>
                  </a:cubicBezTo>
                  <a:cubicBezTo>
                    <a:pt x="8071" y="5227"/>
                    <a:pt x="7798" y="5208"/>
                    <a:pt x="7525" y="5174"/>
                  </a:cubicBezTo>
                  <a:cubicBezTo>
                    <a:pt x="6072" y="4935"/>
                    <a:pt x="4810" y="4054"/>
                    <a:pt x="4096" y="2780"/>
                  </a:cubicBezTo>
                  <a:cubicBezTo>
                    <a:pt x="3858" y="2352"/>
                    <a:pt x="3655" y="1899"/>
                    <a:pt x="3417" y="1459"/>
                  </a:cubicBezTo>
                  <a:cubicBezTo>
                    <a:pt x="3274" y="1149"/>
                    <a:pt x="3096" y="852"/>
                    <a:pt x="2917" y="554"/>
                  </a:cubicBezTo>
                  <a:cubicBezTo>
                    <a:pt x="2669" y="176"/>
                    <a:pt x="2234" y="0"/>
                    <a:pt x="1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"/>
            <p:cNvSpPr/>
            <p:nvPr/>
          </p:nvSpPr>
          <p:spPr>
            <a:xfrm>
              <a:off x="7429338" y="3568000"/>
              <a:ext cx="203325" cy="52000"/>
            </a:xfrm>
            <a:custGeom>
              <a:rect b="b" l="l" r="r" t="t"/>
              <a:pathLst>
                <a:path extrusionOk="0" h="2080" w="8133">
                  <a:moveTo>
                    <a:pt x="4064" y="0"/>
                  </a:moveTo>
                  <a:cubicBezTo>
                    <a:pt x="3461" y="0"/>
                    <a:pt x="2862" y="70"/>
                    <a:pt x="2275" y="204"/>
                  </a:cubicBezTo>
                  <a:cubicBezTo>
                    <a:pt x="1596" y="359"/>
                    <a:pt x="953" y="621"/>
                    <a:pt x="370" y="990"/>
                  </a:cubicBezTo>
                  <a:cubicBezTo>
                    <a:pt x="239" y="1061"/>
                    <a:pt x="120" y="1156"/>
                    <a:pt x="36" y="1287"/>
                  </a:cubicBezTo>
                  <a:cubicBezTo>
                    <a:pt x="1" y="1335"/>
                    <a:pt x="1" y="1406"/>
                    <a:pt x="36" y="1454"/>
                  </a:cubicBezTo>
                  <a:cubicBezTo>
                    <a:pt x="60" y="1514"/>
                    <a:pt x="120" y="1549"/>
                    <a:pt x="179" y="1549"/>
                  </a:cubicBezTo>
                  <a:cubicBezTo>
                    <a:pt x="215" y="1549"/>
                    <a:pt x="239" y="1549"/>
                    <a:pt x="274" y="1537"/>
                  </a:cubicBezTo>
                  <a:cubicBezTo>
                    <a:pt x="321" y="1512"/>
                    <a:pt x="362" y="1498"/>
                    <a:pt x="399" y="1498"/>
                  </a:cubicBezTo>
                  <a:cubicBezTo>
                    <a:pt x="465" y="1498"/>
                    <a:pt x="519" y="1541"/>
                    <a:pt x="572" y="1633"/>
                  </a:cubicBezTo>
                  <a:cubicBezTo>
                    <a:pt x="644" y="1764"/>
                    <a:pt x="810" y="1775"/>
                    <a:pt x="965" y="1823"/>
                  </a:cubicBezTo>
                  <a:cubicBezTo>
                    <a:pt x="1572" y="1978"/>
                    <a:pt x="2203" y="2061"/>
                    <a:pt x="2822" y="2061"/>
                  </a:cubicBezTo>
                  <a:cubicBezTo>
                    <a:pt x="3245" y="2073"/>
                    <a:pt x="3668" y="2079"/>
                    <a:pt x="4089" y="2079"/>
                  </a:cubicBezTo>
                  <a:cubicBezTo>
                    <a:pt x="4510" y="2079"/>
                    <a:pt x="4930" y="2073"/>
                    <a:pt x="5347" y="2061"/>
                  </a:cubicBezTo>
                  <a:cubicBezTo>
                    <a:pt x="5966" y="2061"/>
                    <a:pt x="6573" y="1978"/>
                    <a:pt x="7168" y="1823"/>
                  </a:cubicBezTo>
                  <a:cubicBezTo>
                    <a:pt x="7359" y="1775"/>
                    <a:pt x="7561" y="1752"/>
                    <a:pt x="7656" y="1549"/>
                  </a:cubicBezTo>
                  <a:cubicBezTo>
                    <a:pt x="7670" y="1509"/>
                    <a:pt x="7695" y="1495"/>
                    <a:pt x="7725" y="1495"/>
                  </a:cubicBezTo>
                  <a:cubicBezTo>
                    <a:pt x="7747" y="1495"/>
                    <a:pt x="7773" y="1503"/>
                    <a:pt x="7799" y="1514"/>
                  </a:cubicBezTo>
                  <a:cubicBezTo>
                    <a:pt x="7859" y="1525"/>
                    <a:pt x="7918" y="1537"/>
                    <a:pt x="7978" y="1549"/>
                  </a:cubicBezTo>
                  <a:cubicBezTo>
                    <a:pt x="8061" y="1549"/>
                    <a:pt x="8109" y="1478"/>
                    <a:pt x="8133" y="1394"/>
                  </a:cubicBezTo>
                  <a:cubicBezTo>
                    <a:pt x="8133" y="1323"/>
                    <a:pt x="8097" y="1240"/>
                    <a:pt x="8037" y="1192"/>
                  </a:cubicBezTo>
                  <a:cubicBezTo>
                    <a:pt x="7918" y="1097"/>
                    <a:pt x="7799" y="1013"/>
                    <a:pt x="7668" y="930"/>
                  </a:cubicBezTo>
                  <a:cubicBezTo>
                    <a:pt x="6799" y="418"/>
                    <a:pt x="5823" y="109"/>
                    <a:pt x="4823" y="37"/>
                  </a:cubicBezTo>
                  <a:cubicBezTo>
                    <a:pt x="4569" y="13"/>
                    <a:pt x="4316" y="0"/>
                    <a:pt x="40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"/>
            <p:cNvSpPr/>
            <p:nvPr/>
          </p:nvSpPr>
          <p:spPr>
            <a:xfrm>
              <a:off x="7313838" y="3412375"/>
              <a:ext cx="434325" cy="212300"/>
            </a:xfrm>
            <a:custGeom>
              <a:rect b="b" l="l" r="r" t="t"/>
              <a:pathLst>
                <a:path extrusionOk="0" h="8492" w="17373">
                  <a:moveTo>
                    <a:pt x="15242" y="418"/>
                  </a:moveTo>
                  <a:cubicBezTo>
                    <a:pt x="15741" y="418"/>
                    <a:pt x="16238" y="656"/>
                    <a:pt x="16479" y="1071"/>
                  </a:cubicBezTo>
                  <a:cubicBezTo>
                    <a:pt x="16598" y="1273"/>
                    <a:pt x="16705" y="1488"/>
                    <a:pt x="16801" y="1702"/>
                  </a:cubicBezTo>
                  <a:cubicBezTo>
                    <a:pt x="16920" y="1976"/>
                    <a:pt x="16932" y="2262"/>
                    <a:pt x="16872" y="2547"/>
                  </a:cubicBezTo>
                  <a:cubicBezTo>
                    <a:pt x="16813" y="2869"/>
                    <a:pt x="16705" y="3178"/>
                    <a:pt x="16551" y="3476"/>
                  </a:cubicBezTo>
                  <a:cubicBezTo>
                    <a:pt x="16444" y="3679"/>
                    <a:pt x="16313" y="3869"/>
                    <a:pt x="16217" y="4071"/>
                  </a:cubicBezTo>
                  <a:cubicBezTo>
                    <a:pt x="15717" y="5131"/>
                    <a:pt x="14896" y="5917"/>
                    <a:pt x="13991" y="6619"/>
                  </a:cubicBezTo>
                  <a:cubicBezTo>
                    <a:pt x="13562" y="6941"/>
                    <a:pt x="13098" y="7191"/>
                    <a:pt x="12610" y="7369"/>
                  </a:cubicBezTo>
                  <a:cubicBezTo>
                    <a:pt x="11371" y="7869"/>
                    <a:pt x="10050" y="8131"/>
                    <a:pt x="8704" y="8155"/>
                  </a:cubicBezTo>
                  <a:lnTo>
                    <a:pt x="8704" y="8143"/>
                  </a:lnTo>
                  <a:cubicBezTo>
                    <a:pt x="7204" y="8131"/>
                    <a:pt x="5728" y="7810"/>
                    <a:pt x="4359" y="7203"/>
                  </a:cubicBezTo>
                  <a:cubicBezTo>
                    <a:pt x="3728" y="6905"/>
                    <a:pt x="3156" y="6500"/>
                    <a:pt x="2668" y="6012"/>
                  </a:cubicBezTo>
                  <a:cubicBezTo>
                    <a:pt x="2549" y="5881"/>
                    <a:pt x="2418" y="5750"/>
                    <a:pt x="2287" y="5619"/>
                  </a:cubicBezTo>
                  <a:cubicBezTo>
                    <a:pt x="1846" y="5191"/>
                    <a:pt x="1477" y="4691"/>
                    <a:pt x="1215" y="4131"/>
                  </a:cubicBezTo>
                  <a:cubicBezTo>
                    <a:pt x="1108" y="3917"/>
                    <a:pt x="977" y="3714"/>
                    <a:pt x="870" y="3500"/>
                  </a:cubicBezTo>
                  <a:cubicBezTo>
                    <a:pt x="787" y="3321"/>
                    <a:pt x="703" y="3143"/>
                    <a:pt x="644" y="2964"/>
                  </a:cubicBezTo>
                  <a:cubicBezTo>
                    <a:pt x="358" y="2214"/>
                    <a:pt x="537" y="1559"/>
                    <a:pt x="1013" y="940"/>
                  </a:cubicBezTo>
                  <a:cubicBezTo>
                    <a:pt x="1271" y="604"/>
                    <a:pt x="1720" y="422"/>
                    <a:pt x="2166" y="422"/>
                  </a:cubicBezTo>
                  <a:cubicBezTo>
                    <a:pt x="2604" y="422"/>
                    <a:pt x="3039" y="598"/>
                    <a:pt x="3287" y="976"/>
                  </a:cubicBezTo>
                  <a:cubicBezTo>
                    <a:pt x="3466" y="1262"/>
                    <a:pt x="3632" y="1571"/>
                    <a:pt x="3787" y="1881"/>
                  </a:cubicBezTo>
                  <a:cubicBezTo>
                    <a:pt x="4013" y="2309"/>
                    <a:pt x="4216" y="2762"/>
                    <a:pt x="4466" y="3190"/>
                  </a:cubicBezTo>
                  <a:cubicBezTo>
                    <a:pt x="5180" y="4476"/>
                    <a:pt x="6442" y="5357"/>
                    <a:pt x="7883" y="5595"/>
                  </a:cubicBezTo>
                  <a:cubicBezTo>
                    <a:pt x="8159" y="5630"/>
                    <a:pt x="8433" y="5648"/>
                    <a:pt x="8705" y="5648"/>
                  </a:cubicBezTo>
                  <a:cubicBezTo>
                    <a:pt x="9473" y="5648"/>
                    <a:pt x="10221" y="5498"/>
                    <a:pt x="10943" y="5119"/>
                  </a:cubicBezTo>
                  <a:cubicBezTo>
                    <a:pt x="11812" y="4667"/>
                    <a:pt x="12526" y="3964"/>
                    <a:pt x="13003" y="3095"/>
                  </a:cubicBezTo>
                  <a:cubicBezTo>
                    <a:pt x="13217" y="2702"/>
                    <a:pt x="13396" y="2297"/>
                    <a:pt x="13610" y="1893"/>
                  </a:cubicBezTo>
                  <a:cubicBezTo>
                    <a:pt x="13753" y="1619"/>
                    <a:pt x="13884" y="1333"/>
                    <a:pt x="14050" y="1071"/>
                  </a:cubicBezTo>
                  <a:cubicBezTo>
                    <a:pt x="14319" y="620"/>
                    <a:pt x="14781" y="418"/>
                    <a:pt x="15242" y="418"/>
                  </a:cubicBezTo>
                  <a:close/>
                  <a:moveTo>
                    <a:pt x="15236" y="1"/>
                  </a:moveTo>
                  <a:cubicBezTo>
                    <a:pt x="14638" y="1"/>
                    <a:pt x="14044" y="266"/>
                    <a:pt x="13705" y="821"/>
                  </a:cubicBezTo>
                  <a:cubicBezTo>
                    <a:pt x="13526" y="1119"/>
                    <a:pt x="13372" y="1428"/>
                    <a:pt x="13217" y="1726"/>
                  </a:cubicBezTo>
                  <a:cubicBezTo>
                    <a:pt x="12991" y="2155"/>
                    <a:pt x="12800" y="2595"/>
                    <a:pt x="12562" y="3012"/>
                  </a:cubicBezTo>
                  <a:cubicBezTo>
                    <a:pt x="12157" y="3726"/>
                    <a:pt x="11562" y="4310"/>
                    <a:pt x="10836" y="4679"/>
                  </a:cubicBezTo>
                  <a:cubicBezTo>
                    <a:pt x="10172" y="5025"/>
                    <a:pt x="9437" y="5200"/>
                    <a:pt x="8700" y="5200"/>
                  </a:cubicBezTo>
                  <a:cubicBezTo>
                    <a:pt x="8273" y="5200"/>
                    <a:pt x="7845" y="5142"/>
                    <a:pt x="7430" y="5024"/>
                  </a:cubicBezTo>
                  <a:cubicBezTo>
                    <a:pt x="6276" y="4726"/>
                    <a:pt x="5311" y="3952"/>
                    <a:pt x="4763" y="2893"/>
                  </a:cubicBezTo>
                  <a:cubicBezTo>
                    <a:pt x="4537" y="2488"/>
                    <a:pt x="4335" y="2071"/>
                    <a:pt x="4132" y="1643"/>
                  </a:cubicBezTo>
                  <a:cubicBezTo>
                    <a:pt x="3978" y="1309"/>
                    <a:pt x="3787" y="976"/>
                    <a:pt x="3573" y="678"/>
                  </a:cubicBezTo>
                  <a:cubicBezTo>
                    <a:pt x="3242" y="216"/>
                    <a:pt x="2687" y="3"/>
                    <a:pt x="2142" y="3"/>
                  </a:cubicBezTo>
                  <a:cubicBezTo>
                    <a:pt x="1649" y="3"/>
                    <a:pt x="1164" y="177"/>
                    <a:pt x="858" y="500"/>
                  </a:cubicBezTo>
                  <a:cubicBezTo>
                    <a:pt x="299" y="1071"/>
                    <a:pt x="1" y="1762"/>
                    <a:pt x="84" y="2583"/>
                  </a:cubicBezTo>
                  <a:cubicBezTo>
                    <a:pt x="108" y="2845"/>
                    <a:pt x="180" y="3107"/>
                    <a:pt x="275" y="3357"/>
                  </a:cubicBezTo>
                  <a:cubicBezTo>
                    <a:pt x="561" y="4107"/>
                    <a:pt x="977" y="4798"/>
                    <a:pt x="1501" y="5393"/>
                  </a:cubicBezTo>
                  <a:cubicBezTo>
                    <a:pt x="2513" y="6667"/>
                    <a:pt x="3906" y="7596"/>
                    <a:pt x="5478" y="8060"/>
                  </a:cubicBezTo>
                  <a:cubicBezTo>
                    <a:pt x="6495" y="8347"/>
                    <a:pt x="7553" y="8491"/>
                    <a:pt x="8614" y="8491"/>
                  </a:cubicBezTo>
                  <a:cubicBezTo>
                    <a:pt x="8696" y="8491"/>
                    <a:pt x="8778" y="8490"/>
                    <a:pt x="8859" y="8489"/>
                  </a:cubicBezTo>
                  <a:cubicBezTo>
                    <a:pt x="9490" y="8489"/>
                    <a:pt x="10109" y="8429"/>
                    <a:pt x="10729" y="8322"/>
                  </a:cubicBezTo>
                  <a:cubicBezTo>
                    <a:pt x="13241" y="7929"/>
                    <a:pt x="15158" y="6631"/>
                    <a:pt x="16539" y="4524"/>
                  </a:cubicBezTo>
                  <a:cubicBezTo>
                    <a:pt x="16836" y="4071"/>
                    <a:pt x="17063" y="3571"/>
                    <a:pt x="17217" y="3059"/>
                  </a:cubicBezTo>
                  <a:cubicBezTo>
                    <a:pt x="17360" y="2643"/>
                    <a:pt x="17372" y="2202"/>
                    <a:pt x="17265" y="1774"/>
                  </a:cubicBezTo>
                  <a:cubicBezTo>
                    <a:pt x="17158" y="1440"/>
                    <a:pt x="17015" y="1131"/>
                    <a:pt x="16836" y="833"/>
                  </a:cubicBezTo>
                  <a:cubicBezTo>
                    <a:pt x="16485" y="287"/>
                    <a:pt x="15858" y="1"/>
                    <a:pt x="152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1"/>
            <p:cNvSpPr/>
            <p:nvPr/>
          </p:nvSpPr>
          <p:spPr>
            <a:xfrm>
              <a:off x="7457013" y="3360025"/>
              <a:ext cx="28025" cy="60250"/>
            </a:xfrm>
            <a:custGeom>
              <a:rect b="b" l="l" r="r" t="t"/>
              <a:pathLst>
                <a:path extrusionOk="0" h="2410" w="1121">
                  <a:moveTo>
                    <a:pt x="515" y="1"/>
                  </a:moveTo>
                  <a:cubicBezTo>
                    <a:pt x="423" y="1"/>
                    <a:pt x="332" y="43"/>
                    <a:pt x="275" y="129"/>
                  </a:cubicBezTo>
                  <a:cubicBezTo>
                    <a:pt x="179" y="236"/>
                    <a:pt x="108" y="367"/>
                    <a:pt x="72" y="510"/>
                  </a:cubicBezTo>
                  <a:cubicBezTo>
                    <a:pt x="37" y="689"/>
                    <a:pt x="13" y="867"/>
                    <a:pt x="1" y="1046"/>
                  </a:cubicBezTo>
                  <a:cubicBezTo>
                    <a:pt x="1" y="1367"/>
                    <a:pt x="60" y="1677"/>
                    <a:pt x="179" y="1974"/>
                  </a:cubicBezTo>
                  <a:cubicBezTo>
                    <a:pt x="215" y="2082"/>
                    <a:pt x="275" y="2189"/>
                    <a:pt x="346" y="2284"/>
                  </a:cubicBezTo>
                  <a:cubicBezTo>
                    <a:pt x="413" y="2368"/>
                    <a:pt x="509" y="2410"/>
                    <a:pt x="604" y="2410"/>
                  </a:cubicBezTo>
                  <a:cubicBezTo>
                    <a:pt x="712" y="2410"/>
                    <a:pt x="819" y="2356"/>
                    <a:pt x="882" y="2248"/>
                  </a:cubicBezTo>
                  <a:cubicBezTo>
                    <a:pt x="941" y="2141"/>
                    <a:pt x="989" y="2034"/>
                    <a:pt x="1025" y="1915"/>
                  </a:cubicBezTo>
                  <a:cubicBezTo>
                    <a:pt x="1120" y="1391"/>
                    <a:pt x="1072" y="843"/>
                    <a:pt x="894" y="331"/>
                  </a:cubicBezTo>
                  <a:cubicBezTo>
                    <a:pt x="858" y="260"/>
                    <a:pt x="822" y="200"/>
                    <a:pt x="775" y="141"/>
                  </a:cubicBezTo>
                  <a:cubicBezTo>
                    <a:pt x="713" y="49"/>
                    <a:pt x="614" y="1"/>
                    <a:pt x="5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1"/>
            <p:cNvSpPr/>
            <p:nvPr/>
          </p:nvSpPr>
          <p:spPr>
            <a:xfrm>
              <a:off x="7578163" y="3360025"/>
              <a:ext cx="28300" cy="60100"/>
            </a:xfrm>
            <a:custGeom>
              <a:rect b="b" l="l" r="r" t="t"/>
              <a:pathLst>
                <a:path extrusionOk="0" h="2404" w="1132">
                  <a:moveTo>
                    <a:pt x="584" y="1"/>
                  </a:moveTo>
                  <a:cubicBezTo>
                    <a:pt x="502" y="1"/>
                    <a:pt x="420" y="37"/>
                    <a:pt x="358" y="105"/>
                  </a:cubicBezTo>
                  <a:cubicBezTo>
                    <a:pt x="263" y="236"/>
                    <a:pt x="179" y="379"/>
                    <a:pt x="144" y="546"/>
                  </a:cubicBezTo>
                  <a:cubicBezTo>
                    <a:pt x="72" y="820"/>
                    <a:pt x="48" y="1093"/>
                    <a:pt x="1" y="1379"/>
                  </a:cubicBezTo>
                  <a:cubicBezTo>
                    <a:pt x="25" y="1796"/>
                    <a:pt x="48" y="1974"/>
                    <a:pt x="156" y="2165"/>
                  </a:cubicBezTo>
                  <a:cubicBezTo>
                    <a:pt x="244" y="2323"/>
                    <a:pt x="370" y="2404"/>
                    <a:pt x="495" y="2404"/>
                  </a:cubicBezTo>
                  <a:cubicBezTo>
                    <a:pt x="605" y="2404"/>
                    <a:pt x="715" y="2341"/>
                    <a:pt x="798" y="2213"/>
                  </a:cubicBezTo>
                  <a:cubicBezTo>
                    <a:pt x="846" y="2153"/>
                    <a:pt x="882" y="2082"/>
                    <a:pt x="906" y="2022"/>
                  </a:cubicBezTo>
                  <a:cubicBezTo>
                    <a:pt x="1084" y="1534"/>
                    <a:pt x="1132" y="1022"/>
                    <a:pt x="1037" y="522"/>
                  </a:cubicBezTo>
                  <a:cubicBezTo>
                    <a:pt x="1001" y="355"/>
                    <a:pt x="918" y="200"/>
                    <a:pt x="798" y="93"/>
                  </a:cubicBezTo>
                  <a:cubicBezTo>
                    <a:pt x="736" y="31"/>
                    <a:pt x="660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2" name="Google Shape;172;p1"/>
          <p:cNvGrpSpPr/>
          <p:nvPr/>
        </p:nvGrpSpPr>
        <p:grpSpPr>
          <a:xfrm rot="-1056052">
            <a:off x="268359" y="242566"/>
            <a:ext cx="778527" cy="778527"/>
            <a:chOff x="5182308" y="2185314"/>
            <a:chExt cx="735900" cy="735900"/>
          </a:xfrm>
        </p:grpSpPr>
        <p:sp>
          <p:nvSpPr>
            <p:cNvPr id="173" name="Google Shape;173;p1"/>
            <p:cNvSpPr/>
            <p:nvPr/>
          </p:nvSpPr>
          <p:spPr>
            <a:xfrm>
              <a:off x="5182308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"/>
            <p:cNvSpPr/>
            <p:nvPr/>
          </p:nvSpPr>
          <p:spPr>
            <a:xfrm>
              <a:off x="5238888" y="2248225"/>
              <a:ext cx="618250" cy="606650"/>
            </a:xfrm>
            <a:custGeom>
              <a:rect b="b" l="l" r="r" t="t"/>
              <a:pathLst>
                <a:path extrusionOk="0" h="24266" w="24730">
                  <a:moveTo>
                    <a:pt x="12740" y="0"/>
                  </a:moveTo>
                  <a:cubicBezTo>
                    <a:pt x="12121" y="0"/>
                    <a:pt x="11502" y="36"/>
                    <a:pt x="10895" y="131"/>
                  </a:cubicBezTo>
                  <a:cubicBezTo>
                    <a:pt x="7799" y="512"/>
                    <a:pt x="5001" y="2108"/>
                    <a:pt x="3096" y="4572"/>
                  </a:cubicBezTo>
                  <a:cubicBezTo>
                    <a:pt x="858" y="7394"/>
                    <a:pt x="1" y="10585"/>
                    <a:pt x="560" y="14050"/>
                  </a:cubicBezTo>
                  <a:cubicBezTo>
                    <a:pt x="1215" y="18086"/>
                    <a:pt x="3418" y="21086"/>
                    <a:pt x="7097" y="22979"/>
                  </a:cubicBezTo>
                  <a:cubicBezTo>
                    <a:pt x="8718" y="23825"/>
                    <a:pt x="10513" y="24265"/>
                    <a:pt x="12334" y="24265"/>
                  </a:cubicBezTo>
                  <a:cubicBezTo>
                    <a:pt x="12358" y="24265"/>
                    <a:pt x="12383" y="24265"/>
                    <a:pt x="12407" y="24265"/>
                  </a:cubicBezTo>
                  <a:cubicBezTo>
                    <a:pt x="12871" y="24265"/>
                    <a:pt x="13336" y="24241"/>
                    <a:pt x="13800" y="24194"/>
                  </a:cubicBezTo>
                  <a:cubicBezTo>
                    <a:pt x="16276" y="23944"/>
                    <a:pt x="18610" y="22932"/>
                    <a:pt x="20479" y="21300"/>
                  </a:cubicBezTo>
                  <a:cubicBezTo>
                    <a:pt x="23230" y="18895"/>
                    <a:pt x="24658" y="15800"/>
                    <a:pt x="24718" y="12073"/>
                  </a:cubicBezTo>
                  <a:cubicBezTo>
                    <a:pt x="24730" y="11418"/>
                    <a:pt x="24682" y="10752"/>
                    <a:pt x="24563" y="10109"/>
                  </a:cubicBezTo>
                  <a:cubicBezTo>
                    <a:pt x="24063" y="7263"/>
                    <a:pt x="22753" y="4882"/>
                    <a:pt x="20670" y="3048"/>
                  </a:cubicBezTo>
                  <a:cubicBezTo>
                    <a:pt x="18360" y="1024"/>
                    <a:pt x="15693" y="0"/>
                    <a:pt x="127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1"/>
            <p:cNvSpPr/>
            <p:nvPr/>
          </p:nvSpPr>
          <p:spPr>
            <a:xfrm>
              <a:off x="5261813" y="2270550"/>
              <a:ext cx="573000" cy="562075"/>
            </a:xfrm>
            <a:custGeom>
              <a:rect b="b" l="l" r="r" t="t"/>
              <a:pathLst>
                <a:path extrusionOk="0" h="22483" w="22920">
                  <a:moveTo>
                    <a:pt x="11818" y="0"/>
                  </a:moveTo>
                  <a:cubicBezTo>
                    <a:pt x="11256" y="0"/>
                    <a:pt x="10682" y="40"/>
                    <a:pt x="10097" y="119"/>
                  </a:cubicBezTo>
                  <a:cubicBezTo>
                    <a:pt x="7251" y="476"/>
                    <a:pt x="4656" y="1953"/>
                    <a:pt x="2882" y="4227"/>
                  </a:cubicBezTo>
                  <a:cubicBezTo>
                    <a:pt x="846" y="6811"/>
                    <a:pt x="0" y="9751"/>
                    <a:pt x="536" y="13014"/>
                  </a:cubicBezTo>
                  <a:cubicBezTo>
                    <a:pt x="1143" y="16776"/>
                    <a:pt x="3203" y="19550"/>
                    <a:pt x="6584" y="21289"/>
                  </a:cubicBezTo>
                  <a:cubicBezTo>
                    <a:pt x="8120" y="22080"/>
                    <a:pt x="9809" y="22482"/>
                    <a:pt x="11515" y="22482"/>
                  </a:cubicBezTo>
                  <a:cubicBezTo>
                    <a:pt x="11939" y="22482"/>
                    <a:pt x="12364" y="22457"/>
                    <a:pt x="12788" y="22408"/>
                  </a:cubicBezTo>
                  <a:cubicBezTo>
                    <a:pt x="15086" y="22170"/>
                    <a:pt x="17241" y="21241"/>
                    <a:pt x="18979" y="19729"/>
                  </a:cubicBezTo>
                  <a:cubicBezTo>
                    <a:pt x="21574" y="17467"/>
                    <a:pt x="22860" y="14585"/>
                    <a:pt x="22908" y="11168"/>
                  </a:cubicBezTo>
                  <a:cubicBezTo>
                    <a:pt x="22920" y="10561"/>
                    <a:pt x="22872" y="9954"/>
                    <a:pt x="22765" y="9358"/>
                  </a:cubicBezTo>
                  <a:cubicBezTo>
                    <a:pt x="22313" y="6775"/>
                    <a:pt x="21146" y="4572"/>
                    <a:pt x="19157" y="2834"/>
                  </a:cubicBezTo>
                  <a:cubicBezTo>
                    <a:pt x="17005" y="938"/>
                    <a:pt x="14549" y="0"/>
                    <a:pt x="118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"/>
            <p:cNvSpPr/>
            <p:nvPr/>
          </p:nvSpPr>
          <p:spPr>
            <a:xfrm>
              <a:off x="5332063" y="2563900"/>
              <a:ext cx="450675" cy="189725"/>
            </a:xfrm>
            <a:custGeom>
              <a:rect b="b" l="l" r="r" t="t"/>
              <a:pathLst>
                <a:path extrusionOk="0" h="7589" w="18027">
                  <a:moveTo>
                    <a:pt x="1418" y="437"/>
                  </a:moveTo>
                  <a:cubicBezTo>
                    <a:pt x="1582" y="437"/>
                    <a:pt x="1750" y="497"/>
                    <a:pt x="1905" y="625"/>
                  </a:cubicBezTo>
                  <a:cubicBezTo>
                    <a:pt x="2024" y="720"/>
                    <a:pt x="2131" y="827"/>
                    <a:pt x="2227" y="934"/>
                  </a:cubicBezTo>
                  <a:cubicBezTo>
                    <a:pt x="2334" y="1065"/>
                    <a:pt x="2441" y="1196"/>
                    <a:pt x="2536" y="1327"/>
                  </a:cubicBezTo>
                  <a:cubicBezTo>
                    <a:pt x="3203" y="2196"/>
                    <a:pt x="4072" y="2899"/>
                    <a:pt x="5060" y="3363"/>
                  </a:cubicBezTo>
                  <a:cubicBezTo>
                    <a:pt x="5727" y="3673"/>
                    <a:pt x="6430" y="3911"/>
                    <a:pt x="7144" y="4090"/>
                  </a:cubicBezTo>
                  <a:cubicBezTo>
                    <a:pt x="7720" y="4234"/>
                    <a:pt x="8297" y="4275"/>
                    <a:pt x="8873" y="4275"/>
                  </a:cubicBezTo>
                  <a:cubicBezTo>
                    <a:pt x="9297" y="4275"/>
                    <a:pt x="9721" y="4253"/>
                    <a:pt x="10144" y="4232"/>
                  </a:cubicBezTo>
                  <a:cubicBezTo>
                    <a:pt x="11633" y="3947"/>
                    <a:pt x="13049" y="3482"/>
                    <a:pt x="14264" y="2518"/>
                  </a:cubicBezTo>
                  <a:cubicBezTo>
                    <a:pt x="14704" y="2161"/>
                    <a:pt x="15109" y="1756"/>
                    <a:pt x="15454" y="1315"/>
                  </a:cubicBezTo>
                  <a:cubicBezTo>
                    <a:pt x="15609" y="1125"/>
                    <a:pt x="15752" y="934"/>
                    <a:pt x="15919" y="756"/>
                  </a:cubicBezTo>
                  <a:cubicBezTo>
                    <a:pt x="16129" y="533"/>
                    <a:pt x="16351" y="440"/>
                    <a:pt x="16561" y="440"/>
                  </a:cubicBezTo>
                  <a:cubicBezTo>
                    <a:pt x="16921" y="440"/>
                    <a:pt x="17240" y="716"/>
                    <a:pt x="17383" y="1077"/>
                  </a:cubicBezTo>
                  <a:cubicBezTo>
                    <a:pt x="17502" y="1387"/>
                    <a:pt x="17526" y="1720"/>
                    <a:pt x="17455" y="2054"/>
                  </a:cubicBezTo>
                  <a:cubicBezTo>
                    <a:pt x="17371" y="2411"/>
                    <a:pt x="17217" y="2756"/>
                    <a:pt x="17002" y="3066"/>
                  </a:cubicBezTo>
                  <a:cubicBezTo>
                    <a:pt x="16967" y="3101"/>
                    <a:pt x="16895" y="3113"/>
                    <a:pt x="16848" y="3137"/>
                  </a:cubicBezTo>
                  <a:cubicBezTo>
                    <a:pt x="16907" y="3244"/>
                    <a:pt x="16836" y="3304"/>
                    <a:pt x="16764" y="3375"/>
                  </a:cubicBezTo>
                  <a:cubicBezTo>
                    <a:pt x="15824" y="4816"/>
                    <a:pt x="14514" y="5804"/>
                    <a:pt x="12930" y="6435"/>
                  </a:cubicBezTo>
                  <a:cubicBezTo>
                    <a:pt x="12406" y="6638"/>
                    <a:pt x="11883" y="6792"/>
                    <a:pt x="11335" y="6911"/>
                  </a:cubicBezTo>
                  <a:cubicBezTo>
                    <a:pt x="11216" y="6935"/>
                    <a:pt x="11097" y="6935"/>
                    <a:pt x="10966" y="6959"/>
                  </a:cubicBezTo>
                  <a:lnTo>
                    <a:pt x="10966" y="5911"/>
                  </a:lnTo>
                  <a:cubicBezTo>
                    <a:pt x="11002" y="5887"/>
                    <a:pt x="11049" y="5852"/>
                    <a:pt x="11097" y="5840"/>
                  </a:cubicBezTo>
                  <a:cubicBezTo>
                    <a:pt x="11454" y="5733"/>
                    <a:pt x="11811" y="5637"/>
                    <a:pt x="12156" y="5542"/>
                  </a:cubicBezTo>
                  <a:cubicBezTo>
                    <a:pt x="12287" y="5685"/>
                    <a:pt x="12240" y="5840"/>
                    <a:pt x="12276" y="5983"/>
                  </a:cubicBezTo>
                  <a:cubicBezTo>
                    <a:pt x="12299" y="6090"/>
                    <a:pt x="12323" y="6185"/>
                    <a:pt x="12371" y="6280"/>
                  </a:cubicBezTo>
                  <a:cubicBezTo>
                    <a:pt x="12406" y="6328"/>
                    <a:pt x="12466" y="6340"/>
                    <a:pt x="12514" y="6340"/>
                  </a:cubicBezTo>
                  <a:cubicBezTo>
                    <a:pt x="12573" y="6316"/>
                    <a:pt x="12621" y="6280"/>
                    <a:pt x="12645" y="6233"/>
                  </a:cubicBezTo>
                  <a:cubicBezTo>
                    <a:pt x="12657" y="6161"/>
                    <a:pt x="12657" y="6078"/>
                    <a:pt x="12645" y="6006"/>
                  </a:cubicBezTo>
                  <a:cubicBezTo>
                    <a:pt x="12633" y="5804"/>
                    <a:pt x="12609" y="5590"/>
                    <a:pt x="12597" y="5375"/>
                  </a:cubicBezTo>
                  <a:lnTo>
                    <a:pt x="13597" y="4887"/>
                  </a:lnTo>
                  <a:cubicBezTo>
                    <a:pt x="13716" y="4971"/>
                    <a:pt x="13680" y="5066"/>
                    <a:pt x="13704" y="5149"/>
                  </a:cubicBezTo>
                  <a:cubicBezTo>
                    <a:pt x="13716" y="5280"/>
                    <a:pt x="13728" y="5411"/>
                    <a:pt x="13764" y="5542"/>
                  </a:cubicBezTo>
                  <a:cubicBezTo>
                    <a:pt x="13764" y="5630"/>
                    <a:pt x="13846" y="5698"/>
                    <a:pt x="13933" y="5698"/>
                  </a:cubicBezTo>
                  <a:cubicBezTo>
                    <a:pt x="13940" y="5698"/>
                    <a:pt x="13947" y="5698"/>
                    <a:pt x="13954" y="5697"/>
                  </a:cubicBezTo>
                  <a:cubicBezTo>
                    <a:pt x="14050" y="5673"/>
                    <a:pt x="14109" y="5590"/>
                    <a:pt x="14109" y="5495"/>
                  </a:cubicBezTo>
                  <a:cubicBezTo>
                    <a:pt x="14097" y="5411"/>
                    <a:pt x="14097" y="5316"/>
                    <a:pt x="14085" y="5233"/>
                  </a:cubicBezTo>
                  <a:cubicBezTo>
                    <a:pt x="14073" y="5042"/>
                    <a:pt x="14073" y="4852"/>
                    <a:pt x="14061" y="4637"/>
                  </a:cubicBezTo>
                  <a:cubicBezTo>
                    <a:pt x="14228" y="4506"/>
                    <a:pt x="14395" y="4375"/>
                    <a:pt x="14562" y="4268"/>
                  </a:cubicBezTo>
                  <a:cubicBezTo>
                    <a:pt x="14740" y="4161"/>
                    <a:pt x="14871" y="3994"/>
                    <a:pt x="15109" y="3899"/>
                  </a:cubicBezTo>
                  <a:cubicBezTo>
                    <a:pt x="15121" y="4042"/>
                    <a:pt x="15133" y="4161"/>
                    <a:pt x="15157" y="4268"/>
                  </a:cubicBezTo>
                  <a:cubicBezTo>
                    <a:pt x="15169" y="4363"/>
                    <a:pt x="15193" y="4471"/>
                    <a:pt x="15216" y="4566"/>
                  </a:cubicBezTo>
                  <a:cubicBezTo>
                    <a:pt x="15236" y="4624"/>
                    <a:pt x="15287" y="4682"/>
                    <a:pt x="15350" y="4682"/>
                  </a:cubicBezTo>
                  <a:cubicBezTo>
                    <a:pt x="15365" y="4682"/>
                    <a:pt x="15380" y="4680"/>
                    <a:pt x="15395" y="4673"/>
                  </a:cubicBezTo>
                  <a:cubicBezTo>
                    <a:pt x="15454" y="4637"/>
                    <a:pt x="15514" y="4590"/>
                    <a:pt x="15538" y="4518"/>
                  </a:cubicBezTo>
                  <a:cubicBezTo>
                    <a:pt x="15550" y="4435"/>
                    <a:pt x="15550" y="4340"/>
                    <a:pt x="15538" y="4256"/>
                  </a:cubicBezTo>
                  <a:cubicBezTo>
                    <a:pt x="15526" y="3994"/>
                    <a:pt x="15514" y="3744"/>
                    <a:pt x="15502" y="3494"/>
                  </a:cubicBezTo>
                  <a:lnTo>
                    <a:pt x="16371" y="2506"/>
                  </a:lnTo>
                  <a:cubicBezTo>
                    <a:pt x="16407" y="2577"/>
                    <a:pt x="16443" y="2649"/>
                    <a:pt x="16467" y="2720"/>
                  </a:cubicBezTo>
                  <a:cubicBezTo>
                    <a:pt x="16490" y="2804"/>
                    <a:pt x="16490" y="2899"/>
                    <a:pt x="16502" y="2982"/>
                  </a:cubicBezTo>
                  <a:cubicBezTo>
                    <a:pt x="16531" y="3125"/>
                    <a:pt x="16567" y="3169"/>
                    <a:pt x="16707" y="3169"/>
                  </a:cubicBezTo>
                  <a:cubicBezTo>
                    <a:pt x="16742" y="3169"/>
                    <a:pt x="16785" y="3166"/>
                    <a:pt x="16836" y="3161"/>
                  </a:cubicBezTo>
                  <a:cubicBezTo>
                    <a:pt x="16848" y="2923"/>
                    <a:pt x="16836" y="2685"/>
                    <a:pt x="16824" y="2447"/>
                  </a:cubicBezTo>
                  <a:cubicBezTo>
                    <a:pt x="16788" y="2149"/>
                    <a:pt x="16776" y="1875"/>
                    <a:pt x="16967" y="1613"/>
                  </a:cubicBezTo>
                  <a:cubicBezTo>
                    <a:pt x="16788" y="1434"/>
                    <a:pt x="16681" y="1184"/>
                    <a:pt x="16669" y="934"/>
                  </a:cubicBezTo>
                  <a:cubicBezTo>
                    <a:pt x="16669" y="887"/>
                    <a:pt x="16657" y="839"/>
                    <a:pt x="16621" y="815"/>
                  </a:cubicBezTo>
                  <a:cubicBezTo>
                    <a:pt x="16562" y="768"/>
                    <a:pt x="16490" y="744"/>
                    <a:pt x="16419" y="744"/>
                  </a:cubicBezTo>
                  <a:cubicBezTo>
                    <a:pt x="16371" y="768"/>
                    <a:pt x="16324" y="803"/>
                    <a:pt x="16312" y="863"/>
                  </a:cubicBezTo>
                  <a:cubicBezTo>
                    <a:pt x="16288" y="1006"/>
                    <a:pt x="16288" y="1161"/>
                    <a:pt x="16324" y="1304"/>
                  </a:cubicBezTo>
                  <a:cubicBezTo>
                    <a:pt x="16431" y="1732"/>
                    <a:pt x="16276" y="2054"/>
                    <a:pt x="15978" y="2351"/>
                  </a:cubicBezTo>
                  <a:cubicBezTo>
                    <a:pt x="15835" y="2482"/>
                    <a:pt x="15728" y="2673"/>
                    <a:pt x="15514" y="2792"/>
                  </a:cubicBezTo>
                  <a:cubicBezTo>
                    <a:pt x="15502" y="2685"/>
                    <a:pt x="15490" y="2637"/>
                    <a:pt x="15478" y="2542"/>
                  </a:cubicBezTo>
                  <a:cubicBezTo>
                    <a:pt x="15478" y="2458"/>
                    <a:pt x="15478" y="2363"/>
                    <a:pt x="15454" y="2280"/>
                  </a:cubicBezTo>
                  <a:cubicBezTo>
                    <a:pt x="15431" y="2149"/>
                    <a:pt x="15359" y="2077"/>
                    <a:pt x="15252" y="2077"/>
                  </a:cubicBezTo>
                  <a:cubicBezTo>
                    <a:pt x="15145" y="2077"/>
                    <a:pt x="15062" y="2173"/>
                    <a:pt x="15062" y="2280"/>
                  </a:cubicBezTo>
                  <a:lnTo>
                    <a:pt x="15062" y="2685"/>
                  </a:lnTo>
                  <a:cubicBezTo>
                    <a:pt x="15073" y="2851"/>
                    <a:pt x="15085" y="3018"/>
                    <a:pt x="15085" y="3185"/>
                  </a:cubicBezTo>
                  <a:cubicBezTo>
                    <a:pt x="15073" y="3220"/>
                    <a:pt x="15062" y="3268"/>
                    <a:pt x="15062" y="3304"/>
                  </a:cubicBezTo>
                  <a:cubicBezTo>
                    <a:pt x="14776" y="3566"/>
                    <a:pt x="14490" y="3863"/>
                    <a:pt x="14073" y="4054"/>
                  </a:cubicBezTo>
                  <a:cubicBezTo>
                    <a:pt x="14061" y="3840"/>
                    <a:pt x="14050" y="3673"/>
                    <a:pt x="14038" y="3482"/>
                  </a:cubicBezTo>
                  <a:cubicBezTo>
                    <a:pt x="14027" y="3320"/>
                    <a:pt x="13938" y="3217"/>
                    <a:pt x="13832" y="3217"/>
                  </a:cubicBezTo>
                  <a:cubicBezTo>
                    <a:pt x="13822" y="3217"/>
                    <a:pt x="13811" y="3218"/>
                    <a:pt x="13800" y="3220"/>
                  </a:cubicBezTo>
                  <a:cubicBezTo>
                    <a:pt x="13692" y="3244"/>
                    <a:pt x="13621" y="3328"/>
                    <a:pt x="13621" y="3494"/>
                  </a:cubicBezTo>
                  <a:lnTo>
                    <a:pt x="13621" y="4352"/>
                  </a:lnTo>
                  <a:cubicBezTo>
                    <a:pt x="13323" y="4602"/>
                    <a:pt x="12966" y="4768"/>
                    <a:pt x="12585" y="4863"/>
                  </a:cubicBezTo>
                  <a:lnTo>
                    <a:pt x="12537" y="4518"/>
                  </a:lnTo>
                  <a:cubicBezTo>
                    <a:pt x="12514" y="4375"/>
                    <a:pt x="12490" y="4209"/>
                    <a:pt x="12466" y="4078"/>
                  </a:cubicBezTo>
                  <a:cubicBezTo>
                    <a:pt x="12445" y="3963"/>
                    <a:pt x="12370" y="3895"/>
                    <a:pt x="12288" y="3895"/>
                  </a:cubicBezTo>
                  <a:cubicBezTo>
                    <a:pt x="12276" y="3895"/>
                    <a:pt x="12264" y="3896"/>
                    <a:pt x="12252" y="3899"/>
                  </a:cubicBezTo>
                  <a:cubicBezTo>
                    <a:pt x="12145" y="3923"/>
                    <a:pt x="12073" y="4030"/>
                    <a:pt x="12085" y="4137"/>
                  </a:cubicBezTo>
                  <a:cubicBezTo>
                    <a:pt x="12097" y="4280"/>
                    <a:pt x="12109" y="4435"/>
                    <a:pt x="12121" y="4578"/>
                  </a:cubicBezTo>
                  <a:cubicBezTo>
                    <a:pt x="12145" y="4733"/>
                    <a:pt x="12156" y="4875"/>
                    <a:pt x="12180" y="5042"/>
                  </a:cubicBezTo>
                  <a:cubicBezTo>
                    <a:pt x="11799" y="5268"/>
                    <a:pt x="11383" y="5316"/>
                    <a:pt x="10990" y="5423"/>
                  </a:cubicBezTo>
                  <a:cubicBezTo>
                    <a:pt x="10930" y="5221"/>
                    <a:pt x="10906" y="5018"/>
                    <a:pt x="10930" y="4804"/>
                  </a:cubicBezTo>
                  <a:cubicBezTo>
                    <a:pt x="10918" y="4685"/>
                    <a:pt x="10918" y="4566"/>
                    <a:pt x="10894" y="4447"/>
                  </a:cubicBezTo>
                  <a:cubicBezTo>
                    <a:pt x="10884" y="4366"/>
                    <a:pt x="10814" y="4311"/>
                    <a:pt x="10734" y="4311"/>
                  </a:cubicBezTo>
                  <a:cubicBezTo>
                    <a:pt x="10720" y="4311"/>
                    <a:pt x="10706" y="4312"/>
                    <a:pt x="10692" y="4316"/>
                  </a:cubicBezTo>
                  <a:cubicBezTo>
                    <a:pt x="10632" y="4340"/>
                    <a:pt x="10561" y="4399"/>
                    <a:pt x="10549" y="4459"/>
                  </a:cubicBezTo>
                  <a:cubicBezTo>
                    <a:pt x="10525" y="4602"/>
                    <a:pt x="10525" y="4756"/>
                    <a:pt x="10525" y="4899"/>
                  </a:cubicBezTo>
                  <a:cubicBezTo>
                    <a:pt x="10525" y="5090"/>
                    <a:pt x="10573" y="5280"/>
                    <a:pt x="10513" y="5495"/>
                  </a:cubicBezTo>
                  <a:cubicBezTo>
                    <a:pt x="10109" y="5625"/>
                    <a:pt x="9692" y="5614"/>
                    <a:pt x="9263" y="5673"/>
                  </a:cubicBezTo>
                  <a:cubicBezTo>
                    <a:pt x="9228" y="5590"/>
                    <a:pt x="9204" y="5495"/>
                    <a:pt x="9192" y="5399"/>
                  </a:cubicBezTo>
                  <a:lnTo>
                    <a:pt x="9192" y="4863"/>
                  </a:lnTo>
                  <a:cubicBezTo>
                    <a:pt x="9192" y="4792"/>
                    <a:pt x="9180" y="4721"/>
                    <a:pt x="9144" y="4649"/>
                  </a:cubicBezTo>
                  <a:cubicBezTo>
                    <a:pt x="9097" y="4590"/>
                    <a:pt x="9037" y="4554"/>
                    <a:pt x="8966" y="4542"/>
                  </a:cubicBezTo>
                  <a:cubicBezTo>
                    <a:pt x="8894" y="4554"/>
                    <a:pt x="8823" y="4602"/>
                    <a:pt x="8787" y="4661"/>
                  </a:cubicBezTo>
                  <a:cubicBezTo>
                    <a:pt x="8763" y="4744"/>
                    <a:pt x="8751" y="4840"/>
                    <a:pt x="8763" y="4923"/>
                  </a:cubicBezTo>
                  <a:lnTo>
                    <a:pt x="8763" y="5625"/>
                  </a:lnTo>
                  <a:cubicBezTo>
                    <a:pt x="8660" y="5641"/>
                    <a:pt x="8560" y="5648"/>
                    <a:pt x="8462" y="5648"/>
                  </a:cubicBezTo>
                  <a:cubicBezTo>
                    <a:pt x="8116" y="5648"/>
                    <a:pt x="7795" y="5567"/>
                    <a:pt x="7489" y="5530"/>
                  </a:cubicBezTo>
                  <a:cubicBezTo>
                    <a:pt x="7370" y="5364"/>
                    <a:pt x="7418" y="5233"/>
                    <a:pt x="7418" y="5102"/>
                  </a:cubicBezTo>
                  <a:cubicBezTo>
                    <a:pt x="7406" y="4887"/>
                    <a:pt x="7418" y="4685"/>
                    <a:pt x="7406" y="4471"/>
                  </a:cubicBezTo>
                  <a:cubicBezTo>
                    <a:pt x="7406" y="4375"/>
                    <a:pt x="7323" y="4304"/>
                    <a:pt x="7227" y="4304"/>
                  </a:cubicBezTo>
                  <a:cubicBezTo>
                    <a:pt x="7132" y="4304"/>
                    <a:pt x="7049" y="4375"/>
                    <a:pt x="7049" y="4471"/>
                  </a:cubicBezTo>
                  <a:cubicBezTo>
                    <a:pt x="7025" y="4590"/>
                    <a:pt x="7025" y="4709"/>
                    <a:pt x="7013" y="4828"/>
                  </a:cubicBezTo>
                  <a:cubicBezTo>
                    <a:pt x="7013" y="5006"/>
                    <a:pt x="7001" y="5185"/>
                    <a:pt x="6989" y="5387"/>
                  </a:cubicBezTo>
                  <a:cubicBezTo>
                    <a:pt x="6584" y="5340"/>
                    <a:pt x="6191" y="5244"/>
                    <a:pt x="5810" y="5090"/>
                  </a:cubicBezTo>
                  <a:cubicBezTo>
                    <a:pt x="5775" y="4852"/>
                    <a:pt x="5787" y="4625"/>
                    <a:pt x="5834" y="4399"/>
                  </a:cubicBezTo>
                  <a:cubicBezTo>
                    <a:pt x="5846" y="4280"/>
                    <a:pt x="5858" y="4161"/>
                    <a:pt x="5846" y="4042"/>
                  </a:cubicBezTo>
                  <a:cubicBezTo>
                    <a:pt x="5846" y="3971"/>
                    <a:pt x="5760" y="3891"/>
                    <a:pt x="5690" y="3891"/>
                  </a:cubicBezTo>
                  <a:cubicBezTo>
                    <a:pt x="5678" y="3891"/>
                    <a:pt x="5666" y="3894"/>
                    <a:pt x="5656" y="3899"/>
                  </a:cubicBezTo>
                  <a:cubicBezTo>
                    <a:pt x="5584" y="3911"/>
                    <a:pt x="5525" y="3959"/>
                    <a:pt x="5489" y="4018"/>
                  </a:cubicBezTo>
                  <a:cubicBezTo>
                    <a:pt x="5453" y="4137"/>
                    <a:pt x="5441" y="4256"/>
                    <a:pt x="5429" y="4375"/>
                  </a:cubicBezTo>
                  <a:cubicBezTo>
                    <a:pt x="5429" y="4530"/>
                    <a:pt x="5406" y="4697"/>
                    <a:pt x="5346" y="4852"/>
                  </a:cubicBezTo>
                  <a:cubicBezTo>
                    <a:pt x="4989" y="4780"/>
                    <a:pt x="4703" y="4637"/>
                    <a:pt x="4275" y="4328"/>
                  </a:cubicBezTo>
                  <a:cubicBezTo>
                    <a:pt x="4286" y="4137"/>
                    <a:pt x="4298" y="3935"/>
                    <a:pt x="4310" y="3732"/>
                  </a:cubicBezTo>
                  <a:cubicBezTo>
                    <a:pt x="4310" y="3625"/>
                    <a:pt x="4310" y="3518"/>
                    <a:pt x="4310" y="3411"/>
                  </a:cubicBezTo>
                  <a:cubicBezTo>
                    <a:pt x="4298" y="3304"/>
                    <a:pt x="4203" y="3220"/>
                    <a:pt x="4096" y="3220"/>
                  </a:cubicBezTo>
                  <a:cubicBezTo>
                    <a:pt x="4001" y="3232"/>
                    <a:pt x="3929" y="3304"/>
                    <a:pt x="3917" y="3399"/>
                  </a:cubicBezTo>
                  <a:cubicBezTo>
                    <a:pt x="3894" y="3530"/>
                    <a:pt x="3894" y="3661"/>
                    <a:pt x="3894" y="3804"/>
                  </a:cubicBezTo>
                  <a:cubicBezTo>
                    <a:pt x="3894" y="3875"/>
                    <a:pt x="3882" y="3947"/>
                    <a:pt x="3870" y="4054"/>
                  </a:cubicBezTo>
                  <a:cubicBezTo>
                    <a:pt x="3798" y="4030"/>
                    <a:pt x="3727" y="3994"/>
                    <a:pt x="3655" y="3959"/>
                  </a:cubicBezTo>
                  <a:cubicBezTo>
                    <a:pt x="3441" y="3780"/>
                    <a:pt x="3215" y="3601"/>
                    <a:pt x="2989" y="3423"/>
                  </a:cubicBezTo>
                  <a:cubicBezTo>
                    <a:pt x="2881" y="3339"/>
                    <a:pt x="2822" y="3209"/>
                    <a:pt x="2846" y="3066"/>
                  </a:cubicBezTo>
                  <a:cubicBezTo>
                    <a:pt x="2858" y="2887"/>
                    <a:pt x="2881" y="2708"/>
                    <a:pt x="2881" y="2530"/>
                  </a:cubicBezTo>
                  <a:cubicBezTo>
                    <a:pt x="2881" y="2423"/>
                    <a:pt x="2870" y="2316"/>
                    <a:pt x="2846" y="2220"/>
                  </a:cubicBezTo>
                  <a:cubicBezTo>
                    <a:pt x="2822" y="2149"/>
                    <a:pt x="2762" y="2101"/>
                    <a:pt x="2703" y="2077"/>
                  </a:cubicBezTo>
                  <a:cubicBezTo>
                    <a:pt x="2690" y="2074"/>
                    <a:pt x="2678" y="2073"/>
                    <a:pt x="2667" y="2073"/>
                  </a:cubicBezTo>
                  <a:cubicBezTo>
                    <a:pt x="2589" y="2073"/>
                    <a:pt x="2531" y="2138"/>
                    <a:pt x="2500" y="2220"/>
                  </a:cubicBezTo>
                  <a:cubicBezTo>
                    <a:pt x="2477" y="2268"/>
                    <a:pt x="2465" y="2327"/>
                    <a:pt x="2465" y="2387"/>
                  </a:cubicBezTo>
                  <a:cubicBezTo>
                    <a:pt x="2453" y="2506"/>
                    <a:pt x="2453" y="2625"/>
                    <a:pt x="2453" y="2744"/>
                  </a:cubicBezTo>
                  <a:cubicBezTo>
                    <a:pt x="2428" y="2755"/>
                    <a:pt x="2406" y="2760"/>
                    <a:pt x="2387" y="2760"/>
                  </a:cubicBezTo>
                  <a:cubicBezTo>
                    <a:pt x="2324" y="2760"/>
                    <a:pt x="2287" y="2709"/>
                    <a:pt x="2250" y="2673"/>
                  </a:cubicBezTo>
                  <a:cubicBezTo>
                    <a:pt x="2167" y="2577"/>
                    <a:pt x="2096" y="2482"/>
                    <a:pt x="2000" y="2399"/>
                  </a:cubicBezTo>
                  <a:cubicBezTo>
                    <a:pt x="1667" y="2077"/>
                    <a:pt x="1488" y="1720"/>
                    <a:pt x="1631" y="1244"/>
                  </a:cubicBezTo>
                  <a:cubicBezTo>
                    <a:pt x="1655" y="1125"/>
                    <a:pt x="1667" y="1006"/>
                    <a:pt x="1643" y="887"/>
                  </a:cubicBezTo>
                  <a:cubicBezTo>
                    <a:pt x="1643" y="803"/>
                    <a:pt x="1584" y="744"/>
                    <a:pt x="1512" y="732"/>
                  </a:cubicBezTo>
                  <a:cubicBezTo>
                    <a:pt x="1503" y="731"/>
                    <a:pt x="1493" y="730"/>
                    <a:pt x="1483" y="730"/>
                  </a:cubicBezTo>
                  <a:cubicBezTo>
                    <a:pt x="1398" y="730"/>
                    <a:pt x="1319" y="777"/>
                    <a:pt x="1298" y="863"/>
                  </a:cubicBezTo>
                  <a:cubicBezTo>
                    <a:pt x="1274" y="911"/>
                    <a:pt x="1262" y="970"/>
                    <a:pt x="1250" y="1030"/>
                  </a:cubicBezTo>
                  <a:cubicBezTo>
                    <a:pt x="1227" y="1196"/>
                    <a:pt x="1227" y="1387"/>
                    <a:pt x="1060" y="1506"/>
                  </a:cubicBezTo>
                  <a:cubicBezTo>
                    <a:pt x="1012" y="1554"/>
                    <a:pt x="1012" y="1613"/>
                    <a:pt x="1036" y="1673"/>
                  </a:cubicBezTo>
                  <a:cubicBezTo>
                    <a:pt x="1203" y="1958"/>
                    <a:pt x="1131" y="2256"/>
                    <a:pt x="1119" y="2554"/>
                  </a:cubicBezTo>
                  <a:cubicBezTo>
                    <a:pt x="1107" y="2697"/>
                    <a:pt x="1096" y="2851"/>
                    <a:pt x="1096" y="2994"/>
                  </a:cubicBezTo>
                  <a:cubicBezTo>
                    <a:pt x="1084" y="3078"/>
                    <a:pt x="1131" y="3149"/>
                    <a:pt x="1203" y="3173"/>
                  </a:cubicBezTo>
                  <a:cubicBezTo>
                    <a:pt x="1217" y="3176"/>
                    <a:pt x="1231" y="3178"/>
                    <a:pt x="1246" y="3178"/>
                  </a:cubicBezTo>
                  <a:cubicBezTo>
                    <a:pt x="1325" y="3178"/>
                    <a:pt x="1397" y="3124"/>
                    <a:pt x="1417" y="3054"/>
                  </a:cubicBezTo>
                  <a:cubicBezTo>
                    <a:pt x="1441" y="2970"/>
                    <a:pt x="1453" y="2875"/>
                    <a:pt x="1477" y="2792"/>
                  </a:cubicBezTo>
                  <a:cubicBezTo>
                    <a:pt x="1488" y="2720"/>
                    <a:pt x="1488" y="2637"/>
                    <a:pt x="1512" y="2566"/>
                  </a:cubicBezTo>
                  <a:cubicBezTo>
                    <a:pt x="1512" y="2554"/>
                    <a:pt x="1524" y="2554"/>
                    <a:pt x="1560" y="2518"/>
                  </a:cubicBezTo>
                  <a:cubicBezTo>
                    <a:pt x="1893" y="2792"/>
                    <a:pt x="2119" y="3185"/>
                    <a:pt x="2453" y="3447"/>
                  </a:cubicBezTo>
                  <a:cubicBezTo>
                    <a:pt x="2441" y="3768"/>
                    <a:pt x="2417" y="4066"/>
                    <a:pt x="2405" y="4363"/>
                  </a:cubicBezTo>
                  <a:cubicBezTo>
                    <a:pt x="2393" y="4554"/>
                    <a:pt x="2489" y="4661"/>
                    <a:pt x="2584" y="4661"/>
                  </a:cubicBezTo>
                  <a:cubicBezTo>
                    <a:pt x="2679" y="4661"/>
                    <a:pt x="2739" y="4578"/>
                    <a:pt x="2774" y="4399"/>
                  </a:cubicBezTo>
                  <a:cubicBezTo>
                    <a:pt x="2798" y="4232"/>
                    <a:pt x="2810" y="4066"/>
                    <a:pt x="2846" y="3863"/>
                  </a:cubicBezTo>
                  <a:cubicBezTo>
                    <a:pt x="3215" y="4113"/>
                    <a:pt x="3536" y="4387"/>
                    <a:pt x="3882" y="4613"/>
                  </a:cubicBezTo>
                  <a:cubicBezTo>
                    <a:pt x="3882" y="4780"/>
                    <a:pt x="3870" y="4947"/>
                    <a:pt x="3858" y="5078"/>
                  </a:cubicBezTo>
                  <a:cubicBezTo>
                    <a:pt x="3846" y="5221"/>
                    <a:pt x="3834" y="5352"/>
                    <a:pt x="3834" y="5483"/>
                  </a:cubicBezTo>
                  <a:cubicBezTo>
                    <a:pt x="3822" y="5578"/>
                    <a:pt x="3894" y="5661"/>
                    <a:pt x="3989" y="5685"/>
                  </a:cubicBezTo>
                  <a:cubicBezTo>
                    <a:pt x="4001" y="5688"/>
                    <a:pt x="4013" y="5690"/>
                    <a:pt x="4024" y="5690"/>
                  </a:cubicBezTo>
                  <a:cubicBezTo>
                    <a:pt x="4104" y="5690"/>
                    <a:pt x="4170" y="5619"/>
                    <a:pt x="4191" y="5495"/>
                  </a:cubicBezTo>
                  <a:cubicBezTo>
                    <a:pt x="4227" y="5316"/>
                    <a:pt x="4251" y="5125"/>
                    <a:pt x="4275" y="4899"/>
                  </a:cubicBezTo>
                  <a:cubicBezTo>
                    <a:pt x="4489" y="4911"/>
                    <a:pt x="4644" y="5054"/>
                    <a:pt x="4810" y="5125"/>
                  </a:cubicBezTo>
                  <a:cubicBezTo>
                    <a:pt x="4977" y="5197"/>
                    <a:pt x="5132" y="5268"/>
                    <a:pt x="5310" y="5352"/>
                  </a:cubicBezTo>
                  <a:cubicBezTo>
                    <a:pt x="5370" y="5530"/>
                    <a:pt x="5322" y="5709"/>
                    <a:pt x="5310" y="5876"/>
                  </a:cubicBezTo>
                  <a:cubicBezTo>
                    <a:pt x="5287" y="5983"/>
                    <a:pt x="5287" y="6090"/>
                    <a:pt x="5287" y="6197"/>
                  </a:cubicBezTo>
                  <a:cubicBezTo>
                    <a:pt x="5310" y="6257"/>
                    <a:pt x="5358" y="6316"/>
                    <a:pt x="5429" y="6328"/>
                  </a:cubicBezTo>
                  <a:cubicBezTo>
                    <a:pt x="5501" y="6328"/>
                    <a:pt x="5560" y="6292"/>
                    <a:pt x="5608" y="6233"/>
                  </a:cubicBezTo>
                  <a:cubicBezTo>
                    <a:pt x="5644" y="6149"/>
                    <a:pt x="5668" y="6042"/>
                    <a:pt x="5679" y="5935"/>
                  </a:cubicBezTo>
                  <a:cubicBezTo>
                    <a:pt x="5703" y="5828"/>
                    <a:pt x="5715" y="5709"/>
                    <a:pt x="5739" y="5554"/>
                  </a:cubicBezTo>
                  <a:cubicBezTo>
                    <a:pt x="6156" y="5625"/>
                    <a:pt x="6549" y="5768"/>
                    <a:pt x="6942" y="5864"/>
                  </a:cubicBezTo>
                  <a:cubicBezTo>
                    <a:pt x="7061" y="6221"/>
                    <a:pt x="6918" y="6566"/>
                    <a:pt x="7025" y="6935"/>
                  </a:cubicBezTo>
                  <a:cubicBezTo>
                    <a:pt x="6930" y="6947"/>
                    <a:pt x="6846" y="6947"/>
                    <a:pt x="6763" y="6947"/>
                  </a:cubicBezTo>
                  <a:cubicBezTo>
                    <a:pt x="4775" y="6542"/>
                    <a:pt x="3036" y="5661"/>
                    <a:pt x="1703" y="4078"/>
                  </a:cubicBezTo>
                  <a:cubicBezTo>
                    <a:pt x="1334" y="3637"/>
                    <a:pt x="1012" y="3173"/>
                    <a:pt x="750" y="2661"/>
                  </a:cubicBezTo>
                  <a:cubicBezTo>
                    <a:pt x="572" y="2351"/>
                    <a:pt x="476" y="1982"/>
                    <a:pt x="488" y="1625"/>
                  </a:cubicBezTo>
                  <a:cubicBezTo>
                    <a:pt x="488" y="1351"/>
                    <a:pt x="572" y="1089"/>
                    <a:pt x="715" y="863"/>
                  </a:cubicBezTo>
                  <a:cubicBezTo>
                    <a:pt x="898" y="591"/>
                    <a:pt x="1154" y="437"/>
                    <a:pt x="1418" y="437"/>
                  </a:cubicBezTo>
                  <a:close/>
                  <a:moveTo>
                    <a:pt x="10429" y="5971"/>
                  </a:moveTo>
                  <a:cubicBezTo>
                    <a:pt x="10468" y="5971"/>
                    <a:pt x="10508" y="5975"/>
                    <a:pt x="10549" y="5983"/>
                  </a:cubicBezTo>
                  <a:cubicBezTo>
                    <a:pt x="10632" y="6316"/>
                    <a:pt x="10537" y="6685"/>
                    <a:pt x="10787" y="6995"/>
                  </a:cubicBezTo>
                  <a:cubicBezTo>
                    <a:pt x="10327" y="7089"/>
                    <a:pt x="9867" y="7128"/>
                    <a:pt x="9398" y="7128"/>
                  </a:cubicBezTo>
                  <a:cubicBezTo>
                    <a:pt x="9334" y="7128"/>
                    <a:pt x="9269" y="7127"/>
                    <a:pt x="9204" y="7126"/>
                  </a:cubicBezTo>
                  <a:lnTo>
                    <a:pt x="9204" y="6161"/>
                  </a:lnTo>
                  <a:cubicBezTo>
                    <a:pt x="9430" y="6042"/>
                    <a:pt x="9656" y="6078"/>
                    <a:pt x="9882" y="6066"/>
                  </a:cubicBezTo>
                  <a:cubicBezTo>
                    <a:pt x="10061" y="6056"/>
                    <a:pt x="10232" y="5971"/>
                    <a:pt x="10429" y="5971"/>
                  </a:cubicBezTo>
                  <a:close/>
                  <a:moveTo>
                    <a:pt x="7566" y="5970"/>
                  </a:moveTo>
                  <a:cubicBezTo>
                    <a:pt x="7747" y="5970"/>
                    <a:pt x="7916" y="6066"/>
                    <a:pt x="8085" y="6066"/>
                  </a:cubicBezTo>
                  <a:cubicBezTo>
                    <a:pt x="8287" y="6066"/>
                    <a:pt x="8501" y="6090"/>
                    <a:pt x="8727" y="6102"/>
                  </a:cubicBezTo>
                  <a:cubicBezTo>
                    <a:pt x="8811" y="6447"/>
                    <a:pt x="8704" y="6780"/>
                    <a:pt x="8799" y="7114"/>
                  </a:cubicBezTo>
                  <a:cubicBezTo>
                    <a:pt x="8687" y="7129"/>
                    <a:pt x="8577" y="7135"/>
                    <a:pt x="8466" y="7135"/>
                  </a:cubicBezTo>
                  <a:cubicBezTo>
                    <a:pt x="8047" y="7135"/>
                    <a:pt x="7632" y="7047"/>
                    <a:pt x="7180" y="7019"/>
                  </a:cubicBezTo>
                  <a:cubicBezTo>
                    <a:pt x="7418" y="6673"/>
                    <a:pt x="7323" y="6316"/>
                    <a:pt x="7418" y="5995"/>
                  </a:cubicBezTo>
                  <a:cubicBezTo>
                    <a:pt x="7468" y="5977"/>
                    <a:pt x="7518" y="5970"/>
                    <a:pt x="7566" y="5970"/>
                  </a:cubicBezTo>
                  <a:close/>
                  <a:moveTo>
                    <a:pt x="1390" y="1"/>
                  </a:moveTo>
                  <a:cubicBezTo>
                    <a:pt x="1027" y="1"/>
                    <a:pt x="668" y="175"/>
                    <a:pt x="453" y="506"/>
                  </a:cubicBezTo>
                  <a:cubicBezTo>
                    <a:pt x="131" y="934"/>
                    <a:pt x="0" y="1470"/>
                    <a:pt x="84" y="1994"/>
                  </a:cubicBezTo>
                  <a:cubicBezTo>
                    <a:pt x="143" y="2351"/>
                    <a:pt x="262" y="2697"/>
                    <a:pt x="453" y="3006"/>
                  </a:cubicBezTo>
                  <a:cubicBezTo>
                    <a:pt x="810" y="3613"/>
                    <a:pt x="1238" y="4173"/>
                    <a:pt x="1715" y="4697"/>
                  </a:cubicBezTo>
                  <a:cubicBezTo>
                    <a:pt x="2370" y="5399"/>
                    <a:pt x="3143" y="5983"/>
                    <a:pt x="3989" y="6423"/>
                  </a:cubicBezTo>
                  <a:cubicBezTo>
                    <a:pt x="5560" y="7245"/>
                    <a:pt x="7239" y="7530"/>
                    <a:pt x="8977" y="7578"/>
                  </a:cubicBezTo>
                  <a:cubicBezTo>
                    <a:pt x="9069" y="7585"/>
                    <a:pt x="9160" y="7588"/>
                    <a:pt x="9252" y="7588"/>
                  </a:cubicBezTo>
                  <a:cubicBezTo>
                    <a:pt x="9777" y="7588"/>
                    <a:pt x="10295" y="7484"/>
                    <a:pt x="10823" y="7423"/>
                  </a:cubicBezTo>
                  <a:cubicBezTo>
                    <a:pt x="12240" y="7233"/>
                    <a:pt x="13597" y="6733"/>
                    <a:pt x="14800" y="5959"/>
                  </a:cubicBezTo>
                  <a:cubicBezTo>
                    <a:pt x="15490" y="5483"/>
                    <a:pt x="16121" y="4923"/>
                    <a:pt x="16657" y="4268"/>
                  </a:cubicBezTo>
                  <a:cubicBezTo>
                    <a:pt x="16990" y="3851"/>
                    <a:pt x="17300" y="3399"/>
                    <a:pt x="17562" y="2935"/>
                  </a:cubicBezTo>
                  <a:cubicBezTo>
                    <a:pt x="17669" y="2744"/>
                    <a:pt x="17764" y="2530"/>
                    <a:pt x="17824" y="2316"/>
                  </a:cubicBezTo>
                  <a:cubicBezTo>
                    <a:pt x="18026" y="1685"/>
                    <a:pt x="17907" y="994"/>
                    <a:pt x="17502" y="482"/>
                  </a:cubicBezTo>
                  <a:cubicBezTo>
                    <a:pt x="17286" y="171"/>
                    <a:pt x="16942" y="5"/>
                    <a:pt x="16593" y="5"/>
                  </a:cubicBezTo>
                  <a:cubicBezTo>
                    <a:pt x="16367" y="5"/>
                    <a:pt x="16139" y="75"/>
                    <a:pt x="15943" y="220"/>
                  </a:cubicBezTo>
                  <a:cubicBezTo>
                    <a:pt x="15764" y="339"/>
                    <a:pt x="15609" y="482"/>
                    <a:pt x="15466" y="637"/>
                  </a:cubicBezTo>
                  <a:cubicBezTo>
                    <a:pt x="15335" y="780"/>
                    <a:pt x="15216" y="923"/>
                    <a:pt x="15097" y="1077"/>
                  </a:cubicBezTo>
                  <a:cubicBezTo>
                    <a:pt x="14764" y="1530"/>
                    <a:pt x="14371" y="1923"/>
                    <a:pt x="13930" y="2256"/>
                  </a:cubicBezTo>
                  <a:cubicBezTo>
                    <a:pt x="12740" y="3161"/>
                    <a:pt x="11371" y="3625"/>
                    <a:pt x="9906" y="3816"/>
                  </a:cubicBezTo>
                  <a:cubicBezTo>
                    <a:pt x="9608" y="3848"/>
                    <a:pt x="9309" y="3864"/>
                    <a:pt x="9010" y="3864"/>
                  </a:cubicBezTo>
                  <a:cubicBezTo>
                    <a:pt x="8425" y="3864"/>
                    <a:pt x="7842" y="3803"/>
                    <a:pt x="7275" y="3685"/>
                  </a:cubicBezTo>
                  <a:cubicBezTo>
                    <a:pt x="6310" y="3494"/>
                    <a:pt x="5394" y="3137"/>
                    <a:pt x="4572" y="2613"/>
                  </a:cubicBezTo>
                  <a:cubicBezTo>
                    <a:pt x="3917" y="2208"/>
                    <a:pt x="3334" y="1696"/>
                    <a:pt x="2870" y="1077"/>
                  </a:cubicBezTo>
                  <a:cubicBezTo>
                    <a:pt x="2762" y="923"/>
                    <a:pt x="2631" y="768"/>
                    <a:pt x="2500" y="625"/>
                  </a:cubicBezTo>
                  <a:cubicBezTo>
                    <a:pt x="2370" y="482"/>
                    <a:pt x="2227" y="351"/>
                    <a:pt x="2072" y="232"/>
                  </a:cubicBezTo>
                  <a:cubicBezTo>
                    <a:pt x="1869" y="76"/>
                    <a:pt x="1628" y="1"/>
                    <a:pt x="13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"/>
            <p:cNvSpPr/>
            <p:nvPr/>
          </p:nvSpPr>
          <p:spPr>
            <a:xfrm>
              <a:off x="5382963" y="2441800"/>
              <a:ext cx="117000" cy="114525"/>
            </a:xfrm>
            <a:custGeom>
              <a:rect b="b" l="l" r="r" t="t"/>
              <a:pathLst>
                <a:path extrusionOk="0" h="4581" w="4680">
                  <a:moveTo>
                    <a:pt x="2150" y="0"/>
                  </a:moveTo>
                  <a:cubicBezTo>
                    <a:pt x="2032" y="0"/>
                    <a:pt x="1914" y="15"/>
                    <a:pt x="1798" y="44"/>
                  </a:cubicBezTo>
                  <a:cubicBezTo>
                    <a:pt x="1536" y="127"/>
                    <a:pt x="1298" y="270"/>
                    <a:pt x="1119" y="473"/>
                  </a:cubicBezTo>
                  <a:cubicBezTo>
                    <a:pt x="810" y="782"/>
                    <a:pt x="584" y="1163"/>
                    <a:pt x="429" y="1568"/>
                  </a:cubicBezTo>
                  <a:cubicBezTo>
                    <a:pt x="179" y="2270"/>
                    <a:pt x="36" y="2997"/>
                    <a:pt x="0" y="3747"/>
                  </a:cubicBezTo>
                  <a:cubicBezTo>
                    <a:pt x="0" y="3842"/>
                    <a:pt x="0" y="3937"/>
                    <a:pt x="12" y="4032"/>
                  </a:cubicBezTo>
                  <a:cubicBezTo>
                    <a:pt x="23" y="4121"/>
                    <a:pt x="95" y="4189"/>
                    <a:pt x="182" y="4189"/>
                  </a:cubicBezTo>
                  <a:cubicBezTo>
                    <a:pt x="189" y="4189"/>
                    <a:pt x="196" y="4188"/>
                    <a:pt x="203" y="4187"/>
                  </a:cubicBezTo>
                  <a:cubicBezTo>
                    <a:pt x="298" y="4187"/>
                    <a:pt x="381" y="4128"/>
                    <a:pt x="393" y="4032"/>
                  </a:cubicBezTo>
                  <a:cubicBezTo>
                    <a:pt x="405" y="3937"/>
                    <a:pt x="417" y="3854"/>
                    <a:pt x="417" y="3759"/>
                  </a:cubicBezTo>
                  <a:cubicBezTo>
                    <a:pt x="453" y="3437"/>
                    <a:pt x="476" y="3104"/>
                    <a:pt x="524" y="2782"/>
                  </a:cubicBezTo>
                  <a:cubicBezTo>
                    <a:pt x="595" y="2270"/>
                    <a:pt x="750" y="1782"/>
                    <a:pt x="988" y="1330"/>
                  </a:cubicBezTo>
                  <a:cubicBezTo>
                    <a:pt x="1119" y="1056"/>
                    <a:pt x="1310" y="818"/>
                    <a:pt x="1536" y="627"/>
                  </a:cubicBezTo>
                  <a:cubicBezTo>
                    <a:pt x="1708" y="482"/>
                    <a:pt x="1923" y="406"/>
                    <a:pt x="2138" y="406"/>
                  </a:cubicBezTo>
                  <a:cubicBezTo>
                    <a:pt x="2311" y="406"/>
                    <a:pt x="2483" y="455"/>
                    <a:pt x="2631" y="556"/>
                  </a:cubicBezTo>
                  <a:cubicBezTo>
                    <a:pt x="2750" y="615"/>
                    <a:pt x="2858" y="699"/>
                    <a:pt x="2953" y="806"/>
                  </a:cubicBezTo>
                  <a:cubicBezTo>
                    <a:pt x="3143" y="1008"/>
                    <a:pt x="3310" y="1235"/>
                    <a:pt x="3465" y="1473"/>
                  </a:cubicBezTo>
                  <a:cubicBezTo>
                    <a:pt x="3727" y="1913"/>
                    <a:pt x="3917" y="2389"/>
                    <a:pt x="4024" y="2889"/>
                  </a:cubicBezTo>
                  <a:cubicBezTo>
                    <a:pt x="4120" y="3318"/>
                    <a:pt x="4179" y="3747"/>
                    <a:pt x="4251" y="4175"/>
                  </a:cubicBezTo>
                  <a:cubicBezTo>
                    <a:pt x="4274" y="4294"/>
                    <a:pt x="4298" y="4413"/>
                    <a:pt x="4346" y="4521"/>
                  </a:cubicBezTo>
                  <a:cubicBezTo>
                    <a:pt x="4358" y="4556"/>
                    <a:pt x="4441" y="4580"/>
                    <a:pt x="4489" y="4580"/>
                  </a:cubicBezTo>
                  <a:cubicBezTo>
                    <a:pt x="4548" y="4580"/>
                    <a:pt x="4608" y="4544"/>
                    <a:pt x="4644" y="4497"/>
                  </a:cubicBezTo>
                  <a:cubicBezTo>
                    <a:pt x="4667" y="4413"/>
                    <a:pt x="4679" y="4318"/>
                    <a:pt x="4667" y="4235"/>
                  </a:cubicBezTo>
                  <a:cubicBezTo>
                    <a:pt x="4608" y="3771"/>
                    <a:pt x="4548" y="3306"/>
                    <a:pt x="4441" y="2854"/>
                  </a:cubicBezTo>
                  <a:cubicBezTo>
                    <a:pt x="4310" y="2211"/>
                    <a:pt x="4048" y="1592"/>
                    <a:pt x="3691" y="1044"/>
                  </a:cubicBezTo>
                  <a:cubicBezTo>
                    <a:pt x="3489" y="723"/>
                    <a:pt x="3227" y="449"/>
                    <a:pt x="2917" y="234"/>
                  </a:cubicBezTo>
                  <a:cubicBezTo>
                    <a:pt x="2685" y="77"/>
                    <a:pt x="2419" y="0"/>
                    <a:pt x="2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"/>
            <p:cNvSpPr/>
            <p:nvPr/>
          </p:nvSpPr>
          <p:spPr>
            <a:xfrm>
              <a:off x="5613938" y="2441925"/>
              <a:ext cx="116100" cy="114700"/>
            </a:xfrm>
            <a:custGeom>
              <a:rect b="b" l="l" r="r" t="t"/>
              <a:pathLst>
                <a:path extrusionOk="0" h="4588" w="4644">
                  <a:moveTo>
                    <a:pt x="2540" y="0"/>
                  </a:moveTo>
                  <a:cubicBezTo>
                    <a:pt x="2408" y="0"/>
                    <a:pt x="2274" y="20"/>
                    <a:pt x="2144" y="63"/>
                  </a:cubicBezTo>
                  <a:cubicBezTo>
                    <a:pt x="1893" y="134"/>
                    <a:pt x="1667" y="265"/>
                    <a:pt x="1489" y="444"/>
                  </a:cubicBezTo>
                  <a:cubicBezTo>
                    <a:pt x="1227" y="682"/>
                    <a:pt x="1012" y="956"/>
                    <a:pt x="846" y="1253"/>
                  </a:cubicBezTo>
                  <a:cubicBezTo>
                    <a:pt x="346" y="2182"/>
                    <a:pt x="60" y="3206"/>
                    <a:pt x="0" y="4254"/>
                  </a:cubicBezTo>
                  <a:cubicBezTo>
                    <a:pt x="0" y="4337"/>
                    <a:pt x="12" y="4408"/>
                    <a:pt x="36" y="4480"/>
                  </a:cubicBezTo>
                  <a:cubicBezTo>
                    <a:pt x="48" y="4528"/>
                    <a:pt x="119" y="4587"/>
                    <a:pt x="155" y="4587"/>
                  </a:cubicBezTo>
                  <a:cubicBezTo>
                    <a:pt x="239" y="4575"/>
                    <a:pt x="298" y="4551"/>
                    <a:pt x="346" y="4492"/>
                  </a:cubicBezTo>
                  <a:cubicBezTo>
                    <a:pt x="381" y="4408"/>
                    <a:pt x="405" y="4325"/>
                    <a:pt x="405" y="4230"/>
                  </a:cubicBezTo>
                  <a:cubicBezTo>
                    <a:pt x="465" y="3563"/>
                    <a:pt x="608" y="2896"/>
                    <a:pt x="834" y="2265"/>
                  </a:cubicBezTo>
                  <a:cubicBezTo>
                    <a:pt x="989" y="1837"/>
                    <a:pt x="1191" y="1432"/>
                    <a:pt x="1465" y="1075"/>
                  </a:cubicBezTo>
                  <a:cubicBezTo>
                    <a:pt x="1620" y="849"/>
                    <a:pt x="1822" y="670"/>
                    <a:pt x="2060" y="539"/>
                  </a:cubicBezTo>
                  <a:cubicBezTo>
                    <a:pt x="2206" y="445"/>
                    <a:pt x="2368" y="399"/>
                    <a:pt x="2529" y="399"/>
                  </a:cubicBezTo>
                  <a:cubicBezTo>
                    <a:pt x="2736" y="399"/>
                    <a:pt x="2941" y="475"/>
                    <a:pt x="3108" y="622"/>
                  </a:cubicBezTo>
                  <a:cubicBezTo>
                    <a:pt x="3287" y="777"/>
                    <a:pt x="3441" y="956"/>
                    <a:pt x="3572" y="1158"/>
                  </a:cubicBezTo>
                  <a:cubicBezTo>
                    <a:pt x="3763" y="1444"/>
                    <a:pt x="3894" y="1765"/>
                    <a:pt x="3989" y="2099"/>
                  </a:cubicBezTo>
                  <a:cubicBezTo>
                    <a:pt x="4132" y="2623"/>
                    <a:pt x="4215" y="3158"/>
                    <a:pt x="4251" y="3694"/>
                  </a:cubicBezTo>
                  <a:cubicBezTo>
                    <a:pt x="4251" y="3813"/>
                    <a:pt x="4263" y="3932"/>
                    <a:pt x="4287" y="4051"/>
                  </a:cubicBezTo>
                  <a:cubicBezTo>
                    <a:pt x="4322" y="4111"/>
                    <a:pt x="4370" y="4158"/>
                    <a:pt x="4441" y="4182"/>
                  </a:cubicBezTo>
                  <a:cubicBezTo>
                    <a:pt x="4454" y="4185"/>
                    <a:pt x="4466" y="4187"/>
                    <a:pt x="4479" y="4187"/>
                  </a:cubicBezTo>
                  <a:cubicBezTo>
                    <a:pt x="4560" y="4187"/>
                    <a:pt x="4633" y="4122"/>
                    <a:pt x="4644" y="4039"/>
                  </a:cubicBezTo>
                  <a:cubicBezTo>
                    <a:pt x="4644" y="3897"/>
                    <a:pt x="4644" y="3742"/>
                    <a:pt x="4644" y="3551"/>
                  </a:cubicBezTo>
                  <a:cubicBezTo>
                    <a:pt x="4632" y="3444"/>
                    <a:pt x="4632" y="3301"/>
                    <a:pt x="4620" y="3146"/>
                  </a:cubicBezTo>
                  <a:cubicBezTo>
                    <a:pt x="4560" y="2456"/>
                    <a:pt x="4370" y="1789"/>
                    <a:pt x="4060" y="1170"/>
                  </a:cubicBezTo>
                  <a:cubicBezTo>
                    <a:pt x="3906" y="849"/>
                    <a:pt x="3679" y="551"/>
                    <a:pt x="3406" y="325"/>
                  </a:cubicBezTo>
                  <a:cubicBezTo>
                    <a:pt x="3163" y="115"/>
                    <a:pt x="2855" y="0"/>
                    <a:pt x="25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"/>
            <p:cNvSpPr/>
            <p:nvPr/>
          </p:nvSpPr>
          <p:spPr>
            <a:xfrm>
              <a:off x="5344263" y="2574625"/>
              <a:ext cx="426550" cy="162975"/>
            </a:xfrm>
            <a:custGeom>
              <a:rect b="b" l="l" r="r" t="t"/>
              <a:pathLst>
                <a:path extrusionOk="0" h="6519" w="17062">
                  <a:moveTo>
                    <a:pt x="16372" y="2708"/>
                  </a:moveTo>
                  <a:lnTo>
                    <a:pt x="16372" y="2708"/>
                  </a:lnTo>
                  <a:cubicBezTo>
                    <a:pt x="16372" y="2708"/>
                    <a:pt x="16372" y="2708"/>
                    <a:pt x="16371" y="2708"/>
                  </a:cubicBezTo>
                  <a:lnTo>
                    <a:pt x="16371" y="2720"/>
                  </a:lnTo>
                  <a:cubicBezTo>
                    <a:pt x="16372" y="2716"/>
                    <a:pt x="16372" y="2712"/>
                    <a:pt x="16372" y="2708"/>
                  </a:cubicBezTo>
                  <a:close/>
                  <a:moveTo>
                    <a:pt x="950" y="0"/>
                  </a:moveTo>
                  <a:cubicBezTo>
                    <a:pt x="687" y="0"/>
                    <a:pt x="433" y="157"/>
                    <a:pt x="250" y="434"/>
                  </a:cubicBezTo>
                  <a:cubicBezTo>
                    <a:pt x="96" y="660"/>
                    <a:pt x="12" y="922"/>
                    <a:pt x="12" y="1196"/>
                  </a:cubicBezTo>
                  <a:cubicBezTo>
                    <a:pt x="0" y="1553"/>
                    <a:pt x="96" y="1922"/>
                    <a:pt x="274" y="2232"/>
                  </a:cubicBezTo>
                  <a:cubicBezTo>
                    <a:pt x="548" y="2732"/>
                    <a:pt x="858" y="3208"/>
                    <a:pt x="1227" y="3649"/>
                  </a:cubicBezTo>
                  <a:cubicBezTo>
                    <a:pt x="2548" y="5232"/>
                    <a:pt x="4287" y="6113"/>
                    <a:pt x="6287" y="6518"/>
                  </a:cubicBezTo>
                  <a:cubicBezTo>
                    <a:pt x="6382" y="6518"/>
                    <a:pt x="6465" y="6518"/>
                    <a:pt x="6549" y="6506"/>
                  </a:cubicBezTo>
                  <a:cubicBezTo>
                    <a:pt x="6442" y="6137"/>
                    <a:pt x="6584" y="5792"/>
                    <a:pt x="6477" y="5435"/>
                  </a:cubicBezTo>
                  <a:cubicBezTo>
                    <a:pt x="6073" y="5339"/>
                    <a:pt x="5692" y="5196"/>
                    <a:pt x="5263" y="5125"/>
                  </a:cubicBezTo>
                  <a:cubicBezTo>
                    <a:pt x="5239" y="5280"/>
                    <a:pt x="5227" y="5399"/>
                    <a:pt x="5215" y="5506"/>
                  </a:cubicBezTo>
                  <a:cubicBezTo>
                    <a:pt x="5203" y="5613"/>
                    <a:pt x="5168" y="5708"/>
                    <a:pt x="5132" y="5804"/>
                  </a:cubicBezTo>
                  <a:cubicBezTo>
                    <a:pt x="5096" y="5863"/>
                    <a:pt x="5025" y="5899"/>
                    <a:pt x="4953" y="5899"/>
                  </a:cubicBezTo>
                  <a:cubicBezTo>
                    <a:pt x="4894" y="5887"/>
                    <a:pt x="4834" y="5828"/>
                    <a:pt x="4822" y="5768"/>
                  </a:cubicBezTo>
                  <a:cubicBezTo>
                    <a:pt x="4810" y="5661"/>
                    <a:pt x="4822" y="5554"/>
                    <a:pt x="4834" y="5447"/>
                  </a:cubicBezTo>
                  <a:cubicBezTo>
                    <a:pt x="4858" y="5280"/>
                    <a:pt x="4906" y="5101"/>
                    <a:pt x="4834" y="4923"/>
                  </a:cubicBezTo>
                  <a:cubicBezTo>
                    <a:pt x="4668" y="4839"/>
                    <a:pt x="4501" y="4768"/>
                    <a:pt x="4334" y="4696"/>
                  </a:cubicBezTo>
                  <a:cubicBezTo>
                    <a:pt x="4168" y="4625"/>
                    <a:pt x="4025" y="4482"/>
                    <a:pt x="3810" y="4470"/>
                  </a:cubicBezTo>
                  <a:cubicBezTo>
                    <a:pt x="3775" y="4685"/>
                    <a:pt x="3751" y="4875"/>
                    <a:pt x="3715" y="5066"/>
                  </a:cubicBezTo>
                  <a:cubicBezTo>
                    <a:pt x="3694" y="5190"/>
                    <a:pt x="3628" y="5261"/>
                    <a:pt x="3548" y="5261"/>
                  </a:cubicBezTo>
                  <a:cubicBezTo>
                    <a:pt x="3537" y="5261"/>
                    <a:pt x="3525" y="5259"/>
                    <a:pt x="3513" y="5256"/>
                  </a:cubicBezTo>
                  <a:cubicBezTo>
                    <a:pt x="3417" y="5232"/>
                    <a:pt x="3358" y="5149"/>
                    <a:pt x="3358" y="5054"/>
                  </a:cubicBezTo>
                  <a:cubicBezTo>
                    <a:pt x="3358" y="4923"/>
                    <a:pt x="3370" y="4804"/>
                    <a:pt x="3382" y="4649"/>
                  </a:cubicBezTo>
                  <a:cubicBezTo>
                    <a:pt x="3394" y="4506"/>
                    <a:pt x="3406" y="4351"/>
                    <a:pt x="3417" y="4184"/>
                  </a:cubicBezTo>
                  <a:cubicBezTo>
                    <a:pt x="3072" y="3946"/>
                    <a:pt x="2751" y="3684"/>
                    <a:pt x="2370" y="3434"/>
                  </a:cubicBezTo>
                  <a:cubicBezTo>
                    <a:pt x="2346" y="3637"/>
                    <a:pt x="2322" y="3803"/>
                    <a:pt x="2298" y="3970"/>
                  </a:cubicBezTo>
                  <a:cubicBezTo>
                    <a:pt x="2263" y="4149"/>
                    <a:pt x="2227" y="4220"/>
                    <a:pt x="2108" y="4232"/>
                  </a:cubicBezTo>
                  <a:cubicBezTo>
                    <a:pt x="2102" y="4233"/>
                    <a:pt x="2097" y="4233"/>
                    <a:pt x="2092" y="4233"/>
                  </a:cubicBezTo>
                  <a:cubicBezTo>
                    <a:pt x="1982" y="4233"/>
                    <a:pt x="1918" y="4116"/>
                    <a:pt x="1929" y="3934"/>
                  </a:cubicBezTo>
                  <a:cubicBezTo>
                    <a:pt x="1941" y="3637"/>
                    <a:pt x="1965" y="3339"/>
                    <a:pt x="1989" y="3018"/>
                  </a:cubicBezTo>
                  <a:cubicBezTo>
                    <a:pt x="1631" y="2756"/>
                    <a:pt x="1417" y="2363"/>
                    <a:pt x="1096" y="2089"/>
                  </a:cubicBezTo>
                  <a:cubicBezTo>
                    <a:pt x="1060" y="2125"/>
                    <a:pt x="1036" y="2125"/>
                    <a:pt x="1036" y="2137"/>
                  </a:cubicBezTo>
                  <a:cubicBezTo>
                    <a:pt x="1024" y="2208"/>
                    <a:pt x="1012" y="2291"/>
                    <a:pt x="1000" y="2363"/>
                  </a:cubicBezTo>
                  <a:cubicBezTo>
                    <a:pt x="989" y="2446"/>
                    <a:pt x="965" y="2529"/>
                    <a:pt x="941" y="2625"/>
                  </a:cubicBezTo>
                  <a:cubicBezTo>
                    <a:pt x="921" y="2695"/>
                    <a:pt x="849" y="2749"/>
                    <a:pt x="770" y="2749"/>
                  </a:cubicBezTo>
                  <a:cubicBezTo>
                    <a:pt x="755" y="2749"/>
                    <a:pt x="741" y="2747"/>
                    <a:pt x="727" y="2744"/>
                  </a:cubicBezTo>
                  <a:cubicBezTo>
                    <a:pt x="655" y="2720"/>
                    <a:pt x="608" y="2649"/>
                    <a:pt x="619" y="2565"/>
                  </a:cubicBezTo>
                  <a:cubicBezTo>
                    <a:pt x="619" y="2422"/>
                    <a:pt x="643" y="2268"/>
                    <a:pt x="643" y="2125"/>
                  </a:cubicBezTo>
                  <a:cubicBezTo>
                    <a:pt x="655" y="1827"/>
                    <a:pt x="739" y="1529"/>
                    <a:pt x="560" y="1244"/>
                  </a:cubicBezTo>
                  <a:cubicBezTo>
                    <a:pt x="536" y="1184"/>
                    <a:pt x="548" y="1125"/>
                    <a:pt x="584" y="1077"/>
                  </a:cubicBezTo>
                  <a:cubicBezTo>
                    <a:pt x="750" y="958"/>
                    <a:pt x="750" y="767"/>
                    <a:pt x="786" y="601"/>
                  </a:cubicBezTo>
                  <a:cubicBezTo>
                    <a:pt x="786" y="541"/>
                    <a:pt x="810" y="482"/>
                    <a:pt x="822" y="422"/>
                  </a:cubicBezTo>
                  <a:cubicBezTo>
                    <a:pt x="852" y="351"/>
                    <a:pt x="925" y="298"/>
                    <a:pt x="998" y="298"/>
                  </a:cubicBezTo>
                  <a:cubicBezTo>
                    <a:pt x="1011" y="298"/>
                    <a:pt x="1024" y="299"/>
                    <a:pt x="1036" y="303"/>
                  </a:cubicBezTo>
                  <a:cubicBezTo>
                    <a:pt x="1120" y="303"/>
                    <a:pt x="1179" y="374"/>
                    <a:pt x="1179" y="458"/>
                  </a:cubicBezTo>
                  <a:cubicBezTo>
                    <a:pt x="1203" y="565"/>
                    <a:pt x="1191" y="696"/>
                    <a:pt x="1167" y="815"/>
                  </a:cubicBezTo>
                  <a:cubicBezTo>
                    <a:pt x="1012" y="1291"/>
                    <a:pt x="1203" y="1648"/>
                    <a:pt x="1536" y="1970"/>
                  </a:cubicBezTo>
                  <a:cubicBezTo>
                    <a:pt x="1631" y="2053"/>
                    <a:pt x="1703" y="2148"/>
                    <a:pt x="1786" y="2232"/>
                  </a:cubicBezTo>
                  <a:cubicBezTo>
                    <a:pt x="1822" y="2276"/>
                    <a:pt x="1857" y="2321"/>
                    <a:pt x="1912" y="2321"/>
                  </a:cubicBezTo>
                  <a:cubicBezTo>
                    <a:pt x="1931" y="2321"/>
                    <a:pt x="1953" y="2315"/>
                    <a:pt x="1977" y="2303"/>
                  </a:cubicBezTo>
                  <a:cubicBezTo>
                    <a:pt x="1989" y="2196"/>
                    <a:pt x="1989" y="2077"/>
                    <a:pt x="2001" y="1958"/>
                  </a:cubicBezTo>
                  <a:cubicBezTo>
                    <a:pt x="2001" y="1898"/>
                    <a:pt x="2012" y="1839"/>
                    <a:pt x="2036" y="1779"/>
                  </a:cubicBezTo>
                  <a:cubicBezTo>
                    <a:pt x="2067" y="1707"/>
                    <a:pt x="2125" y="1644"/>
                    <a:pt x="2202" y="1644"/>
                  </a:cubicBezTo>
                  <a:cubicBezTo>
                    <a:pt x="2214" y="1644"/>
                    <a:pt x="2226" y="1645"/>
                    <a:pt x="2239" y="1648"/>
                  </a:cubicBezTo>
                  <a:cubicBezTo>
                    <a:pt x="2298" y="1672"/>
                    <a:pt x="2358" y="1720"/>
                    <a:pt x="2382" y="1779"/>
                  </a:cubicBezTo>
                  <a:cubicBezTo>
                    <a:pt x="2405" y="1887"/>
                    <a:pt x="2417" y="1994"/>
                    <a:pt x="2405" y="2101"/>
                  </a:cubicBezTo>
                  <a:cubicBezTo>
                    <a:pt x="2405" y="2279"/>
                    <a:pt x="2393" y="2458"/>
                    <a:pt x="2382" y="2637"/>
                  </a:cubicBezTo>
                  <a:cubicBezTo>
                    <a:pt x="2358" y="2768"/>
                    <a:pt x="2417" y="2910"/>
                    <a:pt x="2524" y="2994"/>
                  </a:cubicBezTo>
                  <a:cubicBezTo>
                    <a:pt x="2751" y="3172"/>
                    <a:pt x="2965" y="3351"/>
                    <a:pt x="3191" y="3530"/>
                  </a:cubicBezTo>
                  <a:cubicBezTo>
                    <a:pt x="3263" y="3565"/>
                    <a:pt x="3334" y="3601"/>
                    <a:pt x="3406" y="3625"/>
                  </a:cubicBezTo>
                  <a:cubicBezTo>
                    <a:pt x="3417" y="3518"/>
                    <a:pt x="3429" y="3434"/>
                    <a:pt x="3429" y="3363"/>
                  </a:cubicBezTo>
                  <a:cubicBezTo>
                    <a:pt x="3429" y="3232"/>
                    <a:pt x="3429" y="3101"/>
                    <a:pt x="3453" y="2958"/>
                  </a:cubicBezTo>
                  <a:cubicBezTo>
                    <a:pt x="3465" y="2863"/>
                    <a:pt x="3536" y="2791"/>
                    <a:pt x="3632" y="2791"/>
                  </a:cubicBezTo>
                  <a:cubicBezTo>
                    <a:pt x="3639" y="2791"/>
                    <a:pt x="3645" y="2790"/>
                    <a:pt x="3652" y="2790"/>
                  </a:cubicBezTo>
                  <a:cubicBezTo>
                    <a:pt x="3751" y="2790"/>
                    <a:pt x="3835" y="2870"/>
                    <a:pt x="3846" y="2982"/>
                  </a:cubicBezTo>
                  <a:cubicBezTo>
                    <a:pt x="3846" y="3089"/>
                    <a:pt x="3846" y="3184"/>
                    <a:pt x="3846" y="3291"/>
                  </a:cubicBezTo>
                  <a:cubicBezTo>
                    <a:pt x="3834" y="3494"/>
                    <a:pt x="3822" y="3708"/>
                    <a:pt x="3810" y="3887"/>
                  </a:cubicBezTo>
                  <a:cubicBezTo>
                    <a:pt x="4239" y="4208"/>
                    <a:pt x="4525" y="4339"/>
                    <a:pt x="4882" y="4423"/>
                  </a:cubicBezTo>
                  <a:cubicBezTo>
                    <a:pt x="4941" y="4268"/>
                    <a:pt x="4965" y="4101"/>
                    <a:pt x="4965" y="3946"/>
                  </a:cubicBezTo>
                  <a:cubicBezTo>
                    <a:pt x="4977" y="3827"/>
                    <a:pt x="4989" y="3708"/>
                    <a:pt x="5025" y="3589"/>
                  </a:cubicBezTo>
                  <a:cubicBezTo>
                    <a:pt x="5060" y="3530"/>
                    <a:pt x="5120" y="3482"/>
                    <a:pt x="5191" y="3458"/>
                  </a:cubicBezTo>
                  <a:cubicBezTo>
                    <a:pt x="5200" y="3455"/>
                    <a:pt x="5209" y="3454"/>
                    <a:pt x="5218" y="3454"/>
                  </a:cubicBezTo>
                  <a:cubicBezTo>
                    <a:pt x="5289" y="3454"/>
                    <a:pt x="5382" y="3529"/>
                    <a:pt x="5382" y="3613"/>
                  </a:cubicBezTo>
                  <a:cubicBezTo>
                    <a:pt x="5394" y="3732"/>
                    <a:pt x="5382" y="3851"/>
                    <a:pt x="5370" y="3970"/>
                  </a:cubicBezTo>
                  <a:cubicBezTo>
                    <a:pt x="5322" y="4196"/>
                    <a:pt x="5311" y="4423"/>
                    <a:pt x="5346" y="4649"/>
                  </a:cubicBezTo>
                  <a:cubicBezTo>
                    <a:pt x="5727" y="4804"/>
                    <a:pt x="6120" y="4911"/>
                    <a:pt x="6525" y="4958"/>
                  </a:cubicBezTo>
                  <a:cubicBezTo>
                    <a:pt x="6537" y="4756"/>
                    <a:pt x="6549" y="4577"/>
                    <a:pt x="6549" y="4399"/>
                  </a:cubicBezTo>
                  <a:cubicBezTo>
                    <a:pt x="6561" y="4280"/>
                    <a:pt x="6561" y="4161"/>
                    <a:pt x="6584" y="4042"/>
                  </a:cubicBezTo>
                  <a:cubicBezTo>
                    <a:pt x="6584" y="3946"/>
                    <a:pt x="6668" y="3875"/>
                    <a:pt x="6763" y="3875"/>
                  </a:cubicBezTo>
                  <a:cubicBezTo>
                    <a:pt x="6858" y="3875"/>
                    <a:pt x="6942" y="3946"/>
                    <a:pt x="6942" y="4042"/>
                  </a:cubicBezTo>
                  <a:cubicBezTo>
                    <a:pt x="6954" y="4244"/>
                    <a:pt x="6954" y="4458"/>
                    <a:pt x="6954" y="4673"/>
                  </a:cubicBezTo>
                  <a:cubicBezTo>
                    <a:pt x="6954" y="4804"/>
                    <a:pt x="6906" y="4935"/>
                    <a:pt x="7025" y="5101"/>
                  </a:cubicBezTo>
                  <a:cubicBezTo>
                    <a:pt x="7330" y="5129"/>
                    <a:pt x="7642" y="5207"/>
                    <a:pt x="7990" y="5207"/>
                  </a:cubicBezTo>
                  <a:cubicBezTo>
                    <a:pt x="8090" y="5207"/>
                    <a:pt x="8193" y="5201"/>
                    <a:pt x="8299" y="5185"/>
                  </a:cubicBezTo>
                  <a:lnTo>
                    <a:pt x="8299" y="4494"/>
                  </a:lnTo>
                  <a:cubicBezTo>
                    <a:pt x="8287" y="4411"/>
                    <a:pt x="8299" y="4315"/>
                    <a:pt x="8323" y="4232"/>
                  </a:cubicBezTo>
                  <a:cubicBezTo>
                    <a:pt x="8359" y="4173"/>
                    <a:pt x="8430" y="4125"/>
                    <a:pt x="8501" y="4113"/>
                  </a:cubicBezTo>
                  <a:cubicBezTo>
                    <a:pt x="8573" y="4125"/>
                    <a:pt x="8632" y="4161"/>
                    <a:pt x="8680" y="4220"/>
                  </a:cubicBezTo>
                  <a:cubicBezTo>
                    <a:pt x="8716" y="4280"/>
                    <a:pt x="8728" y="4351"/>
                    <a:pt x="8728" y="4434"/>
                  </a:cubicBezTo>
                  <a:cubicBezTo>
                    <a:pt x="8728" y="4613"/>
                    <a:pt x="8716" y="4792"/>
                    <a:pt x="8728" y="4970"/>
                  </a:cubicBezTo>
                  <a:cubicBezTo>
                    <a:pt x="8740" y="5066"/>
                    <a:pt x="8763" y="5161"/>
                    <a:pt x="8799" y="5244"/>
                  </a:cubicBezTo>
                  <a:cubicBezTo>
                    <a:pt x="9228" y="5185"/>
                    <a:pt x="9644" y="5196"/>
                    <a:pt x="10049" y="5066"/>
                  </a:cubicBezTo>
                  <a:cubicBezTo>
                    <a:pt x="10109" y="4851"/>
                    <a:pt x="10061" y="4661"/>
                    <a:pt x="10061" y="4470"/>
                  </a:cubicBezTo>
                  <a:cubicBezTo>
                    <a:pt x="10061" y="4315"/>
                    <a:pt x="10061" y="4173"/>
                    <a:pt x="10085" y="4018"/>
                  </a:cubicBezTo>
                  <a:cubicBezTo>
                    <a:pt x="10097" y="3970"/>
                    <a:pt x="10168" y="3911"/>
                    <a:pt x="10228" y="3875"/>
                  </a:cubicBezTo>
                  <a:cubicBezTo>
                    <a:pt x="10236" y="3874"/>
                    <a:pt x="10244" y="3873"/>
                    <a:pt x="10252" y="3873"/>
                  </a:cubicBezTo>
                  <a:cubicBezTo>
                    <a:pt x="10339" y="3873"/>
                    <a:pt x="10419" y="3931"/>
                    <a:pt x="10430" y="4018"/>
                  </a:cubicBezTo>
                  <a:cubicBezTo>
                    <a:pt x="10454" y="4137"/>
                    <a:pt x="10466" y="4256"/>
                    <a:pt x="10466" y="4375"/>
                  </a:cubicBezTo>
                  <a:cubicBezTo>
                    <a:pt x="10442" y="4577"/>
                    <a:pt x="10466" y="4792"/>
                    <a:pt x="10525" y="4994"/>
                  </a:cubicBezTo>
                  <a:cubicBezTo>
                    <a:pt x="10918" y="4887"/>
                    <a:pt x="11335" y="4827"/>
                    <a:pt x="11716" y="4613"/>
                  </a:cubicBezTo>
                  <a:cubicBezTo>
                    <a:pt x="11692" y="4446"/>
                    <a:pt x="11680" y="4304"/>
                    <a:pt x="11657" y="4149"/>
                  </a:cubicBezTo>
                  <a:cubicBezTo>
                    <a:pt x="11645" y="4006"/>
                    <a:pt x="11621" y="3851"/>
                    <a:pt x="11621" y="3708"/>
                  </a:cubicBezTo>
                  <a:cubicBezTo>
                    <a:pt x="11609" y="3589"/>
                    <a:pt x="11680" y="3494"/>
                    <a:pt x="11788" y="3470"/>
                  </a:cubicBezTo>
                  <a:cubicBezTo>
                    <a:pt x="11803" y="3466"/>
                    <a:pt x="11818" y="3464"/>
                    <a:pt x="11833" y="3464"/>
                  </a:cubicBezTo>
                  <a:cubicBezTo>
                    <a:pt x="11909" y="3464"/>
                    <a:pt x="11972" y="3517"/>
                    <a:pt x="12002" y="3637"/>
                  </a:cubicBezTo>
                  <a:cubicBezTo>
                    <a:pt x="12038" y="3792"/>
                    <a:pt x="12049" y="3934"/>
                    <a:pt x="12073" y="4089"/>
                  </a:cubicBezTo>
                  <a:lnTo>
                    <a:pt x="12121" y="4423"/>
                  </a:lnTo>
                  <a:cubicBezTo>
                    <a:pt x="12502" y="4339"/>
                    <a:pt x="12859" y="4161"/>
                    <a:pt x="13157" y="3923"/>
                  </a:cubicBezTo>
                  <a:lnTo>
                    <a:pt x="13157" y="3065"/>
                  </a:lnTo>
                  <a:cubicBezTo>
                    <a:pt x="13157" y="2899"/>
                    <a:pt x="13216" y="2803"/>
                    <a:pt x="13335" y="2791"/>
                  </a:cubicBezTo>
                  <a:cubicBezTo>
                    <a:pt x="13346" y="2789"/>
                    <a:pt x="13357" y="2788"/>
                    <a:pt x="13368" y="2788"/>
                  </a:cubicBezTo>
                  <a:cubicBezTo>
                    <a:pt x="13473" y="2788"/>
                    <a:pt x="13563" y="2891"/>
                    <a:pt x="13573" y="3053"/>
                  </a:cubicBezTo>
                  <a:cubicBezTo>
                    <a:pt x="13585" y="3232"/>
                    <a:pt x="13597" y="3411"/>
                    <a:pt x="13609" y="3625"/>
                  </a:cubicBezTo>
                  <a:cubicBezTo>
                    <a:pt x="14026" y="3434"/>
                    <a:pt x="14312" y="3137"/>
                    <a:pt x="14597" y="2875"/>
                  </a:cubicBezTo>
                  <a:cubicBezTo>
                    <a:pt x="14597" y="2827"/>
                    <a:pt x="14609" y="2791"/>
                    <a:pt x="14621" y="2756"/>
                  </a:cubicBezTo>
                  <a:cubicBezTo>
                    <a:pt x="14609" y="2589"/>
                    <a:pt x="14597" y="2422"/>
                    <a:pt x="14597" y="2256"/>
                  </a:cubicBezTo>
                  <a:lnTo>
                    <a:pt x="14597" y="1851"/>
                  </a:lnTo>
                  <a:cubicBezTo>
                    <a:pt x="14597" y="1744"/>
                    <a:pt x="14681" y="1648"/>
                    <a:pt x="14788" y="1637"/>
                  </a:cubicBezTo>
                  <a:cubicBezTo>
                    <a:pt x="14895" y="1637"/>
                    <a:pt x="14966" y="1708"/>
                    <a:pt x="14990" y="1839"/>
                  </a:cubicBezTo>
                  <a:cubicBezTo>
                    <a:pt x="15014" y="1934"/>
                    <a:pt x="15014" y="2041"/>
                    <a:pt x="15014" y="2113"/>
                  </a:cubicBezTo>
                  <a:cubicBezTo>
                    <a:pt x="15026" y="2184"/>
                    <a:pt x="15038" y="2256"/>
                    <a:pt x="15050" y="2363"/>
                  </a:cubicBezTo>
                  <a:cubicBezTo>
                    <a:pt x="15264" y="2244"/>
                    <a:pt x="15371" y="2053"/>
                    <a:pt x="15514" y="1910"/>
                  </a:cubicBezTo>
                  <a:cubicBezTo>
                    <a:pt x="15812" y="1625"/>
                    <a:pt x="15967" y="1303"/>
                    <a:pt x="15859" y="875"/>
                  </a:cubicBezTo>
                  <a:cubicBezTo>
                    <a:pt x="15824" y="732"/>
                    <a:pt x="15824" y="577"/>
                    <a:pt x="15848" y="422"/>
                  </a:cubicBezTo>
                  <a:cubicBezTo>
                    <a:pt x="15859" y="374"/>
                    <a:pt x="15907" y="327"/>
                    <a:pt x="15955" y="315"/>
                  </a:cubicBezTo>
                  <a:cubicBezTo>
                    <a:pt x="16026" y="315"/>
                    <a:pt x="16098" y="339"/>
                    <a:pt x="16157" y="374"/>
                  </a:cubicBezTo>
                  <a:cubicBezTo>
                    <a:pt x="16193" y="410"/>
                    <a:pt x="16205" y="458"/>
                    <a:pt x="16205" y="494"/>
                  </a:cubicBezTo>
                  <a:cubicBezTo>
                    <a:pt x="16217" y="755"/>
                    <a:pt x="16324" y="1005"/>
                    <a:pt x="16502" y="1184"/>
                  </a:cubicBezTo>
                  <a:cubicBezTo>
                    <a:pt x="16312" y="1446"/>
                    <a:pt x="16312" y="1708"/>
                    <a:pt x="16360" y="2006"/>
                  </a:cubicBezTo>
                  <a:cubicBezTo>
                    <a:pt x="16371" y="2240"/>
                    <a:pt x="16383" y="2474"/>
                    <a:pt x="16372" y="2708"/>
                  </a:cubicBezTo>
                  <a:lnTo>
                    <a:pt x="16372" y="2708"/>
                  </a:lnTo>
                  <a:cubicBezTo>
                    <a:pt x="16431" y="2684"/>
                    <a:pt x="16502" y="2672"/>
                    <a:pt x="16526" y="2637"/>
                  </a:cubicBezTo>
                  <a:cubicBezTo>
                    <a:pt x="16741" y="2327"/>
                    <a:pt x="16907" y="1982"/>
                    <a:pt x="16991" y="1613"/>
                  </a:cubicBezTo>
                  <a:cubicBezTo>
                    <a:pt x="17062" y="1291"/>
                    <a:pt x="17026" y="958"/>
                    <a:pt x="16907" y="648"/>
                  </a:cubicBezTo>
                  <a:cubicBezTo>
                    <a:pt x="16764" y="287"/>
                    <a:pt x="16449" y="11"/>
                    <a:pt x="16090" y="11"/>
                  </a:cubicBezTo>
                  <a:cubicBezTo>
                    <a:pt x="15881" y="11"/>
                    <a:pt x="15657" y="104"/>
                    <a:pt x="15443" y="327"/>
                  </a:cubicBezTo>
                  <a:cubicBezTo>
                    <a:pt x="15276" y="494"/>
                    <a:pt x="15133" y="696"/>
                    <a:pt x="14978" y="875"/>
                  </a:cubicBezTo>
                  <a:cubicBezTo>
                    <a:pt x="14633" y="1327"/>
                    <a:pt x="14228" y="1732"/>
                    <a:pt x="13788" y="2089"/>
                  </a:cubicBezTo>
                  <a:cubicBezTo>
                    <a:pt x="12573" y="3053"/>
                    <a:pt x="11168" y="3518"/>
                    <a:pt x="9680" y="3803"/>
                  </a:cubicBezTo>
                  <a:cubicBezTo>
                    <a:pt x="9251" y="3824"/>
                    <a:pt x="8825" y="3846"/>
                    <a:pt x="8400" y="3846"/>
                  </a:cubicBezTo>
                  <a:cubicBezTo>
                    <a:pt x="7823" y="3846"/>
                    <a:pt x="7249" y="3805"/>
                    <a:pt x="6680" y="3661"/>
                  </a:cubicBezTo>
                  <a:cubicBezTo>
                    <a:pt x="5953" y="3482"/>
                    <a:pt x="5263" y="3244"/>
                    <a:pt x="4596" y="2934"/>
                  </a:cubicBezTo>
                  <a:cubicBezTo>
                    <a:pt x="3596" y="2470"/>
                    <a:pt x="2727" y="1767"/>
                    <a:pt x="2060" y="898"/>
                  </a:cubicBezTo>
                  <a:cubicBezTo>
                    <a:pt x="1965" y="767"/>
                    <a:pt x="1870" y="624"/>
                    <a:pt x="1751" y="505"/>
                  </a:cubicBezTo>
                  <a:cubicBezTo>
                    <a:pt x="1655" y="398"/>
                    <a:pt x="1548" y="291"/>
                    <a:pt x="1441" y="196"/>
                  </a:cubicBezTo>
                  <a:cubicBezTo>
                    <a:pt x="1284" y="62"/>
                    <a:pt x="1115" y="0"/>
                    <a:pt x="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"/>
            <p:cNvSpPr/>
            <p:nvPr/>
          </p:nvSpPr>
          <p:spPr>
            <a:xfrm>
              <a:off x="5606488" y="2626825"/>
              <a:ext cx="148000" cy="111350"/>
            </a:xfrm>
            <a:custGeom>
              <a:rect b="b" l="l" r="r" t="t"/>
              <a:pathLst>
                <a:path extrusionOk="0" h="4454" w="5920">
                  <a:moveTo>
                    <a:pt x="5871" y="620"/>
                  </a:moveTo>
                  <a:lnTo>
                    <a:pt x="5879" y="638"/>
                  </a:lnTo>
                  <a:lnTo>
                    <a:pt x="5879" y="638"/>
                  </a:lnTo>
                  <a:cubicBezTo>
                    <a:pt x="5877" y="632"/>
                    <a:pt x="5874" y="626"/>
                    <a:pt x="5871" y="620"/>
                  </a:cubicBezTo>
                  <a:close/>
                  <a:moveTo>
                    <a:pt x="5879" y="638"/>
                  </a:moveTo>
                  <a:cubicBezTo>
                    <a:pt x="5880" y="640"/>
                    <a:pt x="5881" y="642"/>
                    <a:pt x="5882" y="644"/>
                  </a:cubicBezTo>
                  <a:lnTo>
                    <a:pt x="5882" y="644"/>
                  </a:lnTo>
                  <a:cubicBezTo>
                    <a:pt x="5882" y="644"/>
                    <a:pt x="5882" y="644"/>
                    <a:pt x="5882" y="644"/>
                  </a:cubicBezTo>
                  <a:lnTo>
                    <a:pt x="5879" y="638"/>
                  </a:lnTo>
                  <a:close/>
                  <a:moveTo>
                    <a:pt x="5418" y="1"/>
                  </a:moveTo>
                  <a:lnTo>
                    <a:pt x="4549" y="989"/>
                  </a:lnTo>
                  <a:cubicBezTo>
                    <a:pt x="4561" y="1227"/>
                    <a:pt x="4573" y="1489"/>
                    <a:pt x="4585" y="1739"/>
                  </a:cubicBezTo>
                  <a:cubicBezTo>
                    <a:pt x="4597" y="1835"/>
                    <a:pt x="4597" y="1918"/>
                    <a:pt x="4585" y="2013"/>
                  </a:cubicBezTo>
                  <a:cubicBezTo>
                    <a:pt x="4549" y="2073"/>
                    <a:pt x="4501" y="2132"/>
                    <a:pt x="4430" y="2156"/>
                  </a:cubicBezTo>
                  <a:cubicBezTo>
                    <a:pt x="4415" y="2163"/>
                    <a:pt x="4400" y="2167"/>
                    <a:pt x="4386" y="2167"/>
                  </a:cubicBezTo>
                  <a:cubicBezTo>
                    <a:pt x="4331" y="2167"/>
                    <a:pt x="4282" y="2117"/>
                    <a:pt x="4263" y="2061"/>
                  </a:cubicBezTo>
                  <a:cubicBezTo>
                    <a:pt x="4227" y="1954"/>
                    <a:pt x="4216" y="1858"/>
                    <a:pt x="4192" y="1763"/>
                  </a:cubicBezTo>
                  <a:cubicBezTo>
                    <a:pt x="4180" y="1644"/>
                    <a:pt x="4168" y="1537"/>
                    <a:pt x="4144" y="1382"/>
                  </a:cubicBezTo>
                  <a:cubicBezTo>
                    <a:pt x="3918" y="1477"/>
                    <a:pt x="3787" y="1644"/>
                    <a:pt x="3608" y="1763"/>
                  </a:cubicBezTo>
                  <a:cubicBezTo>
                    <a:pt x="3442" y="1870"/>
                    <a:pt x="3275" y="2001"/>
                    <a:pt x="3096" y="2120"/>
                  </a:cubicBezTo>
                  <a:cubicBezTo>
                    <a:pt x="3108" y="2335"/>
                    <a:pt x="3120" y="2525"/>
                    <a:pt x="3132" y="2716"/>
                  </a:cubicBezTo>
                  <a:cubicBezTo>
                    <a:pt x="3144" y="2811"/>
                    <a:pt x="3144" y="2894"/>
                    <a:pt x="3144" y="2989"/>
                  </a:cubicBezTo>
                  <a:cubicBezTo>
                    <a:pt x="3156" y="3085"/>
                    <a:pt x="3096" y="3168"/>
                    <a:pt x="3001" y="3180"/>
                  </a:cubicBezTo>
                  <a:cubicBezTo>
                    <a:pt x="2989" y="3183"/>
                    <a:pt x="2976" y="3185"/>
                    <a:pt x="2964" y="3185"/>
                  </a:cubicBezTo>
                  <a:cubicBezTo>
                    <a:pt x="2882" y="3185"/>
                    <a:pt x="2809" y="3120"/>
                    <a:pt x="2799" y="3037"/>
                  </a:cubicBezTo>
                  <a:cubicBezTo>
                    <a:pt x="2775" y="2906"/>
                    <a:pt x="2763" y="2763"/>
                    <a:pt x="2739" y="2632"/>
                  </a:cubicBezTo>
                  <a:cubicBezTo>
                    <a:pt x="2727" y="2549"/>
                    <a:pt x="2763" y="2454"/>
                    <a:pt x="2644" y="2382"/>
                  </a:cubicBezTo>
                  <a:lnTo>
                    <a:pt x="1644" y="2858"/>
                  </a:lnTo>
                  <a:cubicBezTo>
                    <a:pt x="1656" y="3085"/>
                    <a:pt x="1680" y="3287"/>
                    <a:pt x="1691" y="3501"/>
                  </a:cubicBezTo>
                  <a:cubicBezTo>
                    <a:pt x="1703" y="3573"/>
                    <a:pt x="1703" y="3644"/>
                    <a:pt x="1691" y="3716"/>
                  </a:cubicBezTo>
                  <a:cubicBezTo>
                    <a:pt x="1668" y="3775"/>
                    <a:pt x="1620" y="3811"/>
                    <a:pt x="1560" y="3823"/>
                  </a:cubicBezTo>
                  <a:cubicBezTo>
                    <a:pt x="1552" y="3825"/>
                    <a:pt x="1543" y="3826"/>
                    <a:pt x="1534" y="3826"/>
                  </a:cubicBezTo>
                  <a:cubicBezTo>
                    <a:pt x="1492" y="3826"/>
                    <a:pt x="1447" y="3805"/>
                    <a:pt x="1418" y="3775"/>
                  </a:cubicBezTo>
                  <a:cubicBezTo>
                    <a:pt x="1370" y="3680"/>
                    <a:pt x="1334" y="3585"/>
                    <a:pt x="1322" y="3478"/>
                  </a:cubicBezTo>
                  <a:cubicBezTo>
                    <a:pt x="1287" y="3323"/>
                    <a:pt x="1334" y="3180"/>
                    <a:pt x="1203" y="3025"/>
                  </a:cubicBezTo>
                  <a:cubicBezTo>
                    <a:pt x="858" y="3132"/>
                    <a:pt x="501" y="3228"/>
                    <a:pt x="144" y="3323"/>
                  </a:cubicBezTo>
                  <a:cubicBezTo>
                    <a:pt x="96" y="3347"/>
                    <a:pt x="48" y="3370"/>
                    <a:pt x="1" y="3406"/>
                  </a:cubicBezTo>
                  <a:lnTo>
                    <a:pt x="1" y="4454"/>
                  </a:lnTo>
                  <a:cubicBezTo>
                    <a:pt x="144" y="4430"/>
                    <a:pt x="263" y="4418"/>
                    <a:pt x="382" y="4394"/>
                  </a:cubicBezTo>
                  <a:cubicBezTo>
                    <a:pt x="918" y="4287"/>
                    <a:pt x="1453" y="4121"/>
                    <a:pt x="1965" y="3918"/>
                  </a:cubicBezTo>
                  <a:cubicBezTo>
                    <a:pt x="3561" y="3287"/>
                    <a:pt x="4870" y="2311"/>
                    <a:pt x="5811" y="870"/>
                  </a:cubicBezTo>
                  <a:cubicBezTo>
                    <a:pt x="5855" y="793"/>
                    <a:pt x="5919" y="737"/>
                    <a:pt x="5882" y="644"/>
                  </a:cubicBezTo>
                  <a:lnTo>
                    <a:pt x="5882" y="644"/>
                  </a:lnTo>
                  <a:cubicBezTo>
                    <a:pt x="5830" y="649"/>
                    <a:pt x="5787" y="652"/>
                    <a:pt x="5751" y="652"/>
                  </a:cubicBezTo>
                  <a:cubicBezTo>
                    <a:pt x="5613" y="652"/>
                    <a:pt x="5577" y="609"/>
                    <a:pt x="5549" y="477"/>
                  </a:cubicBezTo>
                  <a:cubicBezTo>
                    <a:pt x="5525" y="394"/>
                    <a:pt x="5537" y="299"/>
                    <a:pt x="5513" y="215"/>
                  </a:cubicBezTo>
                  <a:cubicBezTo>
                    <a:pt x="5490" y="132"/>
                    <a:pt x="5454" y="72"/>
                    <a:pt x="54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"/>
            <p:cNvSpPr/>
            <p:nvPr/>
          </p:nvSpPr>
          <p:spPr>
            <a:xfrm>
              <a:off x="5511538" y="2713125"/>
              <a:ext cx="40800" cy="29150"/>
            </a:xfrm>
            <a:custGeom>
              <a:rect b="b" l="l" r="r" t="t"/>
              <a:pathLst>
                <a:path extrusionOk="0" h="1166" w="1632">
                  <a:moveTo>
                    <a:pt x="386" y="1"/>
                  </a:moveTo>
                  <a:cubicBezTo>
                    <a:pt x="338" y="1"/>
                    <a:pt x="289" y="8"/>
                    <a:pt x="239" y="26"/>
                  </a:cubicBezTo>
                  <a:cubicBezTo>
                    <a:pt x="144" y="347"/>
                    <a:pt x="239" y="704"/>
                    <a:pt x="1" y="1050"/>
                  </a:cubicBezTo>
                  <a:cubicBezTo>
                    <a:pt x="453" y="1078"/>
                    <a:pt x="868" y="1166"/>
                    <a:pt x="1287" y="1166"/>
                  </a:cubicBezTo>
                  <a:cubicBezTo>
                    <a:pt x="1398" y="1166"/>
                    <a:pt x="1508" y="1160"/>
                    <a:pt x="1620" y="1145"/>
                  </a:cubicBezTo>
                  <a:cubicBezTo>
                    <a:pt x="1525" y="811"/>
                    <a:pt x="1632" y="478"/>
                    <a:pt x="1537" y="133"/>
                  </a:cubicBezTo>
                  <a:cubicBezTo>
                    <a:pt x="1310" y="121"/>
                    <a:pt x="1120" y="97"/>
                    <a:pt x="906" y="97"/>
                  </a:cubicBezTo>
                  <a:cubicBezTo>
                    <a:pt x="727" y="97"/>
                    <a:pt x="564" y="1"/>
                    <a:pt x="3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1"/>
            <p:cNvSpPr/>
            <p:nvPr/>
          </p:nvSpPr>
          <p:spPr>
            <a:xfrm>
              <a:off x="5562138" y="2713175"/>
              <a:ext cx="39625" cy="28925"/>
            </a:xfrm>
            <a:custGeom>
              <a:rect b="b" l="l" r="r" t="t"/>
              <a:pathLst>
                <a:path extrusionOk="0" h="1157" w="1585">
                  <a:moveTo>
                    <a:pt x="1226" y="0"/>
                  </a:moveTo>
                  <a:cubicBezTo>
                    <a:pt x="1029" y="0"/>
                    <a:pt x="858" y="85"/>
                    <a:pt x="679" y="95"/>
                  </a:cubicBezTo>
                  <a:cubicBezTo>
                    <a:pt x="465" y="107"/>
                    <a:pt x="227" y="71"/>
                    <a:pt x="1" y="190"/>
                  </a:cubicBezTo>
                  <a:lnTo>
                    <a:pt x="1" y="1155"/>
                  </a:lnTo>
                  <a:cubicBezTo>
                    <a:pt x="66" y="1156"/>
                    <a:pt x="131" y="1157"/>
                    <a:pt x="195" y="1157"/>
                  </a:cubicBezTo>
                  <a:cubicBezTo>
                    <a:pt x="664" y="1157"/>
                    <a:pt x="1124" y="1118"/>
                    <a:pt x="1584" y="1024"/>
                  </a:cubicBezTo>
                  <a:cubicBezTo>
                    <a:pt x="1334" y="714"/>
                    <a:pt x="1429" y="345"/>
                    <a:pt x="1346" y="12"/>
                  </a:cubicBezTo>
                  <a:cubicBezTo>
                    <a:pt x="1305" y="4"/>
                    <a:pt x="1265" y="0"/>
                    <a:pt x="12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3" name="Google Shape;183;p1"/>
          <p:cNvSpPr txBox="1"/>
          <p:nvPr/>
        </p:nvSpPr>
        <p:spPr>
          <a:xfrm>
            <a:off x="769969" y="3380166"/>
            <a:ext cx="418303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b.1 l.1 </a:t>
            </a:r>
            <a:r>
              <a:rPr lang="en-US"/>
              <a:t>speaking tasks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"/>
          <p:cNvSpPr txBox="1"/>
          <p:nvPr>
            <p:ph type="title"/>
          </p:nvPr>
        </p:nvSpPr>
        <p:spPr>
          <a:xfrm>
            <a:off x="1536100" y="1307100"/>
            <a:ext cx="6071700" cy="25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/>
              <a:t>Speaking task </a:t>
            </a:r>
            <a:endParaRPr/>
          </a:p>
        </p:txBody>
      </p:sp>
      <p:grpSp>
        <p:nvGrpSpPr>
          <p:cNvPr id="189" name="Google Shape;189;p2"/>
          <p:cNvGrpSpPr/>
          <p:nvPr/>
        </p:nvGrpSpPr>
        <p:grpSpPr>
          <a:xfrm rot="689383">
            <a:off x="1208505" y="242755"/>
            <a:ext cx="735930" cy="735930"/>
            <a:chOff x="1224675" y="3078684"/>
            <a:chExt cx="735900" cy="735900"/>
          </a:xfrm>
        </p:grpSpPr>
        <p:sp>
          <p:nvSpPr>
            <p:cNvPr id="190" name="Google Shape;190;p2"/>
            <p:cNvSpPr/>
            <p:nvPr/>
          </p:nvSpPr>
          <p:spPr>
            <a:xfrm>
              <a:off x="122467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1266963" y="3140000"/>
              <a:ext cx="631650" cy="607225"/>
            </a:xfrm>
            <a:custGeom>
              <a:rect b="b" l="l" r="r" t="t"/>
              <a:pathLst>
                <a:path extrusionOk="0" h="24289" w="25266">
                  <a:moveTo>
                    <a:pt x="13193" y="0"/>
                  </a:moveTo>
                  <a:cubicBezTo>
                    <a:pt x="9752" y="36"/>
                    <a:pt x="6597" y="1381"/>
                    <a:pt x="4299" y="3786"/>
                  </a:cubicBezTo>
                  <a:cubicBezTo>
                    <a:pt x="941" y="7287"/>
                    <a:pt x="1" y="12442"/>
                    <a:pt x="1894" y="16907"/>
                  </a:cubicBezTo>
                  <a:cubicBezTo>
                    <a:pt x="3787" y="21360"/>
                    <a:pt x="8156" y="24265"/>
                    <a:pt x="13002" y="24289"/>
                  </a:cubicBezTo>
                  <a:lnTo>
                    <a:pt x="13050" y="24289"/>
                  </a:lnTo>
                  <a:cubicBezTo>
                    <a:pt x="19777" y="24289"/>
                    <a:pt x="25135" y="18955"/>
                    <a:pt x="25266" y="12145"/>
                  </a:cubicBezTo>
                  <a:lnTo>
                    <a:pt x="25266" y="12121"/>
                  </a:lnTo>
                  <a:cubicBezTo>
                    <a:pt x="25182" y="5358"/>
                    <a:pt x="20003" y="131"/>
                    <a:pt x="13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1311313" y="3162325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431" y="0"/>
                  </a:moveTo>
                  <a:cubicBezTo>
                    <a:pt x="4620" y="72"/>
                    <a:pt x="12" y="5537"/>
                    <a:pt x="60" y="11275"/>
                  </a:cubicBezTo>
                  <a:cubicBezTo>
                    <a:pt x="1" y="17457"/>
                    <a:pt x="5002" y="22491"/>
                    <a:pt x="11163" y="22491"/>
                  </a:cubicBezTo>
                  <a:cubicBezTo>
                    <a:pt x="11185" y="22491"/>
                    <a:pt x="11206" y="22491"/>
                    <a:pt x="11228" y="22491"/>
                  </a:cubicBezTo>
                  <a:cubicBezTo>
                    <a:pt x="11243" y="22491"/>
                    <a:pt x="11258" y="22491"/>
                    <a:pt x="11273" y="22491"/>
                  </a:cubicBezTo>
                  <a:cubicBezTo>
                    <a:pt x="17408" y="22491"/>
                    <a:pt x="22468" y="17642"/>
                    <a:pt x="22587" y="11240"/>
                  </a:cubicBezTo>
                  <a:cubicBezTo>
                    <a:pt x="22515" y="5001"/>
                    <a:pt x="17693" y="131"/>
                    <a:pt x="11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421738" y="3399000"/>
              <a:ext cx="342925" cy="177975"/>
            </a:xfrm>
            <a:custGeom>
              <a:rect b="b" l="l" r="r" t="t"/>
              <a:pathLst>
                <a:path extrusionOk="0" h="7119" w="13717">
                  <a:moveTo>
                    <a:pt x="6860" y="0"/>
                  </a:moveTo>
                  <a:cubicBezTo>
                    <a:pt x="6695" y="0"/>
                    <a:pt x="6531" y="19"/>
                    <a:pt x="6371" y="58"/>
                  </a:cubicBezTo>
                  <a:cubicBezTo>
                    <a:pt x="5954" y="165"/>
                    <a:pt x="5537" y="308"/>
                    <a:pt x="5144" y="487"/>
                  </a:cubicBezTo>
                  <a:cubicBezTo>
                    <a:pt x="3763" y="1154"/>
                    <a:pt x="2525" y="2094"/>
                    <a:pt x="1525" y="3249"/>
                  </a:cubicBezTo>
                  <a:cubicBezTo>
                    <a:pt x="1144" y="3678"/>
                    <a:pt x="810" y="4142"/>
                    <a:pt x="525" y="4642"/>
                  </a:cubicBezTo>
                  <a:cubicBezTo>
                    <a:pt x="310" y="4987"/>
                    <a:pt x="156" y="5357"/>
                    <a:pt x="60" y="5761"/>
                  </a:cubicBezTo>
                  <a:cubicBezTo>
                    <a:pt x="25" y="5976"/>
                    <a:pt x="1" y="6202"/>
                    <a:pt x="1" y="6428"/>
                  </a:cubicBezTo>
                  <a:cubicBezTo>
                    <a:pt x="1" y="6630"/>
                    <a:pt x="120" y="6809"/>
                    <a:pt x="298" y="6892"/>
                  </a:cubicBezTo>
                  <a:cubicBezTo>
                    <a:pt x="382" y="6940"/>
                    <a:pt x="465" y="6976"/>
                    <a:pt x="548" y="7000"/>
                  </a:cubicBezTo>
                  <a:cubicBezTo>
                    <a:pt x="762" y="7085"/>
                    <a:pt x="981" y="7117"/>
                    <a:pt x="1202" y="7117"/>
                  </a:cubicBezTo>
                  <a:cubicBezTo>
                    <a:pt x="1413" y="7117"/>
                    <a:pt x="1625" y="7088"/>
                    <a:pt x="1834" y="7047"/>
                  </a:cubicBezTo>
                  <a:cubicBezTo>
                    <a:pt x="2346" y="6940"/>
                    <a:pt x="2834" y="6738"/>
                    <a:pt x="3275" y="6440"/>
                  </a:cubicBezTo>
                  <a:cubicBezTo>
                    <a:pt x="3787" y="6142"/>
                    <a:pt x="4275" y="5833"/>
                    <a:pt x="4763" y="5511"/>
                  </a:cubicBezTo>
                  <a:cubicBezTo>
                    <a:pt x="5192" y="5237"/>
                    <a:pt x="5644" y="4999"/>
                    <a:pt x="6132" y="4821"/>
                  </a:cubicBezTo>
                  <a:cubicBezTo>
                    <a:pt x="6335" y="4749"/>
                    <a:pt x="6561" y="4702"/>
                    <a:pt x="6787" y="4702"/>
                  </a:cubicBezTo>
                  <a:cubicBezTo>
                    <a:pt x="6815" y="4701"/>
                    <a:pt x="6843" y="4700"/>
                    <a:pt x="6870" y="4700"/>
                  </a:cubicBezTo>
                  <a:cubicBezTo>
                    <a:pt x="7174" y="4700"/>
                    <a:pt x="7468" y="4760"/>
                    <a:pt x="7752" y="4880"/>
                  </a:cubicBezTo>
                  <a:cubicBezTo>
                    <a:pt x="8216" y="5083"/>
                    <a:pt x="8669" y="5321"/>
                    <a:pt x="9085" y="5607"/>
                  </a:cubicBezTo>
                  <a:cubicBezTo>
                    <a:pt x="9716" y="6035"/>
                    <a:pt x="10383" y="6428"/>
                    <a:pt x="11062" y="6773"/>
                  </a:cubicBezTo>
                  <a:cubicBezTo>
                    <a:pt x="11490" y="6988"/>
                    <a:pt x="11967" y="7107"/>
                    <a:pt x="12455" y="7119"/>
                  </a:cubicBezTo>
                  <a:cubicBezTo>
                    <a:pt x="12598" y="7107"/>
                    <a:pt x="12752" y="7107"/>
                    <a:pt x="12895" y="7083"/>
                  </a:cubicBezTo>
                  <a:cubicBezTo>
                    <a:pt x="13002" y="7059"/>
                    <a:pt x="13098" y="7035"/>
                    <a:pt x="13193" y="6988"/>
                  </a:cubicBezTo>
                  <a:cubicBezTo>
                    <a:pt x="13610" y="6833"/>
                    <a:pt x="13717" y="6666"/>
                    <a:pt x="13717" y="6202"/>
                  </a:cubicBezTo>
                  <a:cubicBezTo>
                    <a:pt x="13693" y="5845"/>
                    <a:pt x="13610" y="5487"/>
                    <a:pt x="13455" y="5166"/>
                  </a:cubicBezTo>
                  <a:cubicBezTo>
                    <a:pt x="13217" y="4630"/>
                    <a:pt x="12907" y="4130"/>
                    <a:pt x="12538" y="3678"/>
                  </a:cubicBezTo>
                  <a:cubicBezTo>
                    <a:pt x="11693" y="2618"/>
                    <a:pt x="10669" y="1713"/>
                    <a:pt x="9526" y="999"/>
                  </a:cubicBezTo>
                  <a:cubicBezTo>
                    <a:pt x="8919" y="618"/>
                    <a:pt x="8252" y="308"/>
                    <a:pt x="7561" y="118"/>
                  </a:cubicBezTo>
                  <a:cubicBezTo>
                    <a:pt x="7336" y="40"/>
                    <a:pt x="7098" y="0"/>
                    <a:pt x="68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520563" y="3448325"/>
              <a:ext cx="144400" cy="103275"/>
            </a:xfrm>
            <a:custGeom>
              <a:rect b="b" l="l" r="r" t="t"/>
              <a:pathLst>
                <a:path extrusionOk="0" h="4131" w="5776">
                  <a:moveTo>
                    <a:pt x="2063" y="0"/>
                  </a:moveTo>
                  <a:cubicBezTo>
                    <a:pt x="1923" y="0"/>
                    <a:pt x="1770" y="50"/>
                    <a:pt x="1584" y="145"/>
                  </a:cubicBezTo>
                  <a:cubicBezTo>
                    <a:pt x="1525" y="181"/>
                    <a:pt x="1453" y="216"/>
                    <a:pt x="1406" y="276"/>
                  </a:cubicBezTo>
                  <a:cubicBezTo>
                    <a:pt x="1084" y="526"/>
                    <a:pt x="822" y="847"/>
                    <a:pt x="632" y="1193"/>
                  </a:cubicBezTo>
                  <a:cubicBezTo>
                    <a:pt x="251" y="1919"/>
                    <a:pt x="108" y="2693"/>
                    <a:pt x="24" y="3479"/>
                  </a:cubicBezTo>
                  <a:cubicBezTo>
                    <a:pt x="13" y="3574"/>
                    <a:pt x="13" y="3669"/>
                    <a:pt x="13" y="3753"/>
                  </a:cubicBezTo>
                  <a:cubicBezTo>
                    <a:pt x="1" y="3895"/>
                    <a:pt x="24" y="4026"/>
                    <a:pt x="167" y="4098"/>
                  </a:cubicBezTo>
                  <a:cubicBezTo>
                    <a:pt x="206" y="4112"/>
                    <a:pt x="245" y="4119"/>
                    <a:pt x="283" y="4119"/>
                  </a:cubicBezTo>
                  <a:cubicBezTo>
                    <a:pt x="377" y="4119"/>
                    <a:pt x="465" y="4079"/>
                    <a:pt x="525" y="4003"/>
                  </a:cubicBezTo>
                  <a:cubicBezTo>
                    <a:pt x="644" y="3884"/>
                    <a:pt x="775" y="3776"/>
                    <a:pt x="917" y="3693"/>
                  </a:cubicBezTo>
                  <a:cubicBezTo>
                    <a:pt x="1429" y="3336"/>
                    <a:pt x="2025" y="3181"/>
                    <a:pt x="2620" y="3038"/>
                  </a:cubicBezTo>
                  <a:cubicBezTo>
                    <a:pt x="2714" y="3018"/>
                    <a:pt x="2809" y="3009"/>
                    <a:pt x="2903" y="3009"/>
                  </a:cubicBezTo>
                  <a:cubicBezTo>
                    <a:pt x="3035" y="3009"/>
                    <a:pt x="3167" y="3027"/>
                    <a:pt x="3299" y="3062"/>
                  </a:cubicBezTo>
                  <a:cubicBezTo>
                    <a:pt x="3608" y="3157"/>
                    <a:pt x="3930" y="3241"/>
                    <a:pt x="4239" y="3360"/>
                  </a:cubicBezTo>
                  <a:cubicBezTo>
                    <a:pt x="4620" y="3491"/>
                    <a:pt x="4966" y="3705"/>
                    <a:pt x="5263" y="3991"/>
                  </a:cubicBezTo>
                  <a:cubicBezTo>
                    <a:pt x="5299" y="4038"/>
                    <a:pt x="5347" y="4074"/>
                    <a:pt x="5394" y="4110"/>
                  </a:cubicBezTo>
                  <a:cubicBezTo>
                    <a:pt x="5431" y="4124"/>
                    <a:pt x="5468" y="4131"/>
                    <a:pt x="5505" y="4131"/>
                  </a:cubicBezTo>
                  <a:cubicBezTo>
                    <a:pt x="5621" y="4131"/>
                    <a:pt x="5727" y="4061"/>
                    <a:pt x="5763" y="3943"/>
                  </a:cubicBezTo>
                  <a:cubicBezTo>
                    <a:pt x="5775" y="3848"/>
                    <a:pt x="5775" y="3765"/>
                    <a:pt x="5775" y="3669"/>
                  </a:cubicBezTo>
                  <a:cubicBezTo>
                    <a:pt x="5751" y="2872"/>
                    <a:pt x="5573" y="2086"/>
                    <a:pt x="5251" y="1371"/>
                  </a:cubicBezTo>
                  <a:cubicBezTo>
                    <a:pt x="5085" y="1014"/>
                    <a:pt x="4858" y="693"/>
                    <a:pt x="4573" y="419"/>
                  </a:cubicBezTo>
                  <a:cubicBezTo>
                    <a:pt x="4442" y="276"/>
                    <a:pt x="4275" y="169"/>
                    <a:pt x="4096" y="97"/>
                  </a:cubicBezTo>
                  <a:cubicBezTo>
                    <a:pt x="3951" y="38"/>
                    <a:pt x="3829" y="7"/>
                    <a:pt x="3719" y="7"/>
                  </a:cubicBezTo>
                  <a:cubicBezTo>
                    <a:pt x="3520" y="7"/>
                    <a:pt x="3359" y="105"/>
                    <a:pt x="3168" y="312"/>
                  </a:cubicBezTo>
                  <a:cubicBezTo>
                    <a:pt x="3072" y="407"/>
                    <a:pt x="3037" y="538"/>
                    <a:pt x="2906" y="609"/>
                  </a:cubicBezTo>
                  <a:cubicBezTo>
                    <a:pt x="2775" y="562"/>
                    <a:pt x="2739" y="431"/>
                    <a:pt x="2656" y="347"/>
                  </a:cubicBezTo>
                  <a:cubicBezTo>
                    <a:pt x="2449" y="112"/>
                    <a:pt x="2271" y="0"/>
                    <a:pt x="20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436913" y="3317150"/>
              <a:ext cx="48250" cy="88075"/>
            </a:xfrm>
            <a:custGeom>
              <a:rect b="b" l="l" r="r" t="t"/>
              <a:pathLst>
                <a:path extrusionOk="0" h="3523" w="1930">
                  <a:moveTo>
                    <a:pt x="858" y="1"/>
                  </a:moveTo>
                  <a:cubicBezTo>
                    <a:pt x="775" y="1"/>
                    <a:pt x="690" y="19"/>
                    <a:pt x="608" y="58"/>
                  </a:cubicBezTo>
                  <a:cubicBezTo>
                    <a:pt x="394" y="129"/>
                    <a:pt x="227" y="284"/>
                    <a:pt x="144" y="499"/>
                  </a:cubicBezTo>
                  <a:cubicBezTo>
                    <a:pt x="72" y="677"/>
                    <a:pt x="25" y="868"/>
                    <a:pt x="25" y="1070"/>
                  </a:cubicBezTo>
                  <a:cubicBezTo>
                    <a:pt x="1" y="1808"/>
                    <a:pt x="215" y="2535"/>
                    <a:pt x="632" y="3142"/>
                  </a:cubicBezTo>
                  <a:cubicBezTo>
                    <a:pt x="805" y="3414"/>
                    <a:pt x="984" y="3523"/>
                    <a:pt x="1154" y="3523"/>
                  </a:cubicBezTo>
                  <a:cubicBezTo>
                    <a:pt x="1370" y="3523"/>
                    <a:pt x="1569" y="3346"/>
                    <a:pt x="1715" y="3106"/>
                  </a:cubicBezTo>
                  <a:cubicBezTo>
                    <a:pt x="1811" y="2939"/>
                    <a:pt x="1870" y="2749"/>
                    <a:pt x="1906" y="2570"/>
                  </a:cubicBezTo>
                  <a:cubicBezTo>
                    <a:pt x="1930" y="2451"/>
                    <a:pt x="1930" y="2332"/>
                    <a:pt x="1930" y="2213"/>
                  </a:cubicBezTo>
                  <a:cubicBezTo>
                    <a:pt x="1906" y="1594"/>
                    <a:pt x="1739" y="999"/>
                    <a:pt x="1442" y="451"/>
                  </a:cubicBezTo>
                  <a:cubicBezTo>
                    <a:pt x="1406" y="368"/>
                    <a:pt x="1346" y="296"/>
                    <a:pt x="1299" y="225"/>
                  </a:cubicBezTo>
                  <a:cubicBezTo>
                    <a:pt x="1194" y="80"/>
                    <a:pt x="1030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1700063" y="3317100"/>
              <a:ext cx="48825" cy="87975"/>
            </a:xfrm>
            <a:custGeom>
              <a:rect b="b" l="l" r="r" t="t"/>
              <a:pathLst>
                <a:path extrusionOk="0" h="3519" w="1953">
                  <a:moveTo>
                    <a:pt x="1150" y="0"/>
                  </a:moveTo>
                  <a:cubicBezTo>
                    <a:pt x="931" y="0"/>
                    <a:pt x="716" y="122"/>
                    <a:pt x="572" y="370"/>
                  </a:cubicBezTo>
                  <a:cubicBezTo>
                    <a:pt x="191" y="1001"/>
                    <a:pt x="0" y="1739"/>
                    <a:pt x="36" y="2477"/>
                  </a:cubicBezTo>
                  <a:cubicBezTo>
                    <a:pt x="48" y="2727"/>
                    <a:pt x="131" y="2977"/>
                    <a:pt x="286" y="3179"/>
                  </a:cubicBezTo>
                  <a:cubicBezTo>
                    <a:pt x="447" y="3406"/>
                    <a:pt x="619" y="3519"/>
                    <a:pt x="792" y="3519"/>
                  </a:cubicBezTo>
                  <a:cubicBezTo>
                    <a:pt x="965" y="3519"/>
                    <a:pt x="1137" y="3406"/>
                    <a:pt x="1298" y="3179"/>
                  </a:cubicBezTo>
                  <a:cubicBezTo>
                    <a:pt x="1322" y="3156"/>
                    <a:pt x="1334" y="3132"/>
                    <a:pt x="1346" y="3108"/>
                  </a:cubicBezTo>
                  <a:cubicBezTo>
                    <a:pt x="1691" y="2572"/>
                    <a:pt x="1893" y="1953"/>
                    <a:pt x="1941" y="1322"/>
                  </a:cubicBezTo>
                  <a:cubicBezTo>
                    <a:pt x="1953" y="941"/>
                    <a:pt x="1929" y="620"/>
                    <a:pt x="1738" y="346"/>
                  </a:cubicBezTo>
                  <a:cubicBezTo>
                    <a:pt x="1580" y="116"/>
                    <a:pt x="1363" y="0"/>
                    <a:pt x="1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1404788" y="3237625"/>
              <a:ext cx="83350" cy="66100"/>
            </a:xfrm>
            <a:custGeom>
              <a:rect b="b" l="l" r="r" t="t"/>
              <a:pathLst>
                <a:path extrusionOk="0" h="2644" w="3334">
                  <a:moveTo>
                    <a:pt x="3143" y="1"/>
                  </a:moveTo>
                  <a:cubicBezTo>
                    <a:pt x="3072" y="12"/>
                    <a:pt x="3012" y="48"/>
                    <a:pt x="2953" y="96"/>
                  </a:cubicBezTo>
                  <a:cubicBezTo>
                    <a:pt x="2929" y="131"/>
                    <a:pt x="2929" y="179"/>
                    <a:pt x="2929" y="227"/>
                  </a:cubicBezTo>
                  <a:cubicBezTo>
                    <a:pt x="2893" y="501"/>
                    <a:pt x="2774" y="751"/>
                    <a:pt x="2584" y="953"/>
                  </a:cubicBezTo>
                  <a:cubicBezTo>
                    <a:pt x="2143" y="1501"/>
                    <a:pt x="1548" y="1906"/>
                    <a:pt x="869" y="2120"/>
                  </a:cubicBezTo>
                  <a:cubicBezTo>
                    <a:pt x="703" y="2167"/>
                    <a:pt x="524" y="2203"/>
                    <a:pt x="345" y="2215"/>
                  </a:cubicBezTo>
                  <a:cubicBezTo>
                    <a:pt x="274" y="2215"/>
                    <a:pt x="203" y="2227"/>
                    <a:pt x="131" y="2251"/>
                  </a:cubicBezTo>
                  <a:cubicBezTo>
                    <a:pt x="60" y="2287"/>
                    <a:pt x="24" y="2346"/>
                    <a:pt x="0" y="2417"/>
                  </a:cubicBezTo>
                  <a:cubicBezTo>
                    <a:pt x="12" y="2489"/>
                    <a:pt x="60" y="2560"/>
                    <a:pt x="119" y="2596"/>
                  </a:cubicBezTo>
                  <a:cubicBezTo>
                    <a:pt x="191" y="2620"/>
                    <a:pt x="274" y="2644"/>
                    <a:pt x="345" y="2644"/>
                  </a:cubicBezTo>
                  <a:cubicBezTo>
                    <a:pt x="441" y="2644"/>
                    <a:pt x="500" y="2644"/>
                    <a:pt x="560" y="2632"/>
                  </a:cubicBezTo>
                  <a:cubicBezTo>
                    <a:pt x="1619" y="2429"/>
                    <a:pt x="2548" y="1798"/>
                    <a:pt x="3131" y="893"/>
                  </a:cubicBezTo>
                  <a:cubicBezTo>
                    <a:pt x="3251" y="715"/>
                    <a:pt x="3322" y="512"/>
                    <a:pt x="3334" y="298"/>
                  </a:cubicBezTo>
                  <a:cubicBezTo>
                    <a:pt x="3334" y="227"/>
                    <a:pt x="3322" y="155"/>
                    <a:pt x="3286" y="84"/>
                  </a:cubicBezTo>
                  <a:cubicBezTo>
                    <a:pt x="3251" y="36"/>
                    <a:pt x="3203" y="1"/>
                    <a:pt x="3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1698263" y="3237600"/>
              <a:ext cx="83375" cy="66725"/>
            </a:xfrm>
            <a:custGeom>
              <a:rect b="b" l="l" r="r" t="t"/>
              <a:pathLst>
                <a:path extrusionOk="0" h="2669" w="3335">
                  <a:moveTo>
                    <a:pt x="192" y="0"/>
                  </a:moveTo>
                  <a:cubicBezTo>
                    <a:pt x="184" y="0"/>
                    <a:pt x="176" y="1"/>
                    <a:pt x="167" y="2"/>
                  </a:cubicBezTo>
                  <a:cubicBezTo>
                    <a:pt x="72" y="13"/>
                    <a:pt x="1" y="85"/>
                    <a:pt x="13" y="180"/>
                  </a:cubicBezTo>
                  <a:cubicBezTo>
                    <a:pt x="1" y="335"/>
                    <a:pt x="24" y="478"/>
                    <a:pt x="72" y="621"/>
                  </a:cubicBezTo>
                  <a:cubicBezTo>
                    <a:pt x="144" y="811"/>
                    <a:pt x="251" y="990"/>
                    <a:pt x="382" y="1156"/>
                  </a:cubicBezTo>
                  <a:cubicBezTo>
                    <a:pt x="882" y="1799"/>
                    <a:pt x="1572" y="2276"/>
                    <a:pt x="2346" y="2526"/>
                  </a:cubicBezTo>
                  <a:cubicBezTo>
                    <a:pt x="2537" y="2585"/>
                    <a:pt x="2739" y="2633"/>
                    <a:pt x="2953" y="2669"/>
                  </a:cubicBezTo>
                  <a:lnTo>
                    <a:pt x="2953" y="2645"/>
                  </a:lnTo>
                  <a:lnTo>
                    <a:pt x="3049" y="2645"/>
                  </a:lnTo>
                  <a:cubicBezTo>
                    <a:pt x="3215" y="2621"/>
                    <a:pt x="3334" y="2514"/>
                    <a:pt x="3323" y="2407"/>
                  </a:cubicBezTo>
                  <a:cubicBezTo>
                    <a:pt x="3311" y="2299"/>
                    <a:pt x="3215" y="2228"/>
                    <a:pt x="3061" y="2228"/>
                  </a:cubicBezTo>
                  <a:cubicBezTo>
                    <a:pt x="2834" y="2228"/>
                    <a:pt x="2608" y="2192"/>
                    <a:pt x="2394" y="2121"/>
                  </a:cubicBezTo>
                  <a:cubicBezTo>
                    <a:pt x="1775" y="1895"/>
                    <a:pt x="1215" y="1514"/>
                    <a:pt x="786" y="1014"/>
                  </a:cubicBezTo>
                  <a:cubicBezTo>
                    <a:pt x="572" y="799"/>
                    <a:pt x="429" y="525"/>
                    <a:pt x="394" y="228"/>
                  </a:cubicBezTo>
                  <a:cubicBezTo>
                    <a:pt x="382" y="192"/>
                    <a:pt x="382" y="168"/>
                    <a:pt x="370" y="132"/>
                  </a:cubicBezTo>
                  <a:cubicBezTo>
                    <a:pt x="348" y="56"/>
                    <a:pt x="276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1562838" y="3609700"/>
              <a:ext cx="61050" cy="11100"/>
            </a:xfrm>
            <a:custGeom>
              <a:rect b="b" l="l" r="r" t="t"/>
              <a:pathLst>
                <a:path extrusionOk="0" h="444" w="2442">
                  <a:moveTo>
                    <a:pt x="155" y="0"/>
                  </a:moveTo>
                  <a:cubicBezTo>
                    <a:pt x="72" y="0"/>
                    <a:pt x="12" y="60"/>
                    <a:pt x="0" y="131"/>
                  </a:cubicBezTo>
                  <a:cubicBezTo>
                    <a:pt x="12" y="203"/>
                    <a:pt x="48" y="274"/>
                    <a:pt x="96" y="322"/>
                  </a:cubicBezTo>
                  <a:cubicBezTo>
                    <a:pt x="155" y="357"/>
                    <a:pt x="238" y="381"/>
                    <a:pt x="310" y="381"/>
                  </a:cubicBezTo>
                  <a:cubicBezTo>
                    <a:pt x="474" y="421"/>
                    <a:pt x="645" y="438"/>
                    <a:pt x="817" y="438"/>
                  </a:cubicBezTo>
                  <a:cubicBezTo>
                    <a:pt x="958" y="438"/>
                    <a:pt x="1099" y="427"/>
                    <a:pt x="1239" y="405"/>
                  </a:cubicBezTo>
                  <a:cubicBezTo>
                    <a:pt x="1346" y="433"/>
                    <a:pt x="1452" y="443"/>
                    <a:pt x="1557" y="443"/>
                  </a:cubicBezTo>
                  <a:cubicBezTo>
                    <a:pt x="1766" y="443"/>
                    <a:pt x="1973" y="401"/>
                    <a:pt x="2179" y="369"/>
                  </a:cubicBezTo>
                  <a:cubicBezTo>
                    <a:pt x="2263" y="346"/>
                    <a:pt x="2334" y="298"/>
                    <a:pt x="2393" y="227"/>
                  </a:cubicBezTo>
                  <a:cubicBezTo>
                    <a:pt x="2441" y="191"/>
                    <a:pt x="2405" y="60"/>
                    <a:pt x="2346" y="36"/>
                  </a:cubicBezTo>
                  <a:cubicBezTo>
                    <a:pt x="2310" y="24"/>
                    <a:pt x="2263" y="12"/>
                    <a:pt x="2215" y="0"/>
                  </a:cubicBezTo>
                  <a:cubicBezTo>
                    <a:pt x="1846" y="12"/>
                    <a:pt x="1477" y="24"/>
                    <a:pt x="1096" y="24"/>
                  </a:cubicBezTo>
                  <a:cubicBezTo>
                    <a:pt x="786" y="24"/>
                    <a:pt x="465" y="0"/>
                    <a:pt x="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1410138" y="3387650"/>
              <a:ext cx="364950" cy="199500"/>
            </a:xfrm>
            <a:custGeom>
              <a:rect b="b" l="l" r="r" t="t"/>
              <a:pathLst>
                <a:path extrusionOk="0" h="7980" w="14598">
                  <a:moveTo>
                    <a:pt x="7324" y="454"/>
                  </a:moveTo>
                  <a:cubicBezTo>
                    <a:pt x="7562" y="454"/>
                    <a:pt x="7800" y="494"/>
                    <a:pt x="8025" y="572"/>
                  </a:cubicBezTo>
                  <a:cubicBezTo>
                    <a:pt x="8716" y="774"/>
                    <a:pt x="9371" y="1072"/>
                    <a:pt x="9990" y="1453"/>
                  </a:cubicBezTo>
                  <a:cubicBezTo>
                    <a:pt x="11133" y="2167"/>
                    <a:pt x="12157" y="3072"/>
                    <a:pt x="13002" y="4132"/>
                  </a:cubicBezTo>
                  <a:cubicBezTo>
                    <a:pt x="13371" y="4584"/>
                    <a:pt x="13681" y="5084"/>
                    <a:pt x="13919" y="5620"/>
                  </a:cubicBezTo>
                  <a:cubicBezTo>
                    <a:pt x="14074" y="5941"/>
                    <a:pt x="14157" y="6299"/>
                    <a:pt x="14181" y="6668"/>
                  </a:cubicBezTo>
                  <a:cubicBezTo>
                    <a:pt x="14181" y="7120"/>
                    <a:pt x="14074" y="7287"/>
                    <a:pt x="13657" y="7442"/>
                  </a:cubicBezTo>
                  <a:cubicBezTo>
                    <a:pt x="13562" y="7489"/>
                    <a:pt x="13466" y="7513"/>
                    <a:pt x="13359" y="7537"/>
                  </a:cubicBezTo>
                  <a:cubicBezTo>
                    <a:pt x="13216" y="7561"/>
                    <a:pt x="13062" y="7561"/>
                    <a:pt x="12919" y="7573"/>
                  </a:cubicBezTo>
                  <a:cubicBezTo>
                    <a:pt x="12431" y="7561"/>
                    <a:pt x="11954" y="7442"/>
                    <a:pt x="11526" y="7227"/>
                  </a:cubicBezTo>
                  <a:cubicBezTo>
                    <a:pt x="10835" y="6882"/>
                    <a:pt x="10180" y="6489"/>
                    <a:pt x="9549" y="6061"/>
                  </a:cubicBezTo>
                  <a:cubicBezTo>
                    <a:pt x="9133" y="5775"/>
                    <a:pt x="8680" y="5537"/>
                    <a:pt x="8216" y="5334"/>
                  </a:cubicBezTo>
                  <a:cubicBezTo>
                    <a:pt x="7932" y="5214"/>
                    <a:pt x="7628" y="5154"/>
                    <a:pt x="7332" y="5154"/>
                  </a:cubicBezTo>
                  <a:cubicBezTo>
                    <a:pt x="7305" y="5154"/>
                    <a:pt x="7278" y="5155"/>
                    <a:pt x="7251" y="5156"/>
                  </a:cubicBezTo>
                  <a:cubicBezTo>
                    <a:pt x="7025" y="5168"/>
                    <a:pt x="6799" y="5203"/>
                    <a:pt x="6596" y="5275"/>
                  </a:cubicBezTo>
                  <a:cubicBezTo>
                    <a:pt x="6108" y="5453"/>
                    <a:pt x="5656" y="5691"/>
                    <a:pt x="5227" y="5965"/>
                  </a:cubicBezTo>
                  <a:cubicBezTo>
                    <a:pt x="4739" y="6287"/>
                    <a:pt x="4239" y="6596"/>
                    <a:pt x="3739" y="6894"/>
                  </a:cubicBezTo>
                  <a:cubicBezTo>
                    <a:pt x="3298" y="7192"/>
                    <a:pt x="2810" y="7394"/>
                    <a:pt x="2298" y="7513"/>
                  </a:cubicBezTo>
                  <a:cubicBezTo>
                    <a:pt x="2095" y="7547"/>
                    <a:pt x="1889" y="7573"/>
                    <a:pt x="1684" y="7573"/>
                  </a:cubicBezTo>
                  <a:cubicBezTo>
                    <a:pt x="1457" y="7573"/>
                    <a:pt x="1231" y="7541"/>
                    <a:pt x="1012" y="7454"/>
                  </a:cubicBezTo>
                  <a:cubicBezTo>
                    <a:pt x="929" y="7430"/>
                    <a:pt x="846" y="7394"/>
                    <a:pt x="762" y="7346"/>
                  </a:cubicBezTo>
                  <a:cubicBezTo>
                    <a:pt x="584" y="7263"/>
                    <a:pt x="465" y="7084"/>
                    <a:pt x="465" y="6882"/>
                  </a:cubicBezTo>
                  <a:cubicBezTo>
                    <a:pt x="465" y="6656"/>
                    <a:pt x="489" y="6430"/>
                    <a:pt x="524" y="6215"/>
                  </a:cubicBezTo>
                  <a:cubicBezTo>
                    <a:pt x="620" y="5811"/>
                    <a:pt x="774" y="5441"/>
                    <a:pt x="989" y="5096"/>
                  </a:cubicBezTo>
                  <a:cubicBezTo>
                    <a:pt x="1262" y="4596"/>
                    <a:pt x="1608" y="4132"/>
                    <a:pt x="1989" y="3715"/>
                  </a:cubicBezTo>
                  <a:cubicBezTo>
                    <a:pt x="2989" y="2548"/>
                    <a:pt x="4227" y="1608"/>
                    <a:pt x="5608" y="941"/>
                  </a:cubicBezTo>
                  <a:cubicBezTo>
                    <a:pt x="6001" y="762"/>
                    <a:pt x="6418" y="619"/>
                    <a:pt x="6835" y="512"/>
                  </a:cubicBezTo>
                  <a:cubicBezTo>
                    <a:pt x="6995" y="473"/>
                    <a:pt x="7159" y="454"/>
                    <a:pt x="7324" y="454"/>
                  </a:cubicBezTo>
                  <a:close/>
                  <a:moveTo>
                    <a:pt x="7299" y="0"/>
                  </a:moveTo>
                  <a:cubicBezTo>
                    <a:pt x="7049" y="24"/>
                    <a:pt x="6799" y="72"/>
                    <a:pt x="6549" y="143"/>
                  </a:cubicBezTo>
                  <a:cubicBezTo>
                    <a:pt x="5894" y="346"/>
                    <a:pt x="5263" y="631"/>
                    <a:pt x="4656" y="977"/>
                  </a:cubicBezTo>
                  <a:cubicBezTo>
                    <a:pt x="3406" y="1715"/>
                    <a:pt x="2286" y="2667"/>
                    <a:pt x="1370" y="3798"/>
                  </a:cubicBezTo>
                  <a:cubicBezTo>
                    <a:pt x="1001" y="4251"/>
                    <a:pt x="679" y="4751"/>
                    <a:pt x="417" y="5275"/>
                  </a:cubicBezTo>
                  <a:cubicBezTo>
                    <a:pt x="227" y="5644"/>
                    <a:pt x="108" y="6049"/>
                    <a:pt x="36" y="6465"/>
                  </a:cubicBezTo>
                  <a:cubicBezTo>
                    <a:pt x="0" y="6727"/>
                    <a:pt x="36" y="7001"/>
                    <a:pt x="119" y="7263"/>
                  </a:cubicBezTo>
                  <a:cubicBezTo>
                    <a:pt x="167" y="7442"/>
                    <a:pt x="298" y="7585"/>
                    <a:pt x="465" y="7656"/>
                  </a:cubicBezTo>
                  <a:cubicBezTo>
                    <a:pt x="855" y="7823"/>
                    <a:pt x="1244" y="7980"/>
                    <a:pt x="1673" y="7980"/>
                  </a:cubicBezTo>
                  <a:cubicBezTo>
                    <a:pt x="1703" y="7980"/>
                    <a:pt x="1733" y="7979"/>
                    <a:pt x="1763" y="7977"/>
                  </a:cubicBezTo>
                  <a:cubicBezTo>
                    <a:pt x="2215" y="7977"/>
                    <a:pt x="2656" y="7882"/>
                    <a:pt x="3072" y="7704"/>
                  </a:cubicBezTo>
                  <a:cubicBezTo>
                    <a:pt x="3418" y="7537"/>
                    <a:pt x="3751" y="7370"/>
                    <a:pt x="4072" y="7180"/>
                  </a:cubicBezTo>
                  <a:cubicBezTo>
                    <a:pt x="4525" y="6918"/>
                    <a:pt x="4965" y="6632"/>
                    <a:pt x="5406" y="6346"/>
                  </a:cubicBezTo>
                  <a:cubicBezTo>
                    <a:pt x="5787" y="6096"/>
                    <a:pt x="6180" y="5882"/>
                    <a:pt x="6596" y="5715"/>
                  </a:cubicBezTo>
                  <a:cubicBezTo>
                    <a:pt x="6829" y="5614"/>
                    <a:pt x="7076" y="5563"/>
                    <a:pt x="7321" y="5563"/>
                  </a:cubicBezTo>
                  <a:cubicBezTo>
                    <a:pt x="7567" y="5563"/>
                    <a:pt x="7811" y="5614"/>
                    <a:pt x="8037" y="5715"/>
                  </a:cubicBezTo>
                  <a:cubicBezTo>
                    <a:pt x="8501" y="5906"/>
                    <a:pt x="8930" y="6144"/>
                    <a:pt x="9347" y="6418"/>
                  </a:cubicBezTo>
                  <a:cubicBezTo>
                    <a:pt x="10049" y="6870"/>
                    <a:pt x="10752" y="7346"/>
                    <a:pt x="11526" y="7680"/>
                  </a:cubicBezTo>
                  <a:cubicBezTo>
                    <a:pt x="11931" y="7873"/>
                    <a:pt x="12372" y="7969"/>
                    <a:pt x="12815" y="7969"/>
                  </a:cubicBezTo>
                  <a:cubicBezTo>
                    <a:pt x="13192" y="7969"/>
                    <a:pt x="13570" y="7900"/>
                    <a:pt x="13931" y="7763"/>
                  </a:cubicBezTo>
                  <a:cubicBezTo>
                    <a:pt x="14300" y="7656"/>
                    <a:pt x="14562" y="7323"/>
                    <a:pt x="14574" y="6942"/>
                  </a:cubicBezTo>
                  <a:cubicBezTo>
                    <a:pt x="14597" y="6715"/>
                    <a:pt x="14586" y="6489"/>
                    <a:pt x="14550" y="6275"/>
                  </a:cubicBezTo>
                  <a:cubicBezTo>
                    <a:pt x="14478" y="5977"/>
                    <a:pt x="14383" y="5691"/>
                    <a:pt x="14276" y="5418"/>
                  </a:cubicBezTo>
                  <a:cubicBezTo>
                    <a:pt x="14062" y="4918"/>
                    <a:pt x="13776" y="4453"/>
                    <a:pt x="13443" y="4025"/>
                  </a:cubicBezTo>
                  <a:cubicBezTo>
                    <a:pt x="12097" y="2322"/>
                    <a:pt x="10466" y="1000"/>
                    <a:pt x="8406" y="238"/>
                  </a:cubicBezTo>
                  <a:cubicBezTo>
                    <a:pt x="8049" y="107"/>
                    <a:pt x="7680" y="24"/>
                    <a:pt x="7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1" name="Google Shape;201;p2"/>
          <p:cNvGrpSpPr/>
          <p:nvPr/>
        </p:nvGrpSpPr>
        <p:grpSpPr>
          <a:xfrm>
            <a:off x="1220408" y="3460198"/>
            <a:ext cx="1073752" cy="1073752"/>
            <a:chOff x="6171717" y="3078684"/>
            <a:chExt cx="735900" cy="735900"/>
          </a:xfrm>
        </p:grpSpPr>
        <p:sp>
          <p:nvSpPr>
            <p:cNvPr id="202" name="Google Shape;202;p2"/>
            <p:cNvSpPr/>
            <p:nvPr/>
          </p:nvSpPr>
          <p:spPr>
            <a:xfrm>
              <a:off x="6171717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6196738" y="3139650"/>
              <a:ext cx="674225" cy="607575"/>
            </a:xfrm>
            <a:custGeom>
              <a:rect b="b" l="l" r="r" t="t"/>
              <a:pathLst>
                <a:path extrusionOk="0" h="24303" w="26969">
                  <a:moveTo>
                    <a:pt x="13918" y="0"/>
                  </a:moveTo>
                  <a:cubicBezTo>
                    <a:pt x="13231" y="0"/>
                    <a:pt x="12535" y="59"/>
                    <a:pt x="11836" y="181"/>
                  </a:cubicBezTo>
                  <a:lnTo>
                    <a:pt x="11788" y="193"/>
                  </a:lnTo>
                  <a:cubicBezTo>
                    <a:pt x="8621" y="741"/>
                    <a:pt x="5811" y="2515"/>
                    <a:pt x="3954" y="5122"/>
                  </a:cubicBezTo>
                  <a:cubicBezTo>
                    <a:pt x="1" y="10647"/>
                    <a:pt x="1346" y="18338"/>
                    <a:pt x="6930" y="22196"/>
                  </a:cubicBezTo>
                  <a:cubicBezTo>
                    <a:pt x="8955" y="23576"/>
                    <a:pt x="11328" y="24302"/>
                    <a:pt x="13742" y="24302"/>
                  </a:cubicBezTo>
                  <a:cubicBezTo>
                    <a:pt x="14451" y="24302"/>
                    <a:pt x="15164" y="24240"/>
                    <a:pt x="15872" y="24112"/>
                  </a:cubicBezTo>
                  <a:lnTo>
                    <a:pt x="15896" y="24112"/>
                  </a:lnTo>
                  <a:cubicBezTo>
                    <a:pt x="22527" y="22934"/>
                    <a:pt x="26968" y="16612"/>
                    <a:pt x="25802" y="10016"/>
                  </a:cubicBezTo>
                  <a:cubicBezTo>
                    <a:pt x="24780" y="4143"/>
                    <a:pt x="19681" y="0"/>
                    <a:pt x="13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6237513" y="3162400"/>
              <a:ext cx="609350" cy="562300"/>
            </a:xfrm>
            <a:custGeom>
              <a:rect b="b" l="l" r="r" t="t"/>
              <a:pathLst>
                <a:path extrusionOk="0" h="22492" w="24374">
                  <a:moveTo>
                    <a:pt x="12266" y="0"/>
                  </a:moveTo>
                  <a:cubicBezTo>
                    <a:pt x="11636" y="0"/>
                    <a:pt x="10999" y="54"/>
                    <a:pt x="10359" y="164"/>
                  </a:cubicBezTo>
                  <a:cubicBezTo>
                    <a:pt x="4347" y="1200"/>
                    <a:pt x="1" y="6915"/>
                    <a:pt x="1132" y="13273"/>
                  </a:cubicBezTo>
                  <a:cubicBezTo>
                    <a:pt x="2128" y="18876"/>
                    <a:pt x="6921" y="22491"/>
                    <a:pt x="12134" y="22491"/>
                  </a:cubicBezTo>
                  <a:cubicBezTo>
                    <a:pt x="12780" y="22491"/>
                    <a:pt x="13433" y="22436"/>
                    <a:pt x="14086" y="22321"/>
                  </a:cubicBezTo>
                  <a:cubicBezTo>
                    <a:pt x="20206" y="21238"/>
                    <a:pt x="24373" y="15380"/>
                    <a:pt x="23290" y="9260"/>
                  </a:cubicBezTo>
                  <a:cubicBezTo>
                    <a:pt x="22343" y="3770"/>
                    <a:pt x="17563" y="0"/>
                    <a:pt x="122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6527138" y="3478625"/>
              <a:ext cx="51225" cy="120825"/>
            </a:xfrm>
            <a:custGeom>
              <a:rect b="b" l="l" r="r" t="t"/>
              <a:pathLst>
                <a:path extrusionOk="0" h="4833" w="2049">
                  <a:moveTo>
                    <a:pt x="870" y="636"/>
                  </a:moveTo>
                  <a:cubicBezTo>
                    <a:pt x="1394" y="1529"/>
                    <a:pt x="1668" y="2433"/>
                    <a:pt x="1608" y="3410"/>
                  </a:cubicBezTo>
                  <a:cubicBezTo>
                    <a:pt x="1584" y="3636"/>
                    <a:pt x="1537" y="3850"/>
                    <a:pt x="1465" y="4065"/>
                  </a:cubicBezTo>
                  <a:cubicBezTo>
                    <a:pt x="1430" y="4160"/>
                    <a:pt x="1370" y="4243"/>
                    <a:pt x="1299" y="4327"/>
                  </a:cubicBezTo>
                  <a:cubicBezTo>
                    <a:pt x="1249" y="4376"/>
                    <a:pt x="1178" y="4405"/>
                    <a:pt x="1107" y="4405"/>
                  </a:cubicBezTo>
                  <a:cubicBezTo>
                    <a:pt x="1058" y="4405"/>
                    <a:pt x="1009" y="4391"/>
                    <a:pt x="965" y="4362"/>
                  </a:cubicBezTo>
                  <a:cubicBezTo>
                    <a:pt x="751" y="4231"/>
                    <a:pt x="584" y="4017"/>
                    <a:pt x="525" y="3767"/>
                  </a:cubicBezTo>
                  <a:cubicBezTo>
                    <a:pt x="477" y="3576"/>
                    <a:pt x="441" y="3386"/>
                    <a:pt x="441" y="3195"/>
                  </a:cubicBezTo>
                  <a:cubicBezTo>
                    <a:pt x="453" y="2386"/>
                    <a:pt x="560" y="1588"/>
                    <a:pt x="787" y="814"/>
                  </a:cubicBezTo>
                  <a:cubicBezTo>
                    <a:pt x="810" y="743"/>
                    <a:pt x="834" y="683"/>
                    <a:pt x="870" y="636"/>
                  </a:cubicBezTo>
                  <a:close/>
                  <a:moveTo>
                    <a:pt x="818" y="1"/>
                  </a:moveTo>
                  <a:cubicBezTo>
                    <a:pt x="800" y="1"/>
                    <a:pt x="782" y="2"/>
                    <a:pt x="763" y="5"/>
                  </a:cubicBezTo>
                  <a:cubicBezTo>
                    <a:pt x="608" y="40"/>
                    <a:pt x="560" y="171"/>
                    <a:pt x="525" y="302"/>
                  </a:cubicBezTo>
                  <a:cubicBezTo>
                    <a:pt x="406" y="767"/>
                    <a:pt x="263" y="1219"/>
                    <a:pt x="167" y="1683"/>
                  </a:cubicBezTo>
                  <a:cubicBezTo>
                    <a:pt x="48" y="2279"/>
                    <a:pt x="1" y="2874"/>
                    <a:pt x="48" y="3469"/>
                  </a:cubicBezTo>
                  <a:cubicBezTo>
                    <a:pt x="60" y="3922"/>
                    <a:pt x="275" y="4350"/>
                    <a:pt x="632" y="4636"/>
                  </a:cubicBezTo>
                  <a:cubicBezTo>
                    <a:pt x="799" y="4768"/>
                    <a:pt x="966" y="4833"/>
                    <a:pt x="1126" y="4833"/>
                  </a:cubicBezTo>
                  <a:cubicBezTo>
                    <a:pt x="1342" y="4833"/>
                    <a:pt x="1544" y="4714"/>
                    <a:pt x="1715" y="4481"/>
                  </a:cubicBezTo>
                  <a:cubicBezTo>
                    <a:pt x="1846" y="4267"/>
                    <a:pt x="1941" y="4017"/>
                    <a:pt x="1977" y="3767"/>
                  </a:cubicBezTo>
                  <a:cubicBezTo>
                    <a:pt x="2049" y="3267"/>
                    <a:pt x="2037" y="2755"/>
                    <a:pt x="1941" y="2255"/>
                  </a:cubicBezTo>
                  <a:cubicBezTo>
                    <a:pt x="1811" y="1517"/>
                    <a:pt x="1489" y="862"/>
                    <a:pt x="1132" y="219"/>
                  </a:cubicBezTo>
                  <a:cubicBezTo>
                    <a:pt x="1079" y="82"/>
                    <a:pt x="961" y="1"/>
                    <a:pt x="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6707813" y="3457250"/>
              <a:ext cx="70875" cy="64250"/>
            </a:xfrm>
            <a:custGeom>
              <a:rect b="b" l="l" r="r" t="t"/>
              <a:pathLst>
                <a:path extrusionOk="0" h="2570" w="2835">
                  <a:moveTo>
                    <a:pt x="2642" y="1"/>
                  </a:moveTo>
                  <a:cubicBezTo>
                    <a:pt x="2602" y="1"/>
                    <a:pt x="2561" y="13"/>
                    <a:pt x="2525" y="38"/>
                  </a:cubicBezTo>
                  <a:cubicBezTo>
                    <a:pt x="2156" y="348"/>
                    <a:pt x="1799" y="669"/>
                    <a:pt x="1442" y="991"/>
                  </a:cubicBezTo>
                  <a:cubicBezTo>
                    <a:pt x="1025" y="1360"/>
                    <a:pt x="620" y="1729"/>
                    <a:pt x="227" y="2110"/>
                  </a:cubicBezTo>
                  <a:cubicBezTo>
                    <a:pt x="132" y="2193"/>
                    <a:pt x="72" y="2288"/>
                    <a:pt x="25" y="2395"/>
                  </a:cubicBezTo>
                  <a:cubicBezTo>
                    <a:pt x="1" y="2419"/>
                    <a:pt x="37" y="2515"/>
                    <a:pt x="72" y="2538"/>
                  </a:cubicBezTo>
                  <a:cubicBezTo>
                    <a:pt x="102" y="2561"/>
                    <a:pt x="137" y="2569"/>
                    <a:pt x="174" y="2569"/>
                  </a:cubicBezTo>
                  <a:cubicBezTo>
                    <a:pt x="195" y="2569"/>
                    <a:pt x="217" y="2567"/>
                    <a:pt x="239" y="2562"/>
                  </a:cubicBezTo>
                  <a:cubicBezTo>
                    <a:pt x="299" y="2538"/>
                    <a:pt x="346" y="2503"/>
                    <a:pt x="382" y="2467"/>
                  </a:cubicBezTo>
                  <a:lnTo>
                    <a:pt x="2585" y="550"/>
                  </a:lnTo>
                  <a:cubicBezTo>
                    <a:pt x="2656" y="490"/>
                    <a:pt x="2715" y="431"/>
                    <a:pt x="2775" y="360"/>
                  </a:cubicBezTo>
                  <a:cubicBezTo>
                    <a:pt x="2799" y="312"/>
                    <a:pt x="2823" y="252"/>
                    <a:pt x="2835" y="193"/>
                  </a:cubicBezTo>
                  <a:cubicBezTo>
                    <a:pt x="2826" y="68"/>
                    <a:pt x="2736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6310738" y="3490075"/>
              <a:ext cx="61050" cy="68875"/>
            </a:xfrm>
            <a:custGeom>
              <a:rect b="b" l="l" r="r" t="t"/>
              <a:pathLst>
                <a:path extrusionOk="0" h="2755" w="2442">
                  <a:moveTo>
                    <a:pt x="2250" y="0"/>
                  </a:moveTo>
                  <a:cubicBezTo>
                    <a:pt x="2225" y="0"/>
                    <a:pt x="2200" y="7"/>
                    <a:pt x="2180" y="23"/>
                  </a:cubicBezTo>
                  <a:cubicBezTo>
                    <a:pt x="2085" y="70"/>
                    <a:pt x="2001" y="142"/>
                    <a:pt x="1930" y="213"/>
                  </a:cubicBezTo>
                  <a:cubicBezTo>
                    <a:pt x="1739" y="440"/>
                    <a:pt x="1537" y="666"/>
                    <a:pt x="1334" y="892"/>
                  </a:cubicBezTo>
                  <a:cubicBezTo>
                    <a:pt x="953" y="1344"/>
                    <a:pt x="572" y="1809"/>
                    <a:pt x="191" y="2273"/>
                  </a:cubicBezTo>
                  <a:cubicBezTo>
                    <a:pt x="108" y="2368"/>
                    <a:pt x="49" y="2464"/>
                    <a:pt x="1" y="2571"/>
                  </a:cubicBezTo>
                  <a:cubicBezTo>
                    <a:pt x="1" y="2630"/>
                    <a:pt x="13" y="2678"/>
                    <a:pt x="60" y="2726"/>
                  </a:cubicBezTo>
                  <a:cubicBezTo>
                    <a:pt x="95" y="2743"/>
                    <a:pt x="137" y="2754"/>
                    <a:pt x="175" y="2754"/>
                  </a:cubicBezTo>
                  <a:cubicBezTo>
                    <a:pt x="189" y="2754"/>
                    <a:pt x="202" y="2753"/>
                    <a:pt x="215" y="2749"/>
                  </a:cubicBezTo>
                  <a:cubicBezTo>
                    <a:pt x="299" y="2702"/>
                    <a:pt x="358" y="2642"/>
                    <a:pt x="418" y="2571"/>
                  </a:cubicBezTo>
                  <a:cubicBezTo>
                    <a:pt x="787" y="2154"/>
                    <a:pt x="1144" y="1725"/>
                    <a:pt x="1513" y="1309"/>
                  </a:cubicBezTo>
                  <a:cubicBezTo>
                    <a:pt x="1787" y="999"/>
                    <a:pt x="2073" y="690"/>
                    <a:pt x="2346" y="368"/>
                  </a:cubicBezTo>
                  <a:cubicBezTo>
                    <a:pt x="2382" y="320"/>
                    <a:pt x="2418" y="273"/>
                    <a:pt x="2442" y="213"/>
                  </a:cubicBezTo>
                  <a:cubicBezTo>
                    <a:pt x="2442" y="92"/>
                    <a:pt x="2340" y="0"/>
                    <a:pt x="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6336388" y="3504500"/>
              <a:ext cx="59525" cy="64175"/>
            </a:xfrm>
            <a:custGeom>
              <a:rect b="b" l="l" r="r" t="t"/>
              <a:pathLst>
                <a:path extrusionOk="0" h="2567" w="2381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32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35" y="2339"/>
                  </a:cubicBezTo>
                  <a:cubicBezTo>
                    <a:pt x="1" y="2463"/>
                    <a:pt x="95" y="2566"/>
                    <a:pt x="207" y="2566"/>
                  </a:cubicBezTo>
                  <a:cubicBezTo>
                    <a:pt x="213" y="2566"/>
                    <a:pt x="219" y="2566"/>
                    <a:pt x="225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0" y="1125"/>
                    <a:pt x="2166" y="458"/>
                  </a:cubicBezTo>
                  <a:cubicBezTo>
                    <a:pt x="2225" y="386"/>
                    <a:pt x="2285" y="315"/>
                    <a:pt x="2332" y="244"/>
                  </a:cubicBezTo>
                  <a:cubicBezTo>
                    <a:pt x="2380" y="184"/>
                    <a:pt x="2368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6679538" y="3451050"/>
              <a:ext cx="61050" cy="59450"/>
            </a:xfrm>
            <a:custGeom>
              <a:rect b="b" l="l" r="r" t="t"/>
              <a:pathLst>
                <a:path extrusionOk="0" h="2378" w="2442">
                  <a:moveTo>
                    <a:pt x="2192" y="0"/>
                  </a:moveTo>
                  <a:cubicBezTo>
                    <a:pt x="2144" y="0"/>
                    <a:pt x="2084" y="48"/>
                    <a:pt x="2049" y="96"/>
                  </a:cubicBezTo>
                  <a:cubicBezTo>
                    <a:pt x="1406" y="715"/>
                    <a:pt x="763" y="1346"/>
                    <a:pt x="120" y="1977"/>
                  </a:cubicBezTo>
                  <a:cubicBezTo>
                    <a:pt x="60" y="2036"/>
                    <a:pt x="25" y="2096"/>
                    <a:pt x="1" y="2167"/>
                  </a:cubicBezTo>
                  <a:cubicBezTo>
                    <a:pt x="1" y="2239"/>
                    <a:pt x="25" y="2310"/>
                    <a:pt x="72" y="2358"/>
                  </a:cubicBezTo>
                  <a:cubicBezTo>
                    <a:pt x="82" y="2373"/>
                    <a:pt x="104" y="2377"/>
                    <a:pt x="129" y="2377"/>
                  </a:cubicBezTo>
                  <a:cubicBezTo>
                    <a:pt x="163" y="2377"/>
                    <a:pt x="205" y="2370"/>
                    <a:pt x="239" y="2370"/>
                  </a:cubicBezTo>
                  <a:cubicBezTo>
                    <a:pt x="263" y="2370"/>
                    <a:pt x="287" y="2334"/>
                    <a:pt x="310" y="2322"/>
                  </a:cubicBezTo>
                  <a:cubicBezTo>
                    <a:pt x="953" y="1715"/>
                    <a:pt x="1584" y="1096"/>
                    <a:pt x="2227" y="488"/>
                  </a:cubicBezTo>
                  <a:cubicBezTo>
                    <a:pt x="2299" y="429"/>
                    <a:pt x="2346" y="357"/>
                    <a:pt x="2394" y="286"/>
                  </a:cubicBezTo>
                  <a:cubicBezTo>
                    <a:pt x="2418" y="227"/>
                    <a:pt x="2442" y="155"/>
                    <a:pt x="2442" y="96"/>
                  </a:cubicBezTo>
                  <a:cubicBezTo>
                    <a:pt x="2370" y="48"/>
                    <a:pt x="2287" y="24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6564063" y="3295075"/>
              <a:ext cx="195575" cy="169175"/>
            </a:xfrm>
            <a:custGeom>
              <a:rect b="b" l="l" r="r" t="t"/>
              <a:pathLst>
                <a:path extrusionOk="0" h="6767" w="7823">
                  <a:moveTo>
                    <a:pt x="6045" y="1"/>
                  </a:moveTo>
                  <a:cubicBezTo>
                    <a:pt x="5980" y="1"/>
                    <a:pt x="5913" y="4"/>
                    <a:pt x="5846" y="12"/>
                  </a:cubicBezTo>
                  <a:cubicBezTo>
                    <a:pt x="5263" y="48"/>
                    <a:pt x="4739" y="370"/>
                    <a:pt x="4453" y="881"/>
                  </a:cubicBezTo>
                  <a:cubicBezTo>
                    <a:pt x="4310" y="1143"/>
                    <a:pt x="4203" y="1417"/>
                    <a:pt x="4036" y="1763"/>
                  </a:cubicBezTo>
                  <a:cubicBezTo>
                    <a:pt x="3941" y="1608"/>
                    <a:pt x="3882" y="1513"/>
                    <a:pt x="3810" y="1417"/>
                  </a:cubicBezTo>
                  <a:cubicBezTo>
                    <a:pt x="3691" y="1251"/>
                    <a:pt x="3572" y="1072"/>
                    <a:pt x="3441" y="905"/>
                  </a:cubicBezTo>
                  <a:cubicBezTo>
                    <a:pt x="3167" y="565"/>
                    <a:pt x="2587" y="294"/>
                    <a:pt x="1999" y="294"/>
                  </a:cubicBezTo>
                  <a:cubicBezTo>
                    <a:pt x="1743" y="294"/>
                    <a:pt x="1485" y="346"/>
                    <a:pt x="1250" y="465"/>
                  </a:cubicBezTo>
                  <a:cubicBezTo>
                    <a:pt x="488" y="858"/>
                    <a:pt x="119" y="1501"/>
                    <a:pt x="36" y="2334"/>
                  </a:cubicBezTo>
                  <a:cubicBezTo>
                    <a:pt x="0" y="2810"/>
                    <a:pt x="167" y="3275"/>
                    <a:pt x="500" y="3608"/>
                  </a:cubicBezTo>
                  <a:cubicBezTo>
                    <a:pt x="750" y="3882"/>
                    <a:pt x="1060" y="4108"/>
                    <a:pt x="1405" y="4275"/>
                  </a:cubicBezTo>
                  <a:cubicBezTo>
                    <a:pt x="1679" y="4406"/>
                    <a:pt x="1977" y="4537"/>
                    <a:pt x="2250" y="4680"/>
                  </a:cubicBezTo>
                  <a:cubicBezTo>
                    <a:pt x="2774" y="4930"/>
                    <a:pt x="3167" y="5382"/>
                    <a:pt x="3346" y="5930"/>
                  </a:cubicBezTo>
                  <a:cubicBezTo>
                    <a:pt x="3417" y="6132"/>
                    <a:pt x="3477" y="6335"/>
                    <a:pt x="3560" y="6525"/>
                  </a:cubicBezTo>
                  <a:cubicBezTo>
                    <a:pt x="3623" y="6697"/>
                    <a:pt x="3680" y="6767"/>
                    <a:pt x="3801" y="6767"/>
                  </a:cubicBezTo>
                  <a:cubicBezTo>
                    <a:pt x="3863" y="6767"/>
                    <a:pt x="3942" y="6748"/>
                    <a:pt x="4048" y="6716"/>
                  </a:cubicBezTo>
                  <a:cubicBezTo>
                    <a:pt x="4132" y="6513"/>
                    <a:pt x="4203" y="6299"/>
                    <a:pt x="4298" y="6096"/>
                  </a:cubicBezTo>
                  <a:cubicBezTo>
                    <a:pt x="4584" y="5525"/>
                    <a:pt x="5001" y="5037"/>
                    <a:pt x="5513" y="4668"/>
                  </a:cubicBezTo>
                  <a:cubicBezTo>
                    <a:pt x="5787" y="4453"/>
                    <a:pt x="6060" y="4251"/>
                    <a:pt x="6334" y="4049"/>
                  </a:cubicBezTo>
                  <a:cubicBezTo>
                    <a:pt x="6680" y="3799"/>
                    <a:pt x="6989" y="3501"/>
                    <a:pt x="7251" y="3179"/>
                  </a:cubicBezTo>
                  <a:cubicBezTo>
                    <a:pt x="7656" y="2703"/>
                    <a:pt x="7823" y="2072"/>
                    <a:pt x="7715" y="1465"/>
                  </a:cubicBezTo>
                  <a:cubicBezTo>
                    <a:pt x="7594" y="615"/>
                    <a:pt x="6879" y="1"/>
                    <a:pt x="6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6298063" y="3332900"/>
              <a:ext cx="199650" cy="175100"/>
            </a:xfrm>
            <a:custGeom>
              <a:rect b="b" l="l" r="r" t="t"/>
              <a:pathLst>
                <a:path extrusionOk="0" h="7004" w="7986">
                  <a:moveTo>
                    <a:pt x="6348" y="0"/>
                  </a:moveTo>
                  <a:cubicBezTo>
                    <a:pt x="6224" y="0"/>
                    <a:pt x="6091" y="15"/>
                    <a:pt x="5949" y="47"/>
                  </a:cubicBezTo>
                  <a:cubicBezTo>
                    <a:pt x="5616" y="119"/>
                    <a:pt x="5294" y="285"/>
                    <a:pt x="5044" y="523"/>
                  </a:cubicBezTo>
                  <a:cubicBezTo>
                    <a:pt x="4675" y="881"/>
                    <a:pt x="4389" y="1309"/>
                    <a:pt x="4235" y="1797"/>
                  </a:cubicBezTo>
                  <a:lnTo>
                    <a:pt x="4104" y="2155"/>
                  </a:lnTo>
                  <a:cubicBezTo>
                    <a:pt x="3985" y="2047"/>
                    <a:pt x="3889" y="1952"/>
                    <a:pt x="3794" y="1857"/>
                  </a:cubicBezTo>
                  <a:cubicBezTo>
                    <a:pt x="3389" y="1488"/>
                    <a:pt x="2889" y="1262"/>
                    <a:pt x="2341" y="1214"/>
                  </a:cubicBezTo>
                  <a:cubicBezTo>
                    <a:pt x="2276" y="1207"/>
                    <a:pt x="2212" y="1204"/>
                    <a:pt x="2148" y="1204"/>
                  </a:cubicBezTo>
                  <a:cubicBezTo>
                    <a:pt x="931" y="1204"/>
                    <a:pt x="0" y="2362"/>
                    <a:pt x="306" y="3583"/>
                  </a:cubicBezTo>
                  <a:cubicBezTo>
                    <a:pt x="460" y="4250"/>
                    <a:pt x="889" y="4691"/>
                    <a:pt x="1591" y="4798"/>
                  </a:cubicBezTo>
                  <a:cubicBezTo>
                    <a:pt x="1865" y="4833"/>
                    <a:pt x="2127" y="4857"/>
                    <a:pt x="2401" y="4881"/>
                  </a:cubicBezTo>
                  <a:cubicBezTo>
                    <a:pt x="2592" y="4893"/>
                    <a:pt x="2794" y="4893"/>
                    <a:pt x="2984" y="4917"/>
                  </a:cubicBezTo>
                  <a:cubicBezTo>
                    <a:pt x="3627" y="4964"/>
                    <a:pt x="4127" y="5250"/>
                    <a:pt x="4449" y="5822"/>
                  </a:cubicBezTo>
                  <a:cubicBezTo>
                    <a:pt x="4592" y="6096"/>
                    <a:pt x="4723" y="6381"/>
                    <a:pt x="4854" y="6667"/>
                  </a:cubicBezTo>
                  <a:cubicBezTo>
                    <a:pt x="4889" y="6762"/>
                    <a:pt x="4949" y="6858"/>
                    <a:pt x="5008" y="6941"/>
                  </a:cubicBezTo>
                  <a:cubicBezTo>
                    <a:pt x="5046" y="6983"/>
                    <a:pt x="5097" y="7003"/>
                    <a:pt x="5147" y="7003"/>
                  </a:cubicBezTo>
                  <a:cubicBezTo>
                    <a:pt x="5224" y="7003"/>
                    <a:pt x="5301" y="6956"/>
                    <a:pt x="5330" y="6869"/>
                  </a:cubicBezTo>
                  <a:cubicBezTo>
                    <a:pt x="5354" y="6750"/>
                    <a:pt x="5366" y="6631"/>
                    <a:pt x="5378" y="6512"/>
                  </a:cubicBezTo>
                  <a:cubicBezTo>
                    <a:pt x="5401" y="6167"/>
                    <a:pt x="5413" y="5822"/>
                    <a:pt x="5461" y="5476"/>
                  </a:cubicBezTo>
                  <a:cubicBezTo>
                    <a:pt x="5497" y="5060"/>
                    <a:pt x="5687" y="4667"/>
                    <a:pt x="5985" y="4369"/>
                  </a:cubicBezTo>
                  <a:cubicBezTo>
                    <a:pt x="6199" y="4155"/>
                    <a:pt x="6437" y="3964"/>
                    <a:pt x="6652" y="3762"/>
                  </a:cubicBezTo>
                  <a:cubicBezTo>
                    <a:pt x="6913" y="3536"/>
                    <a:pt x="7164" y="3298"/>
                    <a:pt x="7402" y="3036"/>
                  </a:cubicBezTo>
                  <a:cubicBezTo>
                    <a:pt x="7973" y="2333"/>
                    <a:pt x="7985" y="1333"/>
                    <a:pt x="7449" y="607"/>
                  </a:cubicBezTo>
                  <a:cubicBezTo>
                    <a:pt x="7184" y="228"/>
                    <a:pt x="6829" y="0"/>
                    <a:pt x="6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6537863" y="3494500"/>
              <a:ext cx="30975" cy="94475"/>
            </a:xfrm>
            <a:custGeom>
              <a:rect b="b" l="l" r="r" t="t"/>
              <a:pathLst>
                <a:path extrusionOk="0" h="3779" w="1239">
                  <a:moveTo>
                    <a:pt x="441" y="1"/>
                  </a:moveTo>
                  <a:cubicBezTo>
                    <a:pt x="405" y="60"/>
                    <a:pt x="369" y="120"/>
                    <a:pt x="334" y="179"/>
                  </a:cubicBezTo>
                  <a:cubicBezTo>
                    <a:pt x="119" y="953"/>
                    <a:pt x="0" y="1751"/>
                    <a:pt x="0" y="2560"/>
                  </a:cubicBezTo>
                  <a:cubicBezTo>
                    <a:pt x="0" y="2751"/>
                    <a:pt x="24" y="2953"/>
                    <a:pt x="84" y="3132"/>
                  </a:cubicBezTo>
                  <a:cubicBezTo>
                    <a:pt x="143" y="3382"/>
                    <a:pt x="310" y="3596"/>
                    <a:pt x="524" y="3727"/>
                  </a:cubicBezTo>
                  <a:cubicBezTo>
                    <a:pt x="569" y="3762"/>
                    <a:pt x="620" y="3778"/>
                    <a:pt x="670" y="3778"/>
                  </a:cubicBezTo>
                  <a:cubicBezTo>
                    <a:pt x="740" y="3778"/>
                    <a:pt x="809" y="3747"/>
                    <a:pt x="858" y="3692"/>
                  </a:cubicBezTo>
                  <a:cubicBezTo>
                    <a:pt x="929" y="3620"/>
                    <a:pt x="989" y="3537"/>
                    <a:pt x="1024" y="3430"/>
                  </a:cubicBezTo>
                  <a:cubicBezTo>
                    <a:pt x="1096" y="3227"/>
                    <a:pt x="1143" y="3001"/>
                    <a:pt x="1167" y="2787"/>
                  </a:cubicBezTo>
                  <a:cubicBezTo>
                    <a:pt x="1239" y="1798"/>
                    <a:pt x="965" y="894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3" name="Google Shape;213;p2"/>
          <p:cNvGrpSpPr/>
          <p:nvPr/>
        </p:nvGrpSpPr>
        <p:grpSpPr>
          <a:xfrm>
            <a:off x="232766" y="563124"/>
            <a:ext cx="1328815" cy="1328888"/>
            <a:chOff x="1224675" y="1263025"/>
            <a:chExt cx="735900" cy="735900"/>
          </a:xfrm>
        </p:grpSpPr>
        <p:sp>
          <p:nvSpPr>
            <p:cNvPr id="214" name="Google Shape;214;p2"/>
            <p:cNvSpPr/>
            <p:nvPr/>
          </p:nvSpPr>
          <p:spPr>
            <a:xfrm>
              <a:off x="1224675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1285413" y="1327375"/>
              <a:ext cx="620050" cy="607600"/>
            </a:xfrm>
            <a:custGeom>
              <a:rect b="b" l="l" r="r" t="t"/>
              <a:pathLst>
                <a:path extrusionOk="0" h="24304" w="24802">
                  <a:moveTo>
                    <a:pt x="12392" y="1"/>
                  </a:moveTo>
                  <a:cubicBezTo>
                    <a:pt x="11610" y="1"/>
                    <a:pt x="10829" y="75"/>
                    <a:pt x="10061" y="223"/>
                  </a:cubicBezTo>
                  <a:cubicBezTo>
                    <a:pt x="9788" y="282"/>
                    <a:pt x="9514" y="342"/>
                    <a:pt x="9240" y="425"/>
                  </a:cubicBezTo>
                  <a:cubicBezTo>
                    <a:pt x="4870" y="1616"/>
                    <a:pt x="1513" y="5116"/>
                    <a:pt x="513" y="9545"/>
                  </a:cubicBezTo>
                  <a:cubicBezTo>
                    <a:pt x="1" y="11748"/>
                    <a:pt x="132" y="14058"/>
                    <a:pt x="894" y="16201"/>
                  </a:cubicBezTo>
                  <a:cubicBezTo>
                    <a:pt x="1953" y="19189"/>
                    <a:pt x="3882" y="21439"/>
                    <a:pt x="6656" y="22904"/>
                  </a:cubicBezTo>
                  <a:cubicBezTo>
                    <a:pt x="8391" y="23830"/>
                    <a:pt x="10316" y="24304"/>
                    <a:pt x="12255" y="24304"/>
                  </a:cubicBezTo>
                  <a:cubicBezTo>
                    <a:pt x="13058" y="24304"/>
                    <a:pt x="13863" y="24223"/>
                    <a:pt x="14657" y="24059"/>
                  </a:cubicBezTo>
                  <a:lnTo>
                    <a:pt x="14872" y="24011"/>
                  </a:lnTo>
                  <a:cubicBezTo>
                    <a:pt x="15503" y="23892"/>
                    <a:pt x="16134" y="23702"/>
                    <a:pt x="16741" y="23464"/>
                  </a:cubicBezTo>
                  <a:cubicBezTo>
                    <a:pt x="19539" y="22344"/>
                    <a:pt x="21658" y="20439"/>
                    <a:pt x="23063" y="17844"/>
                  </a:cubicBezTo>
                  <a:cubicBezTo>
                    <a:pt x="24373" y="15403"/>
                    <a:pt x="24801" y="12712"/>
                    <a:pt x="24313" y="9843"/>
                  </a:cubicBezTo>
                  <a:cubicBezTo>
                    <a:pt x="24194" y="9140"/>
                    <a:pt x="23992" y="8438"/>
                    <a:pt x="23718" y="7771"/>
                  </a:cubicBezTo>
                  <a:cubicBezTo>
                    <a:pt x="22837" y="5414"/>
                    <a:pt x="21230" y="3402"/>
                    <a:pt x="19122" y="2020"/>
                  </a:cubicBezTo>
                  <a:cubicBezTo>
                    <a:pt x="17753" y="1104"/>
                    <a:pt x="16217" y="485"/>
                    <a:pt x="14586" y="199"/>
                  </a:cubicBezTo>
                  <a:cubicBezTo>
                    <a:pt x="13860" y="66"/>
                    <a:pt x="13125" y="1"/>
                    <a:pt x="12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1308338" y="1349775"/>
              <a:ext cx="574200" cy="562675"/>
            </a:xfrm>
            <a:custGeom>
              <a:rect b="b" l="l" r="r" t="t"/>
              <a:pathLst>
                <a:path extrusionOk="0" h="22507" w="22968">
                  <a:moveTo>
                    <a:pt x="11486" y="0"/>
                  </a:moveTo>
                  <a:cubicBezTo>
                    <a:pt x="6294" y="0"/>
                    <a:pt x="1647" y="3598"/>
                    <a:pt x="477" y="8840"/>
                  </a:cubicBezTo>
                  <a:cubicBezTo>
                    <a:pt x="0" y="10888"/>
                    <a:pt x="120" y="13031"/>
                    <a:pt x="834" y="15007"/>
                  </a:cubicBezTo>
                  <a:cubicBezTo>
                    <a:pt x="1798" y="17757"/>
                    <a:pt x="3584" y="19841"/>
                    <a:pt x="6156" y="21210"/>
                  </a:cubicBezTo>
                  <a:cubicBezTo>
                    <a:pt x="7757" y="22065"/>
                    <a:pt x="9534" y="22507"/>
                    <a:pt x="11326" y="22507"/>
                  </a:cubicBezTo>
                  <a:cubicBezTo>
                    <a:pt x="12081" y="22507"/>
                    <a:pt x="12838" y="22429"/>
                    <a:pt x="13586" y="22270"/>
                  </a:cubicBezTo>
                  <a:cubicBezTo>
                    <a:pt x="14228" y="22151"/>
                    <a:pt x="14871" y="21972"/>
                    <a:pt x="15491" y="21722"/>
                  </a:cubicBezTo>
                  <a:cubicBezTo>
                    <a:pt x="18062" y="20686"/>
                    <a:pt x="20039" y="18960"/>
                    <a:pt x="21360" y="16519"/>
                  </a:cubicBezTo>
                  <a:cubicBezTo>
                    <a:pt x="22610" y="14186"/>
                    <a:pt x="22968" y="11697"/>
                    <a:pt x="22515" y="9102"/>
                  </a:cubicBezTo>
                  <a:cubicBezTo>
                    <a:pt x="22396" y="8447"/>
                    <a:pt x="22206" y="7816"/>
                    <a:pt x="21968" y="7197"/>
                  </a:cubicBezTo>
                  <a:cubicBezTo>
                    <a:pt x="21146" y="5018"/>
                    <a:pt x="19658" y="3148"/>
                    <a:pt x="17705" y="1863"/>
                  </a:cubicBezTo>
                  <a:cubicBezTo>
                    <a:pt x="16443" y="1017"/>
                    <a:pt x="15014" y="446"/>
                    <a:pt x="13514" y="184"/>
                  </a:cubicBezTo>
                  <a:cubicBezTo>
                    <a:pt x="12833" y="60"/>
                    <a:pt x="12155" y="0"/>
                    <a:pt x="11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1459238" y="1561000"/>
              <a:ext cx="47950" cy="91375"/>
            </a:xfrm>
            <a:custGeom>
              <a:rect b="b" l="l" r="r" t="t"/>
              <a:pathLst>
                <a:path extrusionOk="0" h="3655" w="1918">
                  <a:moveTo>
                    <a:pt x="653" y="0"/>
                  </a:moveTo>
                  <a:cubicBezTo>
                    <a:pt x="456" y="0"/>
                    <a:pt x="260" y="98"/>
                    <a:pt x="144" y="284"/>
                  </a:cubicBezTo>
                  <a:cubicBezTo>
                    <a:pt x="37" y="486"/>
                    <a:pt x="1" y="712"/>
                    <a:pt x="37" y="938"/>
                  </a:cubicBezTo>
                  <a:cubicBezTo>
                    <a:pt x="60" y="1141"/>
                    <a:pt x="96" y="1355"/>
                    <a:pt x="144" y="1557"/>
                  </a:cubicBezTo>
                  <a:cubicBezTo>
                    <a:pt x="263" y="2093"/>
                    <a:pt x="453" y="2617"/>
                    <a:pt x="703" y="3105"/>
                  </a:cubicBezTo>
                  <a:cubicBezTo>
                    <a:pt x="799" y="3296"/>
                    <a:pt x="942" y="3462"/>
                    <a:pt x="1108" y="3582"/>
                  </a:cubicBezTo>
                  <a:cubicBezTo>
                    <a:pt x="1186" y="3631"/>
                    <a:pt x="1273" y="3654"/>
                    <a:pt x="1359" y="3654"/>
                  </a:cubicBezTo>
                  <a:cubicBezTo>
                    <a:pt x="1524" y="3654"/>
                    <a:pt x="1685" y="3567"/>
                    <a:pt x="1763" y="3403"/>
                  </a:cubicBezTo>
                  <a:cubicBezTo>
                    <a:pt x="1823" y="3272"/>
                    <a:pt x="1870" y="3129"/>
                    <a:pt x="1882" y="2974"/>
                  </a:cubicBezTo>
                  <a:cubicBezTo>
                    <a:pt x="1918" y="2558"/>
                    <a:pt x="1894" y="2141"/>
                    <a:pt x="1811" y="1736"/>
                  </a:cubicBezTo>
                  <a:cubicBezTo>
                    <a:pt x="1751" y="1534"/>
                    <a:pt x="1668" y="1236"/>
                    <a:pt x="1549" y="962"/>
                  </a:cubicBezTo>
                  <a:cubicBezTo>
                    <a:pt x="1442" y="665"/>
                    <a:pt x="1275" y="403"/>
                    <a:pt x="1061" y="164"/>
                  </a:cubicBezTo>
                  <a:cubicBezTo>
                    <a:pt x="944" y="53"/>
                    <a:pt x="798" y="0"/>
                    <a:pt x="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1675038" y="1517375"/>
              <a:ext cx="42900" cy="92775"/>
            </a:xfrm>
            <a:custGeom>
              <a:rect b="b" l="l" r="r" t="t"/>
              <a:pathLst>
                <a:path extrusionOk="0" h="3711" w="1716">
                  <a:moveTo>
                    <a:pt x="781" y="0"/>
                  </a:moveTo>
                  <a:cubicBezTo>
                    <a:pt x="724" y="0"/>
                    <a:pt x="665" y="9"/>
                    <a:pt x="608" y="28"/>
                  </a:cubicBezTo>
                  <a:cubicBezTo>
                    <a:pt x="406" y="64"/>
                    <a:pt x="251" y="207"/>
                    <a:pt x="191" y="397"/>
                  </a:cubicBezTo>
                  <a:cubicBezTo>
                    <a:pt x="156" y="516"/>
                    <a:pt x="120" y="659"/>
                    <a:pt x="108" y="790"/>
                  </a:cubicBezTo>
                  <a:cubicBezTo>
                    <a:pt x="1" y="1576"/>
                    <a:pt x="132" y="2386"/>
                    <a:pt x="465" y="3112"/>
                  </a:cubicBezTo>
                  <a:cubicBezTo>
                    <a:pt x="525" y="3231"/>
                    <a:pt x="584" y="3350"/>
                    <a:pt x="668" y="3457"/>
                  </a:cubicBezTo>
                  <a:cubicBezTo>
                    <a:pt x="764" y="3618"/>
                    <a:pt x="928" y="3711"/>
                    <a:pt x="1107" y="3711"/>
                  </a:cubicBezTo>
                  <a:cubicBezTo>
                    <a:pt x="1127" y="3711"/>
                    <a:pt x="1147" y="3710"/>
                    <a:pt x="1168" y="3707"/>
                  </a:cubicBezTo>
                  <a:cubicBezTo>
                    <a:pt x="1382" y="3683"/>
                    <a:pt x="1549" y="3517"/>
                    <a:pt x="1596" y="3302"/>
                  </a:cubicBezTo>
                  <a:cubicBezTo>
                    <a:pt x="1644" y="3124"/>
                    <a:pt x="1668" y="2945"/>
                    <a:pt x="1692" y="2767"/>
                  </a:cubicBezTo>
                  <a:cubicBezTo>
                    <a:pt x="1715" y="2267"/>
                    <a:pt x="1680" y="1755"/>
                    <a:pt x="1573" y="1255"/>
                  </a:cubicBezTo>
                  <a:cubicBezTo>
                    <a:pt x="1537" y="1064"/>
                    <a:pt x="1513" y="862"/>
                    <a:pt x="1454" y="683"/>
                  </a:cubicBezTo>
                  <a:cubicBezTo>
                    <a:pt x="1418" y="540"/>
                    <a:pt x="1346" y="397"/>
                    <a:pt x="1263" y="278"/>
                  </a:cubicBezTo>
                  <a:cubicBezTo>
                    <a:pt x="1162" y="104"/>
                    <a:pt x="976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1513113" y="1752325"/>
              <a:ext cx="32475" cy="83075"/>
            </a:xfrm>
            <a:custGeom>
              <a:rect b="b" l="l" r="r" t="t"/>
              <a:pathLst>
                <a:path extrusionOk="0" h="3323" w="1299">
                  <a:moveTo>
                    <a:pt x="25" y="0"/>
                  </a:moveTo>
                  <a:lnTo>
                    <a:pt x="1" y="3322"/>
                  </a:lnTo>
                  <a:lnTo>
                    <a:pt x="1" y="3322"/>
                  </a:lnTo>
                  <a:lnTo>
                    <a:pt x="572" y="3203"/>
                  </a:lnTo>
                  <a:lnTo>
                    <a:pt x="1299" y="35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1433938" y="1716200"/>
              <a:ext cx="195300" cy="167875"/>
            </a:xfrm>
            <a:custGeom>
              <a:rect b="b" l="l" r="r" t="t"/>
              <a:pathLst>
                <a:path extrusionOk="0" h="6715" w="7812">
                  <a:moveTo>
                    <a:pt x="648" y="0"/>
                  </a:moveTo>
                  <a:cubicBezTo>
                    <a:pt x="588" y="0"/>
                    <a:pt x="525" y="25"/>
                    <a:pt x="489" y="76"/>
                  </a:cubicBezTo>
                  <a:cubicBezTo>
                    <a:pt x="453" y="124"/>
                    <a:pt x="418" y="171"/>
                    <a:pt x="406" y="231"/>
                  </a:cubicBezTo>
                  <a:cubicBezTo>
                    <a:pt x="346" y="386"/>
                    <a:pt x="287" y="541"/>
                    <a:pt x="251" y="707"/>
                  </a:cubicBezTo>
                  <a:cubicBezTo>
                    <a:pt x="13" y="1672"/>
                    <a:pt x="1" y="2672"/>
                    <a:pt x="227" y="3648"/>
                  </a:cubicBezTo>
                  <a:cubicBezTo>
                    <a:pt x="394" y="4374"/>
                    <a:pt x="739" y="5053"/>
                    <a:pt x="1239" y="5625"/>
                  </a:cubicBezTo>
                  <a:cubicBezTo>
                    <a:pt x="1846" y="6334"/>
                    <a:pt x="2719" y="6715"/>
                    <a:pt x="3610" y="6715"/>
                  </a:cubicBezTo>
                  <a:cubicBezTo>
                    <a:pt x="4064" y="6715"/>
                    <a:pt x="4523" y="6616"/>
                    <a:pt x="4954" y="6410"/>
                  </a:cubicBezTo>
                  <a:cubicBezTo>
                    <a:pt x="5775" y="6029"/>
                    <a:pt x="6466" y="5410"/>
                    <a:pt x="6930" y="4624"/>
                  </a:cubicBezTo>
                  <a:cubicBezTo>
                    <a:pt x="7335" y="3981"/>
                    <a:pt x="7621" y="3255"/>
                    <a:pt x="7752" y="2505"/>
                  </a:cubicBezTo>
                  <a:cubicBezTo>
                    <a:pt x="7776" y="2350"/>
                    <a:pt x="7800" y="2207"/>
                    <a:pt x="7811" y="2053"/>
                  </a:cubicBezTo>
                  <a:cubicBezTo>
                    <a:pt x="7811" y="1934"/>
                    <a:pt x="7740" y="1815"/>
                    <a:pt x="7609" y="1791"/>
                  </a:cubicBezTo>
                  <a:cubicBezTo>
                    <a:pt x="7569" y="1771"/>
                    <a:pt x="7527" y="1761"/>
                    <a:pt x="7485" y="1761"/>
                  </a:cubicBezTo>
                  <a:cubicBezTo>
                    <a:pt x="7426" y="1761"/>
                    <a:pt x="7367" y="1780"/>
                    <a:pt x="7311" y="1815"/>
                  </a:cubicBezTo>
                  <a:cubicBezTo>
                    <a:pt x="7172" y="1898"/>
                    <a:pt x="7012" y="1945"/>
                    <a:pt x="6852" y="1945"/>
                  </a:cubicBezTo>
                  <a:cubicBezTo>
                    <a:pt x="6806" y="1945"/>
                    <a:pt x="6761" y="1942"/>
                    <a:pt x="6716" y="1934"/>
                  </a:cubicBezTo>
                  <a:cubicBezTo>
                    <a:pt x="6609" y="1922"/>
                    <a:pt x="6502" y="1922"/>
                    <a:pt x="6395" y="1922"/>
                  </a:cubicBezTo>
                  <a:cubicBezTo>
                    <a:pt x="5692" y="1886"/>
                    <a:pt x="5002" y="1743"/>
                    <a:pt x="4311" y="1636"/>
                  </a:cubicBezTo>
                  <a:cubicBezTo>
                    <a:pt x="4252" y="1629"/>
                    <a:pt x="4197" y="1609"/>
                    <a:pt x="4138" y="1609"/>
                  </a:cubicBezTo>
                  <a:cubicBezTo>
                    <a:pt x="4089" y="1609"/>
                    <a:pt x="4037" y="1623"/>
                    <a:pt x="3978" y="1672"/>
                  </a:cubicBezTo>
                  <a:cubicBezTo>
                    <a:pt x="4109" y="1850"/>
                    <a:pt x="4073" y="2076"/>
                    <a:pt x="4037" y="2303"/>
                  </a:cubicBezTo>
                  <a:cubicBezTo>
                    <a:pt x="3954" y="2862"/>
                    <a:pt x="3835" y="3422"/>
                    <a:pt x="3692" y="3970"/>
                  </a:cubicBezTo>
                  <a:cubicBezTo>
                    <a:pt x="3644" y="4148"/>
                    <a:pt x="3585" y="4315"/>
                    <a:pt x="3513" y="4482"/>
                  </a:cubicBezTo>
                  <a:cubicBezTo>
                    <a:pt x="3476" y="4575"/>
                    <a:pt x="3424" y="4624"/>
                    <a:pt x="3369" y="4624"/>
                  </a:cubicBezTo>
                  <a:cubicBezTo>
                    <a:pt x="3354" y="4624"/>
                    <a:pt x="3338" y="4620"/>
                    <a:pt x="3323" y="4613"/>
                  </a:cubicBezTo>
                  <a:cubicBezTo>
                    <a:pt x="3251" y="4589"/>
                    <a:pt x="3216" y="4505"/>
                    <a:pt x="3228" y="4434"/>
                  </a:cubicBezTo>
                  <a:cubicBezTo>
                    <a:pt x="3239" y="4374"/>
                    <a:pt x="3239" y="4315"/>
                    <a:pt x="3239" y="4255"/>
                  </a:cubicBezTo>
                  <a:cubicBezTo>
                    <a:pt x="3299" y="3577"/>
                    <a:pt x="3370" y="2910"/>
                    <a:pt x="3442" y="2243"/>
                  </a:cubicBezTo>
                  <a:cubicBezTo>
                    <a:pt x="3442" y="2005"/>
                    <a:pt x="3513" y="1767"/>
                    <a:pt x="3656" y="1576"/>
                  </a:cubicBezTo>
                  <a:cubicBezTo>
                    <a:pt x="3561" y="1505"/>
                    <a:pt x="3454" y="1469"/>
                    <a:pt x="3347" y="1469"/>
                  </a:cubicBezTo>
                  <a:cubicBezTo>
                    <a:pt x="2954" y="1410"/>
                    <a:pt x="2585" y="1291"/>
                    <a:pt x="2227" y="1112"/>
                  </a:cubicBezTo>
                  <a:cubicBezTo>
                    <a:pt x="1870" y="945"/>
                    <a:pt x="1537" y="755"/>
                    <a:pt x="1192" y="576"/>
                  </a:cubicBezTo>
                  <a:cubicBezTo>
                    <a:pt x="1001" y="481"/>
                    <a:pt x="834" y="374"/>
                    <a:pt x="811" y="124"/>
                  </a:cubicBezTo>
                  <a:cubicBezTo>
                    <a:pt x="804" y="43"/>
                    <a:pt x="728" y="0"/>
                    <a:pt x="6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1386313" y="1552600"/>
              <a:ext cx="417950" cy="214925"/>
            </a:xfrm>
            <a:custGeom>
              <a:rect b="b" l="l" r="r" t="t"/>
              <a:pathLst>
                <a:path extrusionOk="0" h="8597" w="16718">
                  <a:moveTo>
                    <a:pt x="16372" y="0"/>
                  </a:moveTo>
                  <a:cubicBezTo>
                    <a:pt x="16301" y="24"/>
                    <a:pt x="16241" y="72"/>
                    <a:pt x="16217" y="143"/>
                  </a:cubicBezTo>
                  <a:cubicBezTo>
                    <a:pt x="16205" y="262"/>
                    <a:pt x="16217" y="381"/>
                    <a:pt x="16229" y="500"/>
                  </a:cubicBezTo>
                  <a:cubicBezTo>
                    <a:pt x="16324" y="1322"/>
                    <a:pt x="16205" y="2155"/>
                    <a:pt x="15896" y="2917"/>
                  </a:cubicBezTo>
                  <a:cubicBezTo>
                    <a:pt x="15705" y="3394"/>
                    <a:pt x="15467" y="3846"/>
                    <a:pt x="15181" y="4275"/>
                  </a:cubicBezTo>
                  <a:cubicBezTo>
                    <a:pt x="13550" y="6608"/>
                    <a:pt x="11288" y="7882"/>
                    <a:pt x="8478" y="8156"/>
                  </a:cubicBezTo>
                  <a:cubicBezTo>
                    <a:pt x="8218" y="8179"/>
                    <a:pt x="7958" y="8191"/>
                    <a:pt x="7699" y="8191"/>
                  </a:cubicBezTo>
                  <a:cubicBezTo>
                    <a:pt x="6367" y="8191"/>
                    <a:pt x="5053" y="7885"/>
                    <a:pt x="3847" y="7287"/>
                  </a:cubicBezTo>
                  <a:cubicBezTo>
                    <a:pt x="3108" y="6942"/>
                    <a:pt x="2442" y="6477"/>
                    <a:pt x="1858" y="5918"/>
                  </a:cubicBezTo>
                  <a:cubicBezTo>
                    <a:pt x="1168" y="5287"/>
                    <a:pt x="668" y="4465"/>
                    <a:pt x="430" y="3560"/>
                  </a:cubicBezTo>
                  <a:cubicBezTo>
                    <a:pt x="418" y="3477"/>
                    <a:pt x="382" y="3394"/>
                    <a:pt x="322" y="3322"/>
                  </a:cubicBezTo>
                  <a:cubicBezTo>
                    <a:pt x="283" y="3283"/>
                    <a:pt x="227" y="3260"/>
                    <a:pt x="169" y="3260"/>
                  </a:cubicBezTo>
                  <a:cubicBezTo>
                    <a:pt x="156" y="3260"/>
                    <a:pt x="144" y="3261"/>
                    <a:pt x="132" y="3263"/>
                  </a:cubicBezTo>
                  <a:cubicBezTo>
                    <a:pt x="72" y="3287"/>
                    <a:pt x="13" y="3334"/>
                    <a:pt x="1" y="3406"/>
                  </a:cubicBezTo>
                  <a:cubicBezTo>
                    <a:pt x="1" y="3560"/>
                    <a:pt x="25" y="3703"/>
                    <a:pt x="72" y="3858"/>
                  </a:cubicBezTo>
                  <a:cubicBezTo>
                    <a:pt x="203" y="4287"/>
                    <a:pt x="394" y="4691"/>
                    <a:pt x="632" y="5072"/>
                  </a:cubicBezTo>
                  <a:cubicBezTo>
                    <a:pt x="1215" y="5977"/>
                    <a:pt x="2001" y="6727"/>
                    <a:pt x="2930" y="7263"/>
                  </a:cubicBezTo>
                  <a:cubicBezTo>
                    <a:pt x="4442" y="8159"/>
                    <a:pt x="6037" y="8597"/>
                    <a:pt x="7757" y="8597"/>
                  </a:cubicBezTo>
                  <a:cubicBezTo>
                    <a:pt x="8392" y="8597"/>
                    <a:pt x="9045" y="8537"/>
                    <a:pt x="9716" y="8418"/>
                  </a:cubicBezTo>
                  <a:cubicBezTo>
                    <a:pt x="9978" y="8347"/>
                    <a:pt x="10359" y="8251"/>
                    <a:pt x="10728" y="8120"/>
                  </a:cubicBezTo>
                  <a:cubicBezTo>
                    <a:pt x="12538" y="7525"/>
                    <a:pt x="14122" y="6394"/>
                    <a:pt x="15265" y="4870"/>
                  </a:cubicBezTo>
                  <a:cubicBezTo>
                    <a:pt x="15943" y="4001"/>
                    <a:pt x="16408" y="2989"/>
                    <a:pt x="16610" y="1905"/>
                  </a:cubicBezTo>
                  <a:cubicBezTo>
                    <a:pt x="16705" y="1405"/>
                    <a:pt x="16717" y="881"/>
                    <a:pt x="16634" y="381"/>
                  </a:cubicBezTo>
                  <a:cubicBezTo>
                    <a:pt x="16622" y="274"/>
                    <a:pt x="16598" y="179"/>
                    <a:pt x="16551" y="84"/>
                  </a:cubicBezTo>
                  <a:cubicBezTo>
                    <a:pt x="16503" y="24"/>
                    <a:pt x="16432" y="0"/>
                    <a:pt x="16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2" name="Google Shape;222;p2"/>
          <p:cNvGrpSpPr/>
          <p:nvPr/>
        </p:nvGrpSpPr>
        <p:grpSpPr>
          <a:xfrm>
            <a:off x="7412944" y="604333"/>
            <a:ext cx="915312" cy="915312"/>
            <a:chOff x="2214083" y="2185314"/>
            <a:chExt cx="735900" cy="735900"/>
          </a:xfrm>
        </p:grpSpPr>
        <p:sp>
          <p:nvSpPr>
            <p:cNvPr id="223" name="Google Shape;223;p2"/>
            <p:cNvSpPr/>
            <p:nvPr/>
          </p:nvSpPr>
          <p:spPr>
            <a:xfrm>
              <a:off x="2214083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2269763" y="2247775"/>
              <a:ext cx="620350" cy="607500"/>
            </a:xfrm>
            <a:custGeom>
              <a:rect b="b" l="l" r="r" t="t"/>
              <a:pathLst>
                <a:path extrusionOk="0" h="24300" w="24814">
                  <a:moveTo>
                    <a:pt x="12729" y="0"/>
                  </a:moveTo>
                  <a:cubicBezTo>
                    <a:pt x="12512" y="0"/>
                    <a:pt x="12293" y="6"/>
                    <a:pt x="12074" y="18"/>
                  </a:cubicBezTo>
                  <a:cubicBezTo>
                    <a:pt x="11288" y="66"/>
                    <a:pt x="10514" y="185"/>
                    <a:pt x="9740" y="375"/>
                  </a:cubicBezTo>
                  <a:cubicBezTo>
                    <a:pt x="6978" y="1006"/>
                    <a:pt x="4525" y="2614"/>
                    <a:pt x="2858" y="4912"/>
                  </a:cubicBezTo>
                  <a:cubicBezTo>
                    <a:pt x="739" y="7769"/>
                    <a:pt x="1" y="10972"/>
                    <a:pt x="632" y="14425"/>
                  </a:cubicBezTo>
                  <a:cubicBezTo>
                    <a:pt x="1179" y="17473"/>
                    <a:pt x="2739" y="19985"/>
                    <a:pt x="5228" y="21866"/>
                  </a:cubicBezTo>
                  <a:cubicBezTo>
                    <a:pt x="7364" y="23485"/>
                    <a:pt x="9826" y="24299"/>
                    <a:pt x="12540" y="24299"/>
                  </a:cubicBezTo>
                  <a:cubicBezTo>
                    <a:pt x="12760" y="24299"/>
                    <a:pt x="12981" y="24294"/>
                    <a:pt x="13205" y="24283"/>
                  </a:cubicBezTo>
                  <a:lnTo>
                    <a:pt x="13300" y="24271"/>
                  </a:lnTo>
                  <a:cubicBezTo>
                    <a:pt x="14753" y="24188"/>
                    <a:pt x="16169" y="23831"/>
                    <a:pt x="17503" y="23235"/>
                  </a:cubicBezTo>
                  <a:cubicBezTo>
                    <a:pt x="19444" y="22366"/>
                    <a:pt x="21134" y="20997"/>
                    <a:pt x="22396" y="19271"/>
                  </a:cubicBezTo>
                  <a:cubicBezTo>
                    <a:pt x="24016" y="17044"/>
                    <a:pt x="24813" y="14472"/>
                    <a:pt x="24742" y="11627"/>
                  </a:cubicBezTo>
                  <a:cubicBezTo>
                    <a:pt x="24718" y="10901"/>
                    <a:pt x="24623" y="10186"/>
                    <a:pt x="24456" y="9484"/>
                  </a:cubicBezTo>
                  <a:cubicBezTo>
                    <a:pt x="23742" y="6364"/>
                    <a:pt x="22063" y="3888"/>
                    <a:pt x="19479" y="2138"/>
                  </a:cubicBezTo>
                  <a:cubicBezTo>
                    <a:pt x="17395" y="719"/>
                    <a:pt x="15121" y="0"/>
                    <a:pt x="127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2292688" y="2270375"/>
              <a:ext cx="574200" cy="562250"/>
            </a:xfrm>
            <a:custGeom>
              <a:rect b="b" l="l" r="r" t="t"/>
              <a:pathLst>
                <a:path extrusionOk="0" h="22490" w="22968">
                  <a:moveTo>
                    <a:pt x="11816" y="1"/>
                  </a:moveTo>
                  <a:cubicBezTo>
                    <a:pt x="10904" y="1"/>
                    <a:pt x="9974" y="114"/>
                    <a:pt x="9025" y="341"/>
                  </a:cubicBezTo>
                  <a:cubicBezTo>
                    <a:pt x="6466" y="924"/>
                    <a:pt x="4203" y="2424"/>
                    <a:pt x="2656" y="4555"/>
                  </a:cubicBezTo>
                  <a:cubicBezTo>
                    <a:pt x="715" y="7175"/>
                    <a:pt x="0" y="10139"/>
                    <a:pt x="596" y="13366"/>
                  </a:cubicBezTo>
                  <a:cubicBezTo>
                    <a:pt x="1108" y="16200"/>
                    <a:pt x="2560" y="18509"/>
                    <a:pt x="4858" y="20236"/>
                  </a:cubicBezTo>
                  <a:cubicBezTo>
                    <a:pt x="6858" y="21763"/>
                    <a:pt x="9132" y="22489"/>
                    <a:pt x="11613" y="22489"/>
                  </a:cubicBezTo>
                  <a:cubicBezTo>
                    <a:pt x="11821" y="22489"/>
                    <a:pt x="12030" y="22484"/>
                    <a:pt x="12240" y="22474"/>
                  </a:cubicBezTo>
                  <a:cubicBezTo>
                    <a:pt x="13609" y="22403"/>
                    <a:pt x="14955" y="22081"/>
                    <a:pt x="16205" y="21510"/>
                  </a:cubicBezTo>
                  <a:cubicBezTo>
                    <a:pt x="18003" y="20712"/>
                    <a:pt x="19574" y="19450"/>
                    <a:pt x="20741" y="17843"/>
                  </a:cubicBezTo>
                  <a:cubicBezTo>
                    <a:pt x="22277" y="15735"/>
                    <a:pt x="22968" y="13354"/>
                    <a:pt x="22920" y="10747"/>
                  </a:cubicBezTo>
                  <a:cubicBezTo>
                    <a:pt x="22896" y="10092"/>
                    <a:pt x="22801" y="9437"/>
                    <a:pt x="22646" y="8794"/>
                  </a:cubicBezTo>
                  <a:cubicBezTo>
                    <a:pt x="21991" y="5925"/>
                    <a:pt x="20479" y="3627"/>
                    <a:pt x="18050" y="1984"/>
                  </a:cubicBezTo>
                  <a:cubicBezTo>
                    <a:pt x="16105" y="662"/>
                    <a:pt x="14017" y="1"/>
                    <a:pt x="118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2712988" y="2372125"/>
              <a:ext cx="43175" cy="68125"/>
            </a:xfrm>
            <a:custGeom>
              <a:rect b="b" l="l" r="r" t="t"/>
              <a:pathLst>
                <a:path extrusionOk="0" h="2725" w="1727">
                  <a:moveTo>
                    <a:pt x="1447" y="0"/>
                  </a:moveTo>
                  <a:cubicBezTo>
                    <a:pt x="1417" y="0"/>
                    <a:pt x="1387" y="3"/>
                    <a:pt x="1357" y="9"/>
                  </a:cubicBezTo>
                  <a:cubicBezTo>
                    <a:pt x="1131" y="33"/>
                    <a:pt x="917" y="116"/>
                    <a:pt x="738" y="235"/>
                  </a:cubicBezTo>
                  <a:cubicBezTo>
                    <a:pt x="286" y="545"/>
                    <a:pt x="0" y="938"/>
                    <a:pt x="12" y="1557"/>
                  </a:cubicBezTo>
                  <a:cubicBezTo>
                    <a:pt x="60" y="1890"/>
                    <a:pt x="155" y="2236"/>
                    <a:pt x="286" y="2545"/>
                  </a:cubicBezTo>
                  <a:cubicBezTo>
                    <a:pt x="310" y="2605"/>
                    <a:pt x="345" y="2652"/>
                    <a:pt x="393" y="2688"/>
                  </a:cubicBezTo>
                  <a:cubicBezTo>
                    <a:pt x="424" y="2711"/>
                    <a:pt x="464" y="2724"/>
                    <a:pt x="505" y="2724"/>
                  </a:cubicBezTo>
                  <a:cubicBezTo>
                    <a:pt x="528" y="2724"/>
                    <a:pt x="550" y="2720"/>
                    <a:pt x="572" y="2712"/>
                  </a:cubicBezTo>
                  <a:cubicBezTo>
                    <a:pt x="643" y="2688"/>
                    <a:pt x="691" y="2628"/>
                    <a:pt x="703" y="2545"/>
                  </a:cubicBezTo>
                  <a:cubicBezTo>
                    <a:pt x="691" y="2462"/>
                    <a:pt x="679" y="2367"/>
                    <a:pt x="643" y="2283"/>
                  </a:cubicBezTo>
                  <a:cubicBezTo>
                    <a:pt x="560" y="2045"/>
                    <a:pt x="500" y="1795"/>
                    <a:pt x="464" y="1545"/>
                  </a:cubicBezTo>
                  <a:cubicBezTo>
                    <a:pt x="417" y="1188"/>
                    <a:pt x="572" y="843"/>
                    <a:pt x="869" y="652"/>
                  </a:cubicBezTo>
                  <a:cubicBezTo>
                    <a:pt x="1000" y="545"/>
                    <a:pt x="1155" y="473"/>
                    <a:pt x="1322" y="438"/>
                  </a:cubicBezTo>
                  <a:cubicBezTo>
                    <a:pt x="1417" y="402"/>
                    <a:pt x="1512" y="366"/>
                    <a:pt x="1619" y="331"/>
                  </a:cubicBezTo>
                  <a:cubicBezTo>
                    <a:pt x="1691" y="295"/>
                    <a:pt x="1726" y="212"/>
                    <a:pt x="1703" y="140"/>
                  </a:cubicBezTo>
                  <a:cubicBezTo>
                    <a:pt x="1679" y="69"/>
                    <a:pt x="1619" y="9"/>
                    <a:pt x="1536" y="9"/>
                  </a:cubicBezTo>
                  <a:cubicBezTo>
                    <a:pt x="1506" y="3"/>
                    <a:pt x="1476" y="0"/>
                    <a:pt x="14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2620713" y="2339250"/>
              <a:ext cx="47350" cy="64650"/>
            </a:xfrm>
            <a:custGeom>
              <a:rect b="b" l="l" r="r" t="t"/>
              <a:pathLst>
                <a:path extrusionOk="0" h="2586" w="1894">
                  <a:moveTo>
                    <a:pt x="1534" y="1"/>
                  </a:moveTo>
                  <a:cubicBezTo>
                    <a:pt x="1527" y="1"/>
                    <a:pt x="1520" y="1"/>
                    <a:pt x="1512" y="3"/>
                  </a:cubicBezTo>
                  <a:cubicBezTo>
                    <a:pt x="1504" y="1"/>
                    <a:pt x="1495" y="1"/>
                    <a:pt x="1487" y="1"/>
                  </a:cubicBezTo>
                  <a:cubicBezTo>
                    <a:pt x="1415" y="1"/>
                    <a:pt x="1355" y="47"/>
                    <a:pt x="1334" y="122"/>
                  </a:cubicBezTo>
                  <a:cubicBezTo>
                    <a:pt x="1310" y="193"/>
                    <a:pt x="1310" y="264"/>
                    <a:pt x="1322" y="336"/>
                  </a:cubicBezTo>
                  <a:cubicBezTo>
                    <a:pt x="1334" y="455"/>
                    <a:pt x="1369" y="562"/>
                    <a:pt x="1405" y="681"/>
                  </a:cubicBezTo>
                  <a:cubicBezTo>
                    <a:pt x="1500" y="1134"/>
                    <a:pt x="1405" y="1419"/>
                    <a:pt x="1024" y="1693"/>
                  </a:cubicBezTo>
                  <a:cubicBezTo>
                    <a:pt x="905" y="1777"/>
                    <a:pt x="774" y="1848"/>
                    <a:pt x="643" y="1931"/>
                  </a:cubicBezTo>
                  <a:cubicBezTo>
                    <a:pt x="488" y="2015"/>
                    <a:pt x="310" y="2098"/>
                    <a:pt x="179" y="2181"/>
                  </a:cubicBezTo>
                  <a:cubicBezTo>
                    <a:pt x="36" y="2265"/>
                    <a:pt x="0" y="2384"/>
                    <a:pt x="48" y="2479"/>
                  </a:cubicBezTo>
                  <a:cubicBezTo>
                    <a:pt x="80" y="2551"/>
                    <a:pt x="145" y="2586"/>
                    <a:pt x="231" y="2586"/>
                  </a:cubicBezTo>
                  <a:cubicBezTo>
                    <a:pt x="273" y="2586"/>
                    <a:pt x="319" y="2578"/>
                    <a:pt x="369" y="2562"/>
                  </a:cubicBezTo>
                  <a:cubicBezTo>
                    <a:pt x="381" y="2562"/>
                    <a:pt x="393" y="2550"/>
                    <a:pt x="405" y="2550"/>
                  </a:cubicBezTo>
                  <a:cubicBezTo>
                    <a:pt x="774" y="2384"/>
                    <a:pt x="1119" y="2169"/>
                    <a:pt x="1441" y="1931"/>
                  </a:cubicBezTo>
                  <a:cubicBezTo>
                    <a:pt x="1738" y="1669"/>
                    <a:pt x="1893" y="1288"/>
                    <a:pt x="1881" y="896"/>
                  </a:cubicBezTo>
                  <a:cubicBezTo>
                    <a:pt x="1834" y="669"/>
                    <a:pt x="1786" y="455"/>
                    <a:pt x="1727" y="229"/>
                  </a:cubicBezTo>
                  <a:cubicBezTo>
                    <a:pt x="1715" y="193"/>
                    <a:pt x="1703" y="145"/>
                    <a:pt x="1691" y="110"/>
                  </a:cubicBezTo>
                  <a:cubicBezTo>
                    <a:pt x="1659" y="46"/>
                    <a:pt x="1598" y="1"/>
                    <a:pt x="15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2632013" y="2407875"/>
              <a:ext cx="68775" cy="41525"/>
            </a:xfrm>
            <a:custGeom>
              <a:rect b="b" l="l" r="r" t="t"/>
              <a:pathLst>
                <a:path extrusionOk="0" h="1661" w="2751">
                  <a:moveTo>
                    <a:pt x="1273" y="0"/>
                  </a:moveTo>
                  <a:cubicBezTo>
                    <a:pt x="1210" y="0"/>
                    <a:pt x="1147" y="7"/>
                    <a:pt x="1084" y="20"/>
                  </a:cubicBezTo>
                  <a:cubicBezTo>
                    <a:pt x="727" y="91"/>
                    <a:pt x="393" y="246"/>
                    <a:pt x="108" y="448"/>
                  </a:cubicBezTo>
                  <a:cubicBezTo>
                    <a:pt x="24" y="496"/>
                    <a:pt x="1" y="603"/>
                    <a:pt x="48" y="687"/>
                  </a:cubicBezTo>
                  <a:cubicBezTo>
                    <a:pt x="83" y="748"/>
                    <a:pt x="145" y="784"/>
                    <a:pt x="212" y="784"/>
                  </a:cubicBezTo>
                  <a:cubicBezTo>
                    <a:pt x="237" y="784"/>
                    <a:pt x="261" y="779"/>
                    <a:pt x="286" y="770"/>
                  </a:cubicBezTo>
                  <a:cubicBezTo>
                    <a:pt x="429" y="722"/>
                    <a:pt x="584" y="639"/>
                    <a:pt x="727" y="567"/>
                  </a:cubicBezTo>
                  <a:cubicBezTo>
                    <a:pt x="858" y="508"/>
                    <a:pt x="1001" y="460"/>
                    <a:pt x="1155" y="437"/>
                  </a:cubicBezTo>
                  <a:cubicBezTo>
                    <a:pt x="1178" y="434"/>
                    <a:pt x="1201" y="433"/>
                    <a:pt x="1224" y="433"/>
                  </a:cubicBezTo>
                  <a:cubicBezTo>
                    <a:pt x="1426" y="433"/>
                    <a:pt x="1621" y="527"/>
                    <a:pt x="1739" y="698"/>
                  </a:cubicBezTo>
                  <a:cubicBezTo>
                    <a:pt x="1870" y="865"/>
                    <a:pt x="1977" y="1044"/>
                    <a:pt x="2096" y="1222"/>
                  </a:cubicBezTo>
                  <a:cubicBezTo>
                    <a:pt x="2156" y="1294"/>
                    <a:pt x="2191" y="1377"/>
                    <a:pt x="2251" y="1449"/>
                  </a:cubicBezTo>
                  <a:cubicBezTo>
                    <a:pt x="2275" y="1496"/>
                    <a:pt x="2322" y="1544"/>
                    <a:pt x="2358" y="1591"/>
                  </a:cubicBezTo>
                  <a:cubicBezTo>
                    <a:pt x="2402" y="1635"/>
                    <a:pt x="2463" y="1661"/>
                    <a:pt x="2526" y="1661"/>
                  </a:cubicBezTo>
                  <a:cubicBezTo>
                    <a:pt x="2566" y="1661"/>
                    <a:pt x="2607" y="1650"/>
                    <a:pt x="2644" y="1627"/>
                  </a:cubicBezTo>
                  <a:cubicBezTo>
                    <a:pt x="2739" y="1568"/>
                    <a:pt x="2751" y="1437"/>
                    <a:pt x="2691" y="1353"/>
                  </a:cubicBezTo>
                  <a:cubicBezTo>
                    <a:pt x="2501" y="996"/>
                    <a:pt x="2275" y="651"/>
                    <a:pt x="2013" y="341"/>
                  </a:cubicBezTo>
                  <a:cubicBezTo>
                    <a:pt x="1828" y="127"/>
                    <a:pt x="1555" y="0"/>
                    <a:pt x="12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2674588" y="2330975"/>
              <a:ext cx="68475" cy="35800"/>
            </a:xfrm>
            <a:custGeom>
              <a:rect b="b" l="l" r="r" t="t"/>
              <a:pathLst>
                <a:path extrusionOk="0" h="1432" w="2739">
                  <a:moveTo>
                    <a:pt x="238" y="0"/>
                  </a:moveTo>
                  <a:cubicBezTo>
                    <a:pt x="216" y="0"/>
                    <a:pt x="193" y="4"/>
                    <a:pt x="167" y="12"/>
                  </a:cubicBezTo>
                  <a:cubicBezTo>
                    <a:pt x="48" y="48"/>
                    <a:pt x="0" y="155"/>
                    <a:pt x="48" y="310"/>
                  </a:cubicBezTo>
                  <a:cubicBezTo>
                    <a:pt x="107" y="524"/>
                    <a:pt x="203" y="726"/>
                    <a:pt x="334" y="905"/>
                  </a:cubicBezTo>
                  <a:cubicBezTo>
                    <a:pt x="580" y="1252"/>
                    <a:pt x="921" y="1431"/>
                    <a:pt x="1397" y="1431"/>
                  </a:cubicBezTo>
                  <a:cubicBezTo>
                    <a:pt x="1427" y="1431"/>
                    <a:pt x="1458" y="1430"/>
                    <a:pt x="1488" y="1429"/>
                  </a:cubicBezTo>
                  <a:cubicBezTo>
                    <a:pt x="1846" y="1357"/>
                    <a:pt x="2203" y="1262"/>
                    <a:pt x="2536" y="1143"/>
                  </a:cubicBezTo>
                  <a:cubicBezTo>
                    <a:pt x="2584" y="1131"/>
                    <a:pt x="2620" y="1107"/>
                    <a:pt x="2655" y="1072"/>
                  </a:cubicBezTo>
                  <a:cubicBezTo>
                    <a:pt x="2727" y="1012"/>
                    <a:pt x="2739" y="905"/>
                    <a:pt x="2691" y="822"/>
                  </a:cubicBezTo>
                  <a:cubicBezTo>
                    <a:pt x="2660" y="759"/>
                    <a:pt x="2601" y="724"/>
                    <a:pt x="2532" y="724"/>
                  </a:cubicBezTo>
                  <a:cubicBezTo>
                    <a:pt x="2521" y="724"/>
                    <a:pt x="2511" y="725"/>
                    <a:pt x="2500" y="726"/>
                  </a:cubicBezTo>
                  <a:cubicBezTo>
                    <a:pt x="2358" y="750"/>
                    <a:pt x="2215" y="798"/>
                    <a:pt x="2072" y="834"/>
                  </a:cubicBezTo>
                  <a:cubicBezTo>
                    <a:pt x="1810" y="917"/>
                    <a:pt x="1548" y="965"/>
                    <a:pt x="1274" y="976"/>
                  </a:cubicBezTo>
                  <a:cubicBezTo>
                    <a:pt x="1254" y="978"/>
                    <a:pt x="1234" y="979"/>
                    <a:pt x="1214" y="979"/>
                  </a:cubicBezTo>
                  <a:cubicBezTo>
                    <a:pt x="997" y="979"/>
                    <a:pt x="788" y="863"/>
                    <a:pt x="679" y="667"/>
                  </a:cubicBezTo>
                  <a:cubicBezTo>
                    <a:pt x="619" y="572"/>
                    <a:pt x="572" y="488"/>
                    <a:pt x="512" y="393"/>
                  </a:cubicBezTo>
                  <a:cubicBezTo>
                    <a:pt x="500" y="357"/>
                    <a:pt x="476" y="310"/>
                    <a:pt x="465" y="274"/>
                  </a:cubicBezTo>
                  <a:cubicBezTo>
                    <a:pt x="453" y="226"/>
                    <a:pt x="429" y="179"/>
                    <a:pt x="417" y="143"/>
                  </a:cubicBezTo>
                  <a:cubicBezTo>
                    <a:pt x="370" y="50"/>
                    <a:pt x="316" y="0"/>
                    <a:pt x="2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2623388" y="2468675"/>
              <a:ext cx="155700" cy="162850"/>
            </a:xfrm>
            <a:custGeom>
              <a:rect b="b" l="l" r="r" t="t"/>
              <a:pathLst>
                <a:path extrusionOk="0" h="6514" w="6228">
                  <a:moveTo>
                    <a:pt x="6004" y="0"/>
                  </a:moveTo>
                  <a:cubicBezTo>
                    <a:pt x="5987" y="0"/>
                    <a:pt x="5970" y="2"/>
                    <a:pt x="5953" y="5"/>
                  </a:cubicBezTo>
                  <a:cubicBezTo>
                    <a:pt x="5834" y="64"/>
                    <a:pt x="5715" y="148"/>
                    <a:pt x="5620" y="231"/>
                  </a:cubicBezTo>
                  <a:lnTo>
                    <a:pt x="1477" y="3481"/>
                  </a:lnTo>
                  <a:lnTo>
                    <a:pt x="346" y="4374"/>
                  </a:lnTo>
                  <a:cubicBezTo>
                    <a:pt x="250" y="4434"/>
                    <a:pt x="179" y="4493"/>
                    <a:pt x="96" y="4565"/>
                  </a:cubicBezTo>
                  <a:cubicBezTo>
                    <a:pt x="12" y="4636"/>
                    <a:pt x="0" y="4767"/>
                    <a:pt x="72" y="4851"/>
                  </a:cubicBezTo>
                  <a:cubicBezTo>
                    <a:pt x="112" y="4891"/>
                    <a:pt x="168" y="4913"/>
                    <a:pt x="226" y="4913"/>
                  </a:cubicBezTo>
                  <a:cubicBezTo>
                    <a:pt x="271" y="4913"/>
                    <a:pt x="316" y="4900"/>
                    <a:pt x="357" y="4874"/>
                  </a:cubicBezTo>
                  <a:cubicBezTo>
                    <a:pt x="441" y="4815"/>
                    <a:pt x="524" y="4743"/>
                    <a:pt x="608" y="4684"/>
                  </a:cubicBezTo>
                  <a:cubicBezTo>
                    <a:pt x="929" y="4434"/>
                    <a:pt x="1239" y="4184"/>
                    <a:pt x="1560" y="3946"/>
                  </a:cubicBezTo>
                  <a:cubicBezTo>
                    <a:pt x="1643" y="3886"/>
                    <a:pt x="1727" y="3839"/>
                    <a:pt x="1822" y="3791"/>
                  </a:cubicBezTo>
                  <a:cubicBezTo>
                    <a:pt x="1822" y="3922"/>
                    <a:pt x="1834" y="4005"/>
                    <a:pt x="1834" y="4100"/>
                  </a:cubicBezTo>
                  <a:cubicBezTo>
                    <a:pt x="1846" y="4434"/>
                    <a:pt x="1846" y="4767"/>
                    <a:pt x="1881" y="5089"/>
                  </a:cubicBezTo>
                  <a:cubicBezTo>
                    <a:pt x="1917" y="5446"/>
                    <a:pt x="2036" y="5791"/>
                    <a:pt x="2215" y="6113"/>
                  </a:cubicBezTo>
                  <a:cubicBezTo>
                    <a:pt x="2364" y="6366"/>
                    <a:pt x="2609" y="6513"/>
                    <a:pt x="2859" y="6513"/>
                  </a:cubicBezTo>
                  <a:cubicBezTo>
                    <a:pt x="3068" y="6513"/>
                    <a:pt x="3279" y="6411"/>
                    <a:pt x="3441" y="6184"/>
                  </a:cubicBezTo>
                  <a:cubicBezTo>
                    <a:pt x="3584" y="5982"/>
                    <a:pt x="3703" y="5755"/>
                    <a:pt x="3798" y="5517"/>
                  </a:cubicBezTo>
                  <a:cubicBezTo>
                    <a:pt x="4001" y="4970"/>
                    <a:pt x="4060" y="4398"/>
                    <a:pt x="3977" y="3827"/>
                  </a:cubicBezTo>
                  <a:cubicBezTo>
                    <a:pt x="3917" y="3350"/>
                    <a:pt x="3763" y="2898"/>
                    <a:pt x="3322" y="2588"/>
                  </a:cubicBezTo>
                  <a:cubicBezTo>
                    <a:pt x="3453" y="2469"/>
                    <a:pt x="3560" y="2374"/>
                    <a:pt x="3679" y="2291"/>
                  </a:cubicBezTo>
                  <a:lnTo>
                    <a:pt x="5906" y="529"/>
                  </a:lnTo>
                  <a:cubicBezTo>
                    <a:pt x="6001" y="457"/>
                    <a:pt x="6084" y="374"/>
                    <a:pt x="6168" y="290"/>
                  </a:cubicBezTo>
                  <a:cubicBezTo>
                    <a:pt x="6227" y="219"/>
                    <a:pt x="6227" y="112"/>
                    <a:pt x="6156" y="52"/>
                  </a:cubicBezTo>
                  <a:cubicBezTo>
                    <a:pt x="6110" y="16"/>
                    <a:pt x="6058" y="0"/>
                    <a:pt x="60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2397463" y="2489625"/>
              <a:ext cx="167300" cy="152750"/>
            </a:xfrm>
            <a:custGeom>
              <a:rect b="b" l="l" r="r" t="t"/>
              <a:pathLst>
                <a:path extrusionOk="0" h="6110" w="6692">
                  <a:moveTo>
                    <a:pt x="274" y="0"/>
                  </a:moveTo>
                  <a:cubicBezTo>
                    <a:pt x="203" y="0"/>
                    <a:pt x="131" y="12"/>
                    <a:pt x="72" y="60"/>
                  </a:cubicBezTo>
                  <a:cubicBezTo>
                    <a:pt x="0" y="119"/>
                    <a:pt x="0" y="226"/>
                    <a:pt x="72" y="298"/>
                  </a:cubicBezTo>
                  <a:cubicBezTo>
                    <a:pt x="155" y="381"/>
                    <a:pt x="250" y="453"/>
                    <a:pt x="358" y="512"/>
                  </a:cubicBezTo>
                  <a:cubicBezTo>
                    <a:pt x="1155" y="1012"/>
                    <a:pt x="1965" y="1500"/>
                    <a:pt x="2763" y="2000"/>
                  </a:cubicBezTo>
                  <a:cubicBezTo>
                    <a:pt x="2894" y="2072"/>
                    <a:pt x="3013" y="2167"/>
                    <a:pt x="3156" y="2250"/>
                  </a:cubicBezTo>
                  <a:cubicBezTo>
                    <a:pt x="2727" y="2667"/>
                    <a:pt x="2632" y="3167"/>
                    <a:pt x="2644" y="3703"/>
                  </a:cubicBezTo>
                  <a:cubicBezTo>
                    <a:pt x="2656" y="4263"/>
                    <a:pt x="2798" y="4810"/>
                    <a:pt x="3048" y="5298"/>
                  </a:cubicBezTo>
                  <a:cubicBezTo>
                    <a:pt x="3132" y="5465"/>
                    <a:pt x="3239" y="5608"/>
                    <a:pt x="3346" y="5751"/>
                  </a:cubicBezTo>
                  <a:cubicBezTo>
                    <a:pt x="3544" y="5998"/>
                    <a:pt x="3775" y="6110"/>
                    <a:pt x="3992" y="6110"/>
                  </a:cubicBezTo>
                  <a:cubicBezTo>
                    <a:pt x="4298" y="6110"/>
                    <a:pt x="4578" y="5889"/>
                    <a:pt x="4703" y="5513"/>
                  </a:cubicBezTo>
                  <a:cubicBezTo>
                    <a:pt x="4751" y="5358"/>
                    <a:pt x="4799" y="5191"/>
                    <a:pt x="4834" y="5037"/>
                  </a:cubicBezTo>
                  <a:cubicBezTo>
                    <a:pt x="4906" y="4548"/>
                    <a:pt x="4906" y="4048"/>
                    <a:pt x="4799" y="3560"/>
                  </a:cubicBezTo>
                  <a:cubicBezTo>
                    <a:pt x="4787" y="3477"/>
                    <a:pt x="4787" y="3393"/>
                    <a:pt x="4763" y="3262"/>
                  </a:cubicBezTo>
                  <a:lnTo>
                    <a:pt x="4763" y="3262"/>
                  </a:lnTo>
                  <a:cubicBezTo>
                    <a:pt x="4894" y="3322"/>
                    <a:pt x="4977" y="3358"/>
                    <a:pt x="5049" y="3405"/>
                  </a:cubicBezTo>
                  <a:cubicBezTo>
                    <a:pt x="5418" y="3632"/>
                    <a:pt x="5787" y="3858"/>
                    <a:pt x="6156" y="4084"/>
                  </a:cubicBezTo>
                  <a:cubicBezTo>
                    <a:pt x="6239" y="4144"/>
                    <a:pt x="6335" y="4191"/>
                    <a:pt x="6442" y="4227"/>
                  </a:cubicBezTo>
                  <a:cubicBezTo>
                    <a:pt x="6513" y="4227"/>
                    <a:pt x="6585" y="4203"/>
                    <a:pt x="6632" y="4167"/>
                  </a:cubicBezTo>
                  <a:cubicBezTo>
                    <a:pt x="6692" y="4096"/>
                    <a:pt x="6692" y="3989"/>
                    <a:pt x="6620" y="3917"/>
                  </a:cubicBezTo>
                  <a:cubicBezTo>
                    <a:pt x="6537" y="3846"/>
                    <a:pt x="6430" y="3774"/>
                    <a:pt x="6335" y="3715"/>
                  </a:cubicBezTo>
                  <a:cubicBezTo>
                    <a:pt x="4406" y="2536"/>
                    <a:pt x="2477" y="1346"/>
                    <a:pt x="548" y="155"/>
                  </a:cubicBezTo>
                  <a:cubicBezTo>
                    <a:pt x="465" y="95"/>
                    <a:pt x="370" y="36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2426638" y="2641075"/>
              <a:ext cx="353325" cy="117200"/>
            </a:xfrm>
            <a:custGeom>
              <a:rect b="b" l="l" r="r" t="t"/>
              <a:pathLst>
                <a:path extrusionOk="0" h="4688" w="14133">
                  <a:moveTo>
                    <a:pt x="7109" y="1"/>
                  </a:moveTo>
                  <a:cubicBezTo>
                    <a:pt x="6737" y="1"/>
                    <a:pt x="6365" y="45"/>
                    <a:pt x="6001" y="133"/>
                  </a:cubicBezTo>
                  <a:cubicBezTo>
                    <a:pt x="3953" y="657"/>
                    <a:pt x="2120" y="1788"/>
                    <a:pt x="727" y="3396"/>
                  </a:cubicBezTo>
                  <a:cubicBezTo>
                    <a:pt x="500" y="3670"/>
                    <a:pt x="286" y="3955"/>
                    <a:pt x="96" y="4265"/>
                  </a:cubicBezTo>
                  <a:cubicBezTo>
                    <a:pt x="48" y="4336"/>
                    <a:pt x="12" y="4432"/>
                    <a:pt x="12" y="4515"/>
                  </a:cubicBezTo>
                  <a:cubicBezTo>
                    <a:pt x="0" y="4574"/>
                    <a:pt x="36" y="4634"/>
                    <a:pt x="84" y="4670"/>
                  </a:cubicBezTo>
                  <a:cubicBezTo>
                    <a:pt x="113" y="4682"/>
                    <a:pt x="146" y="4688"/>
                    <a:pt x="180" y="4688"/>
                  </a:cubicBezTo>
                  <a:cubicBezTo>
                    <a:pt x="215" y="4688"/>
                    <a:pt x="250" y="4682"/>
                    <a:pt x="286" y="4670"/>
                  </a:cubicBezTo>
                  <a:cubicBezTo>
                    <a:pt x="357" y="4610"/>
                    <a:pt x="417" y="4539"/>
                    <a:pt x="453" y="4467"/>
                  </a:cubicBezTo>
                  <a:cubicBezTo>
                    <a:pt x="691" y="4062"/>
                    <a:pt x="977" y="3693"/>
                    <a:pt x="1298" y="3360"/>
                  </a:cubicBezTo>
                  <a:cubicBezTo>
                    <a:pt x="2477" y="2146"/>
                    <a:pt x="3917" y="1229"/>
                    <a:pt x="5525" y="693"/>
                  </a:cubicBezTo>
                  <a:cubicBezTo>
                    <a:pt x="6045" y="510"/>
                    <a:pt x="6591" y="419"/>
                    <a:pt x="7139" y="419"/>
                  </a:cubicBezTo>
                  <a:cubicBezTo>
                    <a:pt x="7519" y="419"/>
                    <a:pt x="7900" y="462"/>
                    <a:pt x="8275" y="550"/>
                  </a:cubicBezTo>
                  <a:cubicBezTo>
                    <a:pt x="9632" y="860"/>
                    <a:pt x="10930" y="1431"/>
                    <a:pt x="12073" y="2241"/>
                  </a:cubicBezTo>
                  <a:cubicBezTo>
                    <a:pt x="12669" y="2646"/>
                    <a:pt x="13192" y="3134"/>
                    <a:pt x="13645" y="3705"/>
                  </a:cubicBezTo>
                  <a:cubicBezTo>
                    <a:pt x="13692" y="3777"/>
                    <a:pt x="13764" y="3836"/>
                    <a:pt x="13835" y="3896"/>
                  </a:cubicBezTo>
                  <a:cubicBezTo>
                    <a:pt x="13863" y="3918"/>
                    <a:pt x="13897" y="3930"/>
                    <a:pt x="13931" y="3930"/>
                  </a:cubicBezTo>
                  <a:cubicBezTo>
                    <a:pt x="13968" y="3930"/>
                    <a:pt x="14006" y="3915"/>
                    <a:pt x="14038" y="3884"/>
                  </a:cubicBezTo>
                  <a:cubicBezTo>
                    <a:pt x="14073" y="3836"/>
                    <a:pt x="14109" y="3789"/>
                    <a:pt x="14133" y="3729"/>
                  </a:cubicBezTo>
                  <a:cubicBezTo>
                    <a:pt x="14085" y="3646"/>
                    <a:pt x="14038" y="3562"/>
                    <a:pt x="13990" y="3491"/>
                  </a:cubicBezTo>
                  <a:cubicBezTo>
                    <a:pt x="13704" y="3110"/>
                    <a:pt x="13383" y="2777"/>
                    <a:pt x="13038" y="2479"/>
                  </a:cubicBezTo>
                  <a:cubicBezTo>
                    <a:pt x="11621" y="1276"/>
                    <a:pt x="9918" y="455"/>
                    <a:pt x="8108" y="110"/>
                  </a:cubicBezTo>
                  <a:cubicBezTo>
                    <a:pt x="7777" y="37"/>
                    <a:pt x="7442" y="1"/>
                    <a:pt x="7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3" name="Google Shape;233;p2"/>
          <p:cNvGrpSpPr/>
          <p:nvPr/>
        </p:nvGrpSpPr>
        <p:grpSpPr>
          <a:xfrm rot="910965">
            <a:off x="7791076" y="1236439"/>
            <a:ext cx="735904" cy="735904"/>
            <a:chOff x="5182308" y="1263025"/>
            <a:chExt cx="735900" cy="735900"/>
          </a:xfrm>
        </p:grpSpPr>
        <p:sp>
          <p:nvSpPr>
            <p:cNvPr id="234" name="Google Shape;234;p2"/>
            <p:cNvSpPr/>
            <p:nvPr/>
          </p:nvSpPr>
          <p:spPr>
            <a:xfrm>
              <a:off x="5182308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5245738" y="1327550"/>
              <a:ext cx="615875" cy="606975"/>
            </a:xfrm>
            <a:custGeom>
              <a:rect b="b" l="l" r="r" t="t"/>
              <a:pathLst>
                <a:path extrusionOk="0" h="24279" w="24635">
                  <a:moveTo>
                    <a:pt x="12184" y="0"/>
                  </a:moveTo>
                  <a:cubicBezTo>
                    <a:pt x="5525" y="0"/>
                    <a:pt x="83" y="5382"/>
                    <a:pt x="36" y="12062"/>
                  </a:cubicBezTo>
                  <a:cubicBezTo>
                    <a:pt x="0" y="18799"/>
                    <a:pt x="5442" y="24278"/>
                    <a:pt x="12172" y="24278"/>
                  </a:cubicBezTo>
                  <a:cubicBezTo>
                    <a:pt x="12187" y="24278"/>
                    <a:pt x="12202" y="24278"/>
                    <a:pt x="12216" y="24278"/>
                  </a:cubicBezTo>
                  <a:lnTo>
                    <a:pt x="12228" y="24278"/>
                  </a:lnTo>
                  <a:cubicBezTo>
                    <a:pt x="18931" y="24254"/>
                    <a:pt x="24301" y="19016"/>
                    <a:pt x="24456" y="12360"/>
                  </a:cubicBezTo>
                  <a:cubicBezTo>
                    <a:pt x="24634" y="5692"/>
                    <a:pt x="19372" y="156"/>
                    <a:pt x="12704" y="1"/>
                  </a:cubicBezTo>
                  <a:lnTo>
                    <a:pt x="12359" y="1"/>
                  </a:lnTo>
                  <a:cubicBezTo>
                    <a:pt x="12301" y="0"/>
                    <a:pt x="12242" y="0"/>
                    <a:pt x="12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5266563" y="1350100"/>
              <a:ext cx="572125" cy="561800"/>
            </a:xfrm>
            <a:custGeom>
              <a:rect b="b" l="l" r="r" t="t"/>
              <a:pathLst>
                <a:path extrusionOk="0" h="22472" w="22885">
                  <a:moveTo>
                    <a:pt x="11540" y="0"/>
                  </a:moveTo>
                  <a:cubicBezTo>
                    <a:pt x="5089" y="0"/>
                    <a:pt x="379" y="5144"/>
                    <a:pt x="203" y="10946"/>
                  </a:cubicBezTo>
                  <a:cubicBezTo>
                    <a:pt x="1" y="17256"/>
                    <a:pt x="5073" y="22471"/>
                    <a:pt x="11383" y="22471"/>
                  </a:cubicBezTo>
                  <a:cubicBezTo>
                    <a:pt x="17515" y="22447"/>
                    <a:pt x="22575" y="17661"/>
                    <a:pt x="22706" y="11434"/>
                  </a:cubicBezTo>
                  <a:cubicBezTo>
                    <a:pt x="22885" y="5267"/>
                    <a:pt x="18003" y="147"/>
                    <a:pt x="11848" y="4"/>
                  </a:cubicBezTo>
                  <a:cubicBezTo>
                    <a:pt x="11744" y="2"/>
                    <a:pt x="11642" y="0"/>
                    <a:pt x="115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5324613" y="1596500"/>
              <a:ext cx="158375" cy="302850"/>
            </a:xfrm>
            <a:custGeom>
              <a:rect b="b" l="l" r="r" t="t"/>
              <a:pathLst>
                <a:path extrusionOk="0" h="12114" w="6335">
                  <a:moveTo>
                    <a:pt x="663" y="0"/>
                  </a:moveTo>
                  <a:cubicBezTo>
                    <a:pt x="598" y="0"/>
                    <a:pt x="554" y="46"/>
                    <a:pt x="477" y="137"/>
                  </a:cubicBezTo>
                  <a:cubicBezTo>
                    <a:pt x="310" y="328"/>
                    <a:pt x="191" y="554"/>
                    <a:pt x="96" y="804"/>
                  </a:cubicBezTo>
                  <a:cubicBezTo>
                    <a:pt x="1" y="1078"/>
                    <a:pt x="1" y="1400"/>
                    <a:pt x="120" y="1673"/>
                  </a:cubicBezTo>
                  <a:cubicBezTo>
                    <a:pt x="191" y="1840"/>
                    <a:pt x="286" y="1995"/>
                    <a:pt x="417" y="2126"/>
                  </a:cubicBezTo>
                  <a:cubicBezTo>
                    <a:pt x="536" y="2257"/>
                    <a:pt x="655" y="2388"/>
                    <a:pt x="774" y="2531"/>
                  </a:cubicBezTo>
                  <a:cubicBezTo>
                    <a:pt x="1024" y="2864"/>
                    <a:pt x="1024" y="3090"/>
                    <a:pt x="810" y="3435"/>
                  </a:cubicBezTo>
                  <a:cubicBezTo>
                    <a:pt x="739" y="3555"/>
                    <a:pt x="643" y="3650"/>
                    <a:pt x="572" y="3769"/>
                  </a:cubicBezTo>
                  <a:cubicBezTo>
                    <a:pt x="429" y="3959"/>
                    <a:pt x="310" y="4162"/>
                    <a:pt x="227" y="4388"/>
                  </a:cubicBezTo>
                  <a:cubicBezTo>
                    <a:pt x="72" y="4888"/>
                    <a:pt x="131" y="5340"/>
                    <a:pt x="548" y="5698"/>
                  </a:cubicBezTo>
                  <a:cubicBezTo>
                    <a:pt x="655" y="5781"/>
                    <a:pt x="751" y="5876"/>
                    <a:pt x="846" y="5972"/>
                  </a:cubicBezTo>
                  <a:cubicBezTo>
                    <a:pt x="1215" y="6341"/>
                    <a:pt x="1227" y="6936"/>
                    <a:pt x="882" y="7317"/>
                  </a:cubicBezTo>
                  <a:cubicBezTo>
                    <a:pt x="727" y="7507"/>
                    <a:pt x="584" y="7698"/>
                    <a:pt x="465" y="7912"/>
                  </a:cubicBezTo>
                  <a:cubicBezTo>
                    <a:pt x="274" y="8281"/>
                    <a:pt x="286" y="8353"/>
                    <a:pt x="560" y="8662"/>
                  </a:cubicBezTo>
                  <a:cubicBezTo>
                    <a:pt x="1655" y="9948"/>
                    <a:pt x="3025" y="10960"/>
                    <a:pt x="4573" y="11639"/>
                  </a:cubicBezTo>
                  <a:cubicBezTo>
                    <a:pt x="4977" y="11817"/>
                    <a:pt x="5382" y="11948"/>
                    <a:pt x="5799" y="12103"/>
                  </a:cubicBezTo>
                  <a:cubicBezTo>
                    <a:pt x="5822" y="12110"/>
                    <a:pt x="5843" y="12113"/>
                    <a:pt x="5863" y="12113"/>
                  </a:cubicBezTo>
                  <a:cubicBezTo>
                    <a:pt x="5947" y="12113"/>
                    <a:pt x="6004" y="12054"/>
                    <a:pt x="6013" y="11948"/>
                  </a:cubicBezTo>
                  <a:cubicBezTo>
                    <a:pt x="6049" y="11520"/>
                    <a:pt x="5894" y="11103"/>
                    <a:pt x="5596" y="10794"/>
                  </a:cubicBezTo>
                  <a:cubicBezTo>
                    <a:pt x="5311" y="10484"/>
                    <a:pt x="5335" y="10186"/>
                    <a:pt x="5525" y="9853"/>
                  </a:cubicBezTo>
                  <a:cubicBezTo>
                    <a:pt x="5596" y="9722"/>
                    <a:pt x="5680" y="9603"/>
                    <a:pt x="5763" y="9472"/>
                  </a:cubicBezTo>
                  <a:cubicBezTo>
                    <a:pt x="5858" y="9329"/>
                    <a:pt x="5966" y="9174"/>
                    <a:pt x="6061" y="9031"/>
                  </a:cubicBezTo>
                  <a:cubicBezTo>
                    <a:pt x="6239" y="8746"/>
                    <a:pt x="6335" y="8424"/>
                    <a:pt x="6323" y="8091"/>
                  </a:cubicBezTo>
                  <a:cubicBezTo>
                    <a:pt x="6311" y="7650"/>
                    <a:pt x="6168" y="7234"/>
                    <a:pt x="5918" y="6876"/>
                  </a:cubicBezTo>
                  <a:cubicBezTo>
                    <a:pt x="5823" y="6734"/>
                    <a:pt x="5727" y="6603"/>
                    <a:pt x="5608" y="6483"/>
                  </a:cubicBezTo>
                  <a:cubicBezTo>
                    <a:pt x="5394" y="6269"/>
                    <a:pt x="5335" y="5924"/>
                    <a:pt x="5477" y="5650"/>
                  </a:cubicBezTo>
                  <a:cubicBezTo>
                    <a:pt x="5537" y="5531"/>
                    <a:pt x="5596" y="5412"/>
                    <a:pt x="5668" y="5293"/>
                  </a:cubicBezTo>
                  <a:cubicBezTo>
                    <a:pt x="5727" y="5174"/>
                    <a:pt x="5811" y="5067"/>
                    <a:pt x="5870" y="4948"/>
                  </a:cubicBezTo>
                  <a:cubicBezTo>
                    <a:pt x="6251" y="4305"/>
                    <a:pt x="6263" y="3674"/>
                    <a:pt x="5846" y="3043"/>
                  </a:cubicBezTo>
                  <a:cubicBezTo>
                    <a:pt x="5739" y="2888"/>
                    <a:pt x="5644" y="2745"/>
                    <a:pt x="5549" y="2590"/>
                  </a:cubicBezTo>
                  <a:cubicBezTo>
                    <a:pt x="5311" y="2233"/>
                    <a:pt x="5275" y="1781"/>
                    <a:pt x="5442" y="1388"/>
                  </a:cubicBezTo>
                  <a:cubicBezTo>
                    <a:pt x="5525" y="1150"/>
                    <a:pt x="5644" y="911"/>
                    <a:pt x="5787" y="709"/>
                  </a:cubicBezTo>
                  <a:cubicBezTo>
                    <a:pt x="5954" y="542"/>
                    <a:pt x="5977" y="280"/>
                    <a:pt x="5858" y="78"/>
                  </a:cubicBezTo>
                  <a:lnTo>
                    <a:pt x="5858" y="78"/>
                  </a:lnTo>
                  <a:cubicBezTo>
                    <a:pt x="5498" y="93"/>
                    <a:pt x="5128" y="103"/>
                    <a:pt x="4758" y="103"/>
                  </a:cubicBezTo>
                  <a:cubicBezTo>
                    <a:pt x="4529" y="103"/>
                    <a:pt x="4300" y="99"/>
                    <a:pt x="4072" y="90"/>
                  </a:cubicBezTo>
                  <a:cubicBezTo>
                    <a:pt x="3983" y="84"/>
                    <a:pt x="3891" y="81"/>
                    <a:pt x="3799" y="81"/>
                  </a:cubicBezTo>
                  <a:cubicBezTo>
                    <a:pt x="3706" y="81"/>
                    <a:pt x="3614" y="84"/>
                    <a:pt x="3525" y="90"/>
                  </a:cubicBezTo>
                  <a:cubicBezTo>
                    <a:pt x="3132" y="126"/>
                    <a:pt x="2736" y="134"/>
                    <a:pt x="2339" y="134"/>
                  </a:cubicBezTo>
                  <a:cubicBezTo>
                    <a:pt x="1941" y="134"/>
                    <a:pt x="1542" y="126"/>
                    <a:pt x="1144" y="126"/>
                  </a:cubicBezTo>
                  <a:cubicBezTo>
                    <a:pt x="1127" y="128"/>
                    <a:pt x="1110" y="129"/>
                    <a:pt x="1094" y="129"/>
                  </a:cubicBezTo>
                  <a:cubicBezTo>
                    <a:pt x="1012" y="129"/>
                    <a:pt x="925" y="105"/>
                    <a:pt x="846" y="66"/>
                  </a:cubicBezTo>
                  <a:cubicBezTo>
                    <a:pt x="763" y="22"/>
                    <a:pt x="708" y="0"/>
                    <a:pt x="6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5618388" y="1595825"/>
              <a:ext cx="156000" cy="300925"/>
            </a:xfrm>
            <a:custGeom>
              <a:rect b="b" l="l" r="r" t="t"/>
              <a:pathLst>
                <a:path extrusionOk="0" h="12037" w="6240">
                  <a:moveTo>
                    <a:pt x="5297" y="1"/>
                  </a:moveTo>
                  <a:cubicBezTo>
                    <a:pt x="5277" y="1"/>
                    <a:pt x="5258" y="4"/>
                    <a:pt x="5240" y="10"/>
                  </a:cubicBezTo>
                  <a:cubicBezTo>
                    <a:pt x="4921" y="119"/>
                    <a:pt x="4586" y="170"/>
                    <a:pt x="4249" y="170"/>
                  </a:cubicBezTo>
                  <a:cubicBezTo>
                    <a:pt x="4182" y="170"/>
                    <a:pt x="4116" y="168"/>
                    <a:pt x="4049" y="164"/>
                  </a:cubicBezTo>
                  <a:cubicBezTo>
                    <a:pt x="3628" y="164"/>
                    <a:pt x="3208" y="170"/>
                    <a:pt x="2787" y="170"/>
                  </a:cubicBezTo>
                  <a:cubicBezTo>
                    <a:pt x="2577" y="170"/>
                    <a:pt x="2366" y="168"/>
                    <a:pt x="2156" y="164"/>
                  </a:cubicBezTo>
                  <a:cubicBezTo>
                    <a:pt x="2111" y="166"/>
                    <a:pt x="2065" y="167"/>
                    <a:pt x="2020" y="167"/>
                  </a:cubicBezTo>
                  <a:cubicBezTo>
                    <a:pt x="1708" y="167"/>
                    <a:pt x="1396" y="132"/>
                    <a:pt x="1084" y="69"/>
                  </a:cubicBezTo>
                  <a:cubicBezTo>
                    <a:pt x="1043" y="58"/>
                    <a:pt x="1004" y="53"/>
                    <a:pt x="968" y="53"/>
                  </a:cubicBezTo>
                  <a:cubicBezTo>
                    <a:pt x="804" y="53"/>
                    <a:pt x="688" y="160"/>
                    <a:pt x="620" y="355"/>
                  </a:cubicBezTo>
                  <a:cubicBezTo>
                    <a:pt x="572" y="474"/>
                    <a:pt x="513" y="593"/>
                    <a:pt x="465" y="724"/>
                  </a:cubicBezTo>
                  <a:cubicBezTo>
                    <a:pt x="394" y="903"/>
                    <a:pt x="311" y="1081"/>
                    <a:pt x="263" y="1272"/>
                  </a:cubicBezTo>
                  <a:cubicBezTo>
                    <a:pt x="120" y="1677"/>
                    <a:pt x="180" y="2117"/>
                    <a:pt x="418" y="2474"/>
                  </a:cubicBezTo>
                  <a:cubicBezTo>
                    <a:pt x="537" y="2629"/>
                    <a:pt x="656" y="2784"/>
                    <a:pt x="763" y="2951"/>
                  </a:cubicBezTo>
                  <a:cubicBezTo>
                    <a:pt x="1073" y="3391"/>
                    <a:pt x="1061" y="3713"/>
                    <a:pt x="739" y="4141"/>
                  </a:cubicBezTo>
                  <a:cubicBezTo>
                    <a:pt x="644" y="4272"/>
                    <a:pt x="525" y="4391"/>
                    <a:pt x="430" y="4522"/>
                  </a:cubicBezTo>
                  <a:cubicBezTo>
                    <a:pt x="84" y="5046"/>
                    <a:pt x="13" y="5701"/>
                    <a:pt x="572" y="6237"/>
                  </a:cubicBezTo>
                  <a:cubicBezTo>
                    <a:pt x="656" y="6320"/>
                    <a:pt x="751" y="6403"/>
                    <a:pt x="823" y="6487"/>
                  </a:cubicBezTo>
                  <a:cubicBezTo>
                    <a:pt x="1096" y="6761"/>
                    <a:pt x="1168" y="7177"/>
                    <a:pt x="1013" y="7534"/>
                  </a:cubicBezTo>
                  <a:cubicBezTo>
                    <a:pt x="942" y="7689"/>
                    <a:pt x="846" y="7844"/>
                    <a:pt x="727" y="7987"/>
                  </a:cubicBezTo>
                  <a:cubicBezTo>
                    <a:pt x="596" y="8154"/>
                    <a:pt x="477" y="8320"/>
                    <a:pt x="370" y="8499"/>
                  </a:cubicBezTo>
                  <a:cubicBezTo>
                    <a:pt x="1" y="9225"/>
                    <a:pt x="84" y="9713"/>
                    <a:pt x="596" y="10213"/>
                  </a:cubicBezTo>
                  <a:lnTo>
                    <a:pt x="656" y="10273"/>
                  </a:lnTo>
                  <a:cubicBezTo>
                    <a:pt x="1061" y="10666"/>
                    <a:pt x="1120" y="11130"/>
                    <a:pt x="930" y="11642"/>
                  </a:cubicBezTo>
                  <a:cubicBezTo>
                    <a:pt x="882" y="11761"/>
                    <a:pt x="823" y="11880"/>
                    <a:pt x="775" y="11999"/>
                  </a:cubicBezTo>
                  <a:cubicBezTo>
                    <a:pt x="812" y="12027"/>
                    <a:pt x="848" y="12037"/>
                    <a:pt x="882" y="12037"/>
                  </a:cubicBezTo>
                  <a:cubicBezTo>
                    <a:pt x="936" y="12037"/>
                    <a:pt x="986" y="12014"/>
                    <a:pt x="1037" y="11999"/>
                  </a:cubicBezTo>
                  <a:cubicBezTo>
                    <a:pt x="1680" y="11773"/>
                    <a:pt x="2311" y="11487"/>
                    <a:pt x="2918" y="11142"/>
                  </a:cubicBezTo>
                  <a:cubicBezTo>
                    <a:pt x="3799" y="10642"/>
                    <a:pt x="4621" y="10011"/>
                    <a:pt x="5335" y="9297"/>
                  </a:cubicBezTo>
                  <a:cubicBezTo>
                    <a:pt x="5466" y="9166"/>
                    <a:pt x="5537" y="9047"/>
                    <a:pt x="5466" y="8856"/>
                  </a:cubicBezTo>
                  <a:cubicBezTo>
                    <a:pt x="5335" y="8558"/>
                    <a:pt x="5371" y="8225"/>
                    <a:pt x="5561" y="7963"/>
                  </a:cubicBezTo>
                  <a:cubicBezTo>
                    <a:pt x="5668" y="7796"/>
                    <a:pt x="5752" y="7618"/>
                    <a:pt x="5859" y="7451"/>
                  </a:cubicBezTo>
                  <a:cubicBezTo>
                    <a:pt x="6240" y="6796"/>
                    <a:pt x="6228" y="6177"/>
                    <a:pt x="5704" y="5594"/>
                  </a:cubicBezTo>
                  <a:cubicBezTo>
                    <a:pt x="5597" y="5463"/>
                    <a:pt x="5514" y="5332"/>
                    <a:pt x="5406" y="5189"/>
                  </a:cubicBezTo>
                  <a:cubicBezTo>
                    <a:pt x="5299" y="5046"/>
                    <a:pt x="5275" y="4844"/>
                    <a:pt x="5359" y="4677"/>
                  </a:cubicBezTo>
                  <a:cubicBezTo>
                    <a:pt x="5406" y="4570"/>
                    <a:pt x="5466" y="4463"/>
                    <a:pt x="5514" y="4355"/>
                  </a:cubicBezTo>
                  <a:cubicBezTo>
                    <a:pt x="5609" y="4189"/>
                    <a:pt x="5704" y="4010"/>
                    <a:pt x="5776" y="3832"/>
                  </a:cubicBezTo>
                  <a:cubicBezTo>
                    <a:pt x="6049" y="3189"/>
                    <a:pt x="5954" y="2605"/>
                    <a:pt x="5525" y="2069"/>
                  </a:cubicBezTo>
                  <a:cubicBezTo>
                    <a:pt x="5466" y="1974"/>
                    <a:pt x="5395" y="1903"/>
                    <a:pt x="5323" y="1819"/>
                  </a:cubicBezTo>
                  <a:cubicBezTo>
                    <a:pt x="5085" y="1581"/>
                    <a:pt x="5073" y="1284"/>
                    <a:pt x="5144" y="986"/>
                  </a:cubicBezTo>
                  <a:cubicBezTo>
                    <a:pt x="5192" y="843"/>
                    <a:pt x="5252" y="700"/>
                    <a:pt x="5323" y="569"/>
                  </a:cubicBezTo>
                  <a:cubicBezTo>
                    <a:pt x="5359" y="474"/>
                    <a:pt x="5418" y="379"/>
                    <a:pt x="5466" y="295"/>
                  </a:cubicBezTo>
                  <a:cubicBezTo>
                    <a:pt x="5514" y="212"/>
                    <a:pt x="5502" y="129"/>
                    <a:pt x="5442" y="69"/>
                  </a:cubicBezTo>
                  <a:cubicBezTo>
                    <a:pt x="5407" y="25"/>
                    <a:pt x="5352" y="1"/>
                    <a:pt x="52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9" name="Google Shape;239;p2"/>
          <p:cNvGrpSpPr/>
          <p:nvPr/>
        </p:nvGrpSpPr>
        <p:grpSpPr>
          <a:xfrm rot="1672944">
            <a:off x="7420309" y="3543477"/>
            <a:ext cx="929044" cy="929044"/>
            <a:chOff x="7161125" y="3078684"/>
            <a:chExt cx="735900" cy="735900"/>
          </a:xfrm>
        </p:grpSpPr>
        <p:sp>
          <p:nvSpPr>
            <p:cNvPr id="240" name="Google Shape;240;p2"/>
            <p:cNvSpPr/>
            <p:nvPr/>
          </p:nvSpPr>
          <p:spPr>
            <a:xfrm>
              <a:off x="716112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7227838" y="3140000"/>
              <a:ext cx="637900" cy="606950"/>
            </a:xfrm>
            <a:custGeom>
              <a:rect b="b" l="l" r="r" t="t"/>
              <a:pathLst>
                <a:path extrusionOk="0" h="24278" w="25516">
                  <a:moveTo>
                    <a:pt x="12252" y="0"/>
                  </a:moveTo>
                  <a:cubicBezTo>
                    <a:pt x="8989" y="12"/>
                    <a:pt x="5858" y="1310"/>
                    <a:pt x="3548" y="3608"/>
                  </a:cubicBezTo>
                  <a:cubicBezTo>
                    <a:pt x="1262" y="5894"/>
                    <a:pt x="0" y="9013"/>
                    <a:pt x="24" y="12240"/>
                  </a:cubicBezTo>
                  <a:cubicBezTo>
                    <a:pt x="12" y="15502"/>
                    <a:pt x="1334" y="18622"/>
                    <a:pt x="3679" y="20884"/>
                  </a:cubicBezTo>
                  <a:cubicBezTo>
                    <a:pt x="5953" y="23063"/>
                    <a:pt x="8965" y="24277"/>
                    <a:pt x="12121" y="24277"/>
                  </a:cubicBezTo>
                  <a:lnTo>
                    <a:pt x="12144" y="24277"/>
                  </a:lnTo>
                  <a:cubicBezTo>
                    <a:pt x="15407" y="24277"/>
                    <a:pt x="18526" y="22967"/>
                    <a:pt x="20812" y="20646"/>
                  </a:cubicBezTo>
                  <a:cubicBezTo>
                    <a:pt x="25491" y="15931"/>
                    <a:pt x="25515" y="8323"/>
                    <a:pt x="20848" y="3596"/>
                  </a:cubicBezTo>
                  <a:cubicBezTo>
                    <a:pt x="18586" y="1286"/>
                    <a:pt x="15478" y="0"/>
                    <a:pt x="1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7250438" y="3162625"/>
              <a:ext cx="564400" cy="561700"/>
            </a:xfrm>
            <a:custGeom>
              <a:rect b="b" l="l" r="r" t="t"/>
              <a:pathLst>
                <a:path extrusionOk="0" h="22468" w="22576">
                  <a:moveTo>
                    <a:pt x="11337" y="0"/>
                  </a:moveTo>
                  <a:cubicBezTo>
                    <a:pt x="5239" y="0"/>
                    <a:pt x="1" y="4854"/>
                    <a:pt x="13" y="11335"/>
                  </a:cubicBezTo>
                  <a:cubicBezTo>
                    <a:pt x="37" y="17815"/>
                    <a:pt x="5298" y="22467"/>
                    <a:pt x="11206" y="22467"/>
                  </a:cubicBezTo>
                  <a:cubicBezTo>
                    <a:pt x="11213" y="22467"/>
                    <a:pt x="11221" y="22467"/>
                    <a:pt x="11229" y="22467"/>
                  </a:cubicBezTo>
                  <a:cubicBezTo>
                    <a:pt x="17527" y="22455"/>
                    <a:pt x="22575" y="17288"/>
                    <a:pt x="22528" y="11180"/>
                  </a:cubicBezTo>
                  <a:cubicBezTo>
                    <a:pt x="22575" y="5060"/>
                    <a:pt x="17563" y="12"/>
                    <a:pt x="11360" y="0"/>
                  </a:cubicBezTo>
                  <a:cubicBezTo>
                    <a:pt x="11352" y="0"/>
                    <a:pt x="11345" y="0"/>
                    <a:pt x="113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7291813" y="3361250"/>
              <a:ext cx="109875" cy="109175"/>
            </a:xfrm>
            <a:custGeom>
              <a:rect b="b" l="l" r="r" t="t"/>
              <a:pathLst>
                <a:path extrusionOk="0" h="4367" w="4395">
                  <a:moveTo>
                    <a:pt x="2255" y="1"/>
                  </a:moveTo>
                  <a:cubicBezTo>
                    <a:pt x="2088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7" y="2366"/>
                  </a:cubicBezTo>
                  <a:cubicBezTo>
                    <a:pt x="13" y="2842"/>
                    <a:pt x="180" y="3307"/>
                    <a:pt x="489" y="3652"/>
                  </a:cubicBezTo>
                  <a:cubicBezTo>
                    <a:pt x="844" y="4108"/>
                    <a:pt x="1389" y="4366"/>
                    <a:pt x="1955" y="4366"/>
                  </a:cubicBezTo>
                  <a:cubicBezTo>
                    <a:pt x="2054" y="4366"/>
                    <a:pt x="2153" y="4358"/>
                    <a:pt x="2251" y="4342"/>
                  </a:cubicBezTo>
                  <a:cubicBezTo>
                    <a:pt x="2882" y="4259"/>
                    <a:pt x="3454" y="3902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7664188" y="3361175"/>
              <a:ext cx="106300" cy="109100"/>
            </a:xfrm>
            <a:custGeom>
              <a:rect b="b" l="l" r="r" t="t"/>
              <a:pathLst>
                <a:path extrusionOk="0" h="4364" w="4252">
                  <a:moveTo>
                    <a:pt x="2053" y="0"/>
                  </a:moveTo>
                  <a:cubicBezTo>
                    <a:pt x="1897" y="0"/>
                    <a:pt x="1737" y="19"/>
                    <a:pt x="1572" y="59"/>
                  </a:cubicBezTo>
                  <a:cubicBezTo>
                    <a:pt x="608" y="285"/>
                    <a:pt x="84" y="1059"/>
                    <a:pt x="36" y="1976"/>
                  </a:cubicBezTo>
                  <a:cubicBezTo>
                    <a:pt x="1" y="2988"/>
                    <a:pt x="632" y="3905"/>
                    <a:pt x="1572" y="4238"/>
                  </a:cubicBezTo>
                  <a:cubicBezTo>
                    <a:pt x="1796" y="4322"/>
                    <a:pt x="2027" y="4364"/>
                    <a:pt x="2257" y="4364"/>
                  </a:cubicBezTo>
                  <a:cubicBezTo>
                    <a:pt x="2518" y="4364"/>
                    <a:pt x="2778" y="4310"/>
                    <a:pt x="3025" y="4203"/>
                  </a:cubicBezTo>
                  <a:cubicBezTo>
                    <a:pt x="3834" y="3845"/>
                    <a:pt x="4192" y="3179"/>
                    <a:pt x="4251" y="2321"/>
                  </a:cubicBezTo>
                  <a:cubicBezTo>
                    <a:pt x="4239" y="1678"/>
                    <a:pt x="3977" y="1071"/>
                    <a:pt x="3501" y="631"/>
                  </a:cubicBezTo>
                  <a:cubicBezTo>
                    <a:pt x="3085" y="233"/>
                    <a:pt x="2596" y="0"/>
                    <a:pt x="2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7322788" y="3422325"/>
              <a:ext cx="414350" cy="193650"/>
            </a:xfrm>
            <a:custGeom>
              <a:rect b="b" l="l" r="r" t="t"/>
              <a:pathLst>
                <a:path extrusionOk="0" h="7746" w="16574">
                  <a:moveTo>
                    <a:pt x="1796" y="0"/>
                  </a:moveTo>
                  <a:cubicBezTo>
                    <a:pt x="1350" y="0"/>
                    <a:pt x="901" y="182"/>
                    <a:pt x="643" y="518"/>
                  </a:cubicBezTo>
                  <a:cubicBezTo>
                    <a:pt x="179" y="1137"/>
                    <a:pt x="0" y="1804"/>
                    <a:pt x="274" y="2542"/>
                  </a:cubicBezTo>
                  <a:cubicBezTo>
                    <a:pt x="345" y="2733"/>
                    <a:pt x="417" y="2911"/>
                    <a:pt x="512" y="3078"/>
                  </a:cubicBezTo>
                  <a:cubicBezTo>
                    <a:pt x="619" y="3292"/>
                    <a:pt x="750" y="3495"/>
                    <a:pt x="846" y="3721"/>
                  </a:cubicBezTo>
                  <a:cubicBezTo>
                    <a:pt x="1119" y="4269"/>
                    <a:pt x="1477" y="4781"/>
                    <a:pt x="1929" y="5209"/>
                  </a:cubicBezTo>
                  <a:cubicBezTo>
                    <a:pt x="2060" y="5328"/>
                    <a:pt x="2179" y="5459"/>
                    <a:pt x="2310" y="5590"/>
                  </a:cubicBezTo>
                  <a:cubicBezTo>
                    <a:pt x="2786" y="6090"/>
                    <a:pt x="3358" y="6495"/>
                    <a:pt x="3989" y="6781"/>
                  </a:cubicBezTo>
                  <a:cubicBezTo>
                    <a:pt x="5358" y="7400"/>
                    <a:pt x="6846" y="7733"/>
                    <a:pt x="8346" y="7745"/>
                  </a:cubicBezTo>
                  <a:cubicBezTo>
                    <a:pt x="9692" y="7722"/>
                    <a:pt x="11013" y="7448"/>
                    <a:pt x="12252" y="6948"/>
                  </a:cubicBezTo>
                  <a:cubicBezTo>
                    <a:pt x="12740" y="6769"/>
                    <a:pt x="13204" y="6519"/>
                    <a:pt x="13621" y="6198"/>
                  </a:cubicBezTo>
                  <a:cubicBezTo>
                    <a:pt x="14538" y="5495"/>
                    <a:pt x="15359" y="4709"/>
                    <a:pt x="15859" y="3650"/>
                  </a:cubicBezTo>
                  <a:cubicBezTo>
                    <a:pt x="15955" y="3447"/>
                    <a:pt x="16074" y="3257"/>
                    <a:pt x="16181" y="3054"/>
                  </a:cubicBezTo>
                  <a:cubicBezTo>
                    <a:pt x="16336" y="2769"/>
                    <a:pt x="16443" y="2447"/>
                    <a:pt x="16514" y="2126"/>
                  </a:cubicBezTo>
                  <a:cubicBezTo>
                    <a:pt x="16574" y="1840"/>
                    <a:pt x="16550" y="1554"/>
                    <a:pt x="16443" y="1280"/>
                  </a:cubicBezTo>
                  <a:cubicBezTo>
                    <a:pt x="16347" y="1066"/>
                    <a:pt x="16240" y="852"/>
                    <a:pt x="16121" y="649"/>
                  </a:cubicBezTo>
                  <a:cubicBezTo>
                    <a:pt x="15879" y="240"/>
                    <a:pt x="15383" y="5"/>
                    <a:pt x="14883" y="5"/>
                  </a:cubicBezTo>
                  <a:cubicBezTo>
                    <a:pt x="14423" y="5"/>
                    <a:pt x="13961" y="204"/>
                    <a:pt x="13692" y="649"/>
                  </a:cubicBezTo>
                  <a:cubicBezTo>
                    <a:pt x="13526" y="911"/>
                    <a:pt x="13395" y="1197"/>
                    <a:pt x="13240" y="1471"/>
                  </a:cubicBezTo>
                  <a:cubicBezTo>
                    <a:pt x="13038" y="1876"/>
                    <a:pt x="12859" y="2292"/>
                    <a:pt x="12633" y="2685"/>
                  </a:cubicBezTo>
                  <a:cubicBezTo>
                    <a:pt x="12168" y="3542"/>
                    <a:pt x="11454" y="4245"/>
                    <a:pt x="10573" y="4697"/>
                  </a:cubicBezTo>
                  <a:cubicBezTo>
                    <a:pt x="9860" y="5076"/>
                    <a:pt x="9108" y="5227"/>
                    <a:pt x="8341" y="5227"/>
                  </a:cubicBezTo>
                  <a:cubicBezTo>
                    <a:pt x="8071" y="5227"/>
                    <a:pt x="7798" y="5208"/>
                    <a:pt x="7525" y="5174"/>
                  </a:cubicBezTo>
                  <a:cubicBezTo>
                    <a:pt x="6072" y="4935"/>
                    <a:pt x="4810" y="4054"/>
                    <a:pt x="4096" y="2780"/>
                  </a:cubicBezTo>
                  <a:cubicBezTo>
                    <a:pt x="3858" y="2352"/>
                    <a:pt x="3655" y="1899"/>
                    <a:pt x="3417" y="1459"/>
                  </a:cubicBezTo>
                  <a:cubicBezTo>
                    <a:pt x="3274" y="1149"/>
                    <a:pt x="3096" y="852"/>
                    <a:pt x="2917" y="554"/>
                  </a:cubicBezTo>
                  <a:cubicBezTo>
                    <a:pt x="2669" y="176"/>
                    <a:pt x="2234" y="0"/>
                    <a:pt x="1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7429338" y="3568000"/>
              <a:ext cx="203325" cy="52000"/>
            </a:xfrm>
            <a:custGeom>
              <a:rect b="b" l="l" r="r" t="t"/>
              <a:pathLst>
                <a:path extrusionOk="0" h="2080" w="8133">
                  <a:moveTo>
                    <a:pt x="4064" y="0"/>
                  </a:moveTo>
                  <a:cubicBezTo>
                    <a:pt x="3461" y="0"/>
                    <a:pt x="2862" y="70"/>
                    <a:pt x="2275" y="204"/>
                  </a:cubicBezTo>
                  <a:cubicBezTo>
                    <a:pt x="1596" y="359"/>
                    <a:pt x="953" y="621"/>
                    <a:pt x="370" y="990"/>
                  </a:cubicBezTo>
                  <a:cubicBezTo>
                    <a:pt x="239" y="1061"/>
                    <a:pt x="120" y="1156"/>
                    <a:pt x="36" y="1287"/>
                  </a:cubicBezTo>
                  <a:cubicBezTo>
                    <a:pt x="1" y="1335"/>
                    <a:pt x="1" y="1406"/>
                    <a:pt x="36" y="1454"/>
                  </a:cubicBezTo>
                  <a:cubicBezTo>
                    <a:pt x="60" y="1514"/>
                    <a:pt x="120" y="1549"/>
                    <a:pt x="179" y="1549"/>
                  </a:cubicBezTo>
                  <a:cubicBezTo>
                    <a:pt x="215" y="1549"/>
                    <a:pt x="239" y="1549"/>
                    <a:pt x="274" y="1537"/>
                  </a:cubicBezTo>
                  <a:cubicBezTo>
                    <a:pt x="321" y="1512"/>
                    <a:pt x="362" y="1498"/>
                    <a:pt x="399" y="1498"/>
                  </a:cubicBezTo>
                  <a:cubicBezTo>
                    <a:pt x="465" y="1498"/>
                    <a:pt x="519" y="1541"/>
                    <a:pt x="572" y="1633"/>
                  </a:cubicBezTo>
                  <a:cubicBezTo>
                    <a:pt x="644" y="1764"/>
                    <a:pt x="810" y="1775"/>
                    <a:pt x="965" y="1823"/>
                  </a:cubicBezTo>
                  <a:cubicBezTo>
                    <a:pt x="1572" y="1978"/>
                    <a:pt x="2203" y="2061"/>
                    <a:pt x="2822" y="2061"/>
                  </a:cubicBezTo>
                  <a:cubicBezTo>
                    <a:pt x="3245" y="2073"/>
                    <a:pt x="3668" y="2079"/>
                    <a:pt x="4089" y="2079"/>
                  </a:cubicBezTo>
                  <a:cubicBezTo>
                    <a:pt x="4510" y="2079"/>
                    <a:pt x="4930" y="2073"/>
                    <a:pt x="5347" y="2061"/>
                  </a:cubicBezTo>
                  <a:cubicBezTo>
                    <a:pt x="5966" y="2061"/>
                    <a:pt x="6573" y="1978"/>
                    <a:pt x="7168" y="1823"/>
                  </a:cubicBezTo>
                  <a:cubicBezTo>
                    <a:pt x="7359" y="1775"/>
                    <a:pt x="7561" y="1752"/>
                    <a:pt x="7656" y="1549"/>
                  </a:cubicBezTo>
                  <a:cubicBezTo>
                    <a:pt x="7670" y="1509"/>
                    <a:pt x="7695" y="1495"/>
                    <a:pt x="7725" y="1495"/>
                  </a:cubicBezTo>
                  <a:cubicBezTo>
                    <a:pt x="7747" y="1495"/>
                    <a:pt x="7773" y="1503"/>
                    <a:pt x="7799" y="1514"/>
                  </a:cubicBezTo>
                  <a:cubicBezTo>
                    <a:pt x="7859" y="1525"/>
                    <a:pt x="7918" y="1537"/>
                    <a:pt x="7978" y="1549"/>
                  </a:cubicBezTo>
                  <a:cubicBezTo>
                    <a:pt x="8061" y="1549"/>
                    <a:pt x="8109" y="1478"/>
                    <a:pt x="8133" y="1394"/>
                  </a:cubicBezTo>
                  <a:cubicBezTo>
                    <a:pt x="8133" y="1323"/>
                    <a:pt x="8097" y="1240"/>
                    <a:pt x="8037" y="1192"/>
                  </a:cubicBezTo>
                  <a:cubicBezTo>
                    <a:pt x="7918" y="1097"/>
                    <a:pt x="7799" y="1013"/>
                    <a:pt x="7668" y="930"/>
                  </a:cubicBezTo>
                  <a:cubicBezTo>
                    <a:pt x="6799" y="418"/>
                    <a:pt x="5823" y="109"/>
                    <a:pt x="4823" y="37"/>
                  </a:cubicBezTo>
                  <a:cubicBezTo>
                    <a:pt x="4569" y="13"/>
                    <a:pt x="4316" y="0"/>
                    <a:pt x="40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7313838" y="3412375"/>
              <a:ext cx="434325" cy="212300"/>
            </a:xfrm>
            <a:custGeom>
              <a:rect b="b" l="l" r="r" t="t"/>
              <a:pathLst>
                <a:path extrusionOk="0" h="8492" w="17373">
                  <a:moveTo>
                    <a:pt x="15242" y="418"/>
                  </a:moveTo>
                  <a:cubicBezTo>
                    <a:pt x="15741" y="418"/>
                    <a:pt x="16238" y="656"/>
                    <a:pt x="16479" y="1071"/>
                  </a:cubicBezTo>
                  <a:cubicBezTo>
                    <a:pt x="16598" y="1273"/>
                    <a:pt x="16705" y="1488"/>
                    <a:pt x="16801" y="1702"/>
                  </a:cubicBezTo>
                  <a:cubicBezTo>
                    <a:pt x="16920" y="1976"/>
                    <a:pt x="16932" y="2262"/>
                    <a:pt x="16872" y="2547"/>
                  </a:cubicBezTo>
                  <a:cubicBezTo>
                    <a:pt x="16813" y="2869"/>
                    <a:pt x="16705" y="3178"/>
                    <a:pt x="16551" y="3476"/>
                  </a:cubicBezTo>
                  <a:cubicBezTo>
                    <a:pt x="16444" y="3679"/>
                    <a:pt x="16313" y="3869"/>
                    <a:pt x="16217" y="4071"/>
                  </a:cubicBezTo>
                  <a:cubicBezTo>
                    <a:pt x="15717" y="5131"/>
                    <a:pt x="14896" y="5917"/>
                    <a:pt x="13991" y="6619"/>
                  </a:cubicBezTo>
                  <a:cubicBezTo>
                    <a:pt x="13562" y="6941"/>
                    <a:pt x="13098" y="7191"/>
                    <a:pt x="12610" y="7369"/>
                  </a:cubicBezTo>
                  <a:cubicBezTo>
                    <a:pt x="11371" y="7869"/>
                    <a:pt x="10050" y="8131"/>
                    <a:pt x="8704" y="8155"/>
                  </a:cubicBezTo>
                  <a:lnTo>
                    <a:pt x="8704" y="8143"/>
                  </a:lnTo>
                  <a:cubicBezTo>
                    <a:pt x="7204" y="8131"/>
                    <a:pt x="5728" y="7810"/>
                    <a:pt x="4359" y="7203"/>
                  </a:cubicBezTo>
                  <a:cubicBezTo>
                    <a:pt x="3728" y="6905"/>
                    <a:pt x="3156" y="6500"/>
                    <a:pt x="2668" y="6012"/>
                  </a:cubicBezTo>
                  <a:cubicBezTo>
                    <a:pt x="2549" y="5881"/>
                    <a:pt x="2418" y="5750"/>
                    <a:pt x="2287" y="5619"/>
                  </a:cubicBezTo>
                  <a:cubicBezTo>
                    <a:pt x="1846" y="5191"/>
                    <a:pt x="1477" y="4691"/>
                    <a:pt x="1215" y="4131"/>
                  </a:cubicBezTo>
                  <a:cubicBezTo>
                    <a:pt x="1108" y="3917"/>
                    <a:pt x="977" y="3714"/>
                    <a:pt x="870" y="3500"/>
                  </a:cubicBezTo>
                  <a:cubicBezTo>
                    <a:pt x="787" y="3321"/>
                    <a:pt x="703" y="3143"/>
                    <a:pt x="644" y="2964"/>
                  </a:cubicBezTo>
                  <a:cubicBezTo>
                    <a:pt x="358" y="2214"/>
                    <a:pt x="537" y="1559"/>
                    <a:pt x="1013" y="940"/>
                  </a:cubicBezTo>
                  <a:cubicBezTo>
                    <a:pt x="1271" y="604"/>
                    <a:pt x="1720" y="422"/>
                    <a:pt x="2166" y="422"/>
                  </a:cubicBezTo>
                  <a:cubicBezTo>
                    <a:pt x="2604" y="422"/>
                    <a:pt x="3039" y="598"/>
                    <a:pt x="3287" y="976"/>
                  </a:cubicBezTo>
                  <a:cubicBezTo>
                    <a:pt x="3466" y="1262"/>
                    <a:pt x="3632" y="1571"/>
                    <a:pt x="3787" y="1881"/>
                  </a:cubicBezTo>
                  <a:cubicBezTo>
                    <a:pt x="4013" y="2309"/>
                    <a:pt x="4216" y="2762"/>
                    <a:pt x="4466" y="3190"/>
                  </a:cubicBezTo>
                  <a:cubicBezTo>
                    <a:pt x="5180" y="4476"/>
                    <a:pt x="6442" y="5357"/>
                    <a:pt x="7883" y="5595"/>
                  </a:cubicBezTo>
                  <a:cubicBezTo>
                    <a:pt x="8159" y="5630"/>
                    <a:pt x="8433" y="5648"/>
                    <a:pt x="8705" y="5648"/>
                  </a:cubicBezTo>
                  <a:cubicBezTo>
                    <a:pt x="9473" y="5648"/>
                    <a:pt x="10221" y="5498"/>
                    <a:pt x="10943" y="5119"/>
                  </a:cubicBezTo>
                  <a:cubicBezTo>
                    <a:pt x="11812" y="4667"/>
                    <a:pt x="12526" y="3964"/>
                    <a:pt x="13003" y="3095"/>
                  </a:cubicBezTo>
                  <a:cubicBezTo>
                    <a:pt x="13217" y="2702"/>
                    <a:pt x="13396" y="2297"/>
                    <a:pt x="13610" y="1893"/>
                  </a:cubicBezTo>
                  <a:cubicBezTo>
                    <a:pt x="13753" y="1619"/>
                    <a:pt x="13884" y="1333"/>
                    <a:pt x="14050" y="1071"/>
                  </a:cubicBezTo>
                  <a:cubicBezTo>
                    <a:pt x="14319" y="620"/>
                    <a:pt x="14781" y="418"/>
                    <a:pt x="15242" y="418"/>
                  </a:cubicBezTo>
                  <a:close/>
                  <a:moveTo>
                    <a:pt x="15236" y="1"/>
                  </a:moveTo>
                  <a:cubicBezTo>
                    <a:pt x="14638" y="1"/>
                    <a:pt x="14044" y="266"/>
                    <a:pt x="13705" y="821"/>
                  </a:cubicBezTo>
                  <a:cubicBezTo>
                    <a:pt x="13526" y="1119"/>
                    <a:pt x="13372" y="1428"/>
                    <a:pt x="13217" y="1726"/>
                  </a:cubicBezTo>
                  <a:cubicBezTo>
                    <a:pt x="12991" y="2155"/>
                    <a:pt x="12800" y="2595"/>
                    <a:pt x="12562" y="3012"/>
                  </a:cubicBezTo>
                  <a:cubicBezTo>
                    <a:pt x="12157" y="3726"/>
                    <a:pt x="11562" y="4310"/>
                    <a:pt x="10836" y="4679"/>
                  </a:cubicBezTo>
                  <a:cubicBezTo>
                    <a:pt x="10172" y="5025"/>
                    <a:pt x="9437" y="5200"/>
                    <a:pt x="8700" y="5200"/>
                  </a:cubicBezTo>
                  <a:cubicBezTo>
                    <a:pt x="8273" y="5200"/>
                    <a:pt x="7845" y="5142"/>
                    <a:pt x="7430" y="5024"/>
                  </a:cubicBezTo>
                  <a:cubicBezTo>
                    <a:pt x="6276" y="4726"/>
                    <a:pt x="5311" y="3952"/>
                    <a:pt x="4763" y="2893"/>
                  </a:cubicBezTo>
                  <a:cubicBezTo>
                    <a:pt x="4537" y="2488"/>
                    <a:pt x="4335" y="2071"/>
                    <a:pt x="4132" y="1643"/>
                  </a:cubicBezTo>
                  <a:cubicBezTo>
                    <a:pt x="3978" y="1309"/>
                    <a:pt x="3787" y="976"/>
                    <a:pt x="3573" y="678"/>
                  </a:cubicBezTo>
                  <a:cubicBezTo>
                    <a:pt x="3242" y="216"/>
                    <a:pt x="2687" y="3"/>
                    <a:pt x="2142" y="3"/>
                  </a:cubicBezTo>
                  <a:cubicBezTo>
                    <a:pt x="1649" y="3"/>
                    <a:pt x="1164" y="177"/>
                    <a:pt x="858" y="500"/>
                  </a:cubicBezTo>
                  <a:cubicBezTo>
                    <a:pt x="299" y="1071"/>
                    <a:pt x="1" y="1762"/>
                    <a:pt x="84" y="2583"/>
                  </a:cubicBezTo>
                  <a:cubicBezTo>
                    <a:pt x="108" y="2845"/>
                    <a:pt x="180" y="3107"/>
                    <a:pt x="275" y="3357"/>
                  </a:cubicBezTo>
                  <a:cubicBezTo>
                    <a:pt x="561" y="4107"/>
                    <a:pt x="977" y="4798"/>
                    <a:pt x="1501" y="5393"/>
                  </a:cubicBezTo>
                  <a:cubicBezTo>
                    <a:pt x="2513" y="6667"/>
                    <a:pt x="3906" y="7596"/>
                    <a:pt x="5478" y="8060"/>
                  </a:cubicBezTo>
                  <a:cubicBezTo>
                    <a:pt x="6495" y="8347"/>
                    <a:pt x="7553" y="8491"/>
                    <a:pt x="8614" y="8491"/>
                  </a:cubicBezTo>
                  <a:cubicBezTo>
                    <a:pt x="8696" y="8491"/>
                    <a:pt x="8778" y="8490"/>
                    <a:pt x="8859" y="8489"/>
                  </a:cubicBezTo>
                  <a:cubicBezTo>
                    <a:pt x="9490" y="8489"/>
                    <a:pt x="10109" y="8429"/>
                    <a:pt x="10729" y="8322"/>
                  </a:cubicBezTo>
                  <a:cubicBezTo>
                    <a:pt x="13241" y="7929"/>
                    <a:pt x="15158" y="6631"/>
                    <a:pt x="16539" y="4524"/>
                  </a:cubicBezTo>
                  <a:cubicBezTo>
                    <a:pt x="16836" y="4071"/>
                    <a:pt x="17063" y="3571"/>
                    <a:pt x="17217" y="3059"/>
                  </a:cubicBezTo>
                  <a:cubicBezTo>
                    <a:pt x="17360" y="2643"/>
                    <a:pt x="17372" y="2202"/>
                    <a:pt x="17265" y="1774"/>
                  </a:cubicBezTo>
                  <a:cubicBezTo>
                    <a:pt x="17158" y="1440"/>
                    <a:pt x="17015" y="1131"/>
                    <a:pt x="16836" y="833"/>
                  </a:cubicBezTo>
                  <a:cubicBezTo>
                    <a:pt x="16485" y="287"/>
                    <a:pt x="15858" y="1"/>
                    <a:pt x="152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7457013" y="3360025"/>
              <a:ext cx="28025" cy="60250"/>
            </a:xfrm>
            <a:custGeom>
              <a:rect b="b" l="l" r="r" t="t"/>
              <a:pathLst>
                <a:path extrusionOk="0" h="2410" w="1121">
                  <a:moveTo>
                    <a:pt x="515" y="1"/>
                  </a:moveTo>
                  <a:cubicBezTo>
                    <a:pt x="423" y="1"/>
                    <a:pt x="332" y="43"/>
                    <a:pt x="275" y="129"/>
                  </a:cubicBezTo>
                  <a:cubicBezTo>
                    <a:pt x="179" y="236"/>
                    <a:pt x="108" y="367"/>
                    <a:pt x="72" y="510"/>
                  </a:cubicBezTo>
                  <a:cubicBezTo>
                    <a:pt x="37" y="689"/>
                    <a:pt x="13" y="867"/>
                    <a:pt x="1" y="1046"/>
                  </a:cubicBezTo>
                  <a:cubicBezTo>
                    <a:pt x="1" y="1367"/>
                    <a:pt x="60" y="1677"/>
                    <a:pt x="179" y="1974"/>
                  </a:cubicBezTo>
                  <a:cubicBezTo>
                    <a:pt x="215" y="2082"/>
                    <a:pt x="275" y="2189"/>
                    <a:pt x="346" y="2284"/>
                  </a:cubicBezTo>
                  <a:cubicBezTo>
                    <a:pt x="413" y="2368"/>
                    <a:pt x="509" y="2410"/>
                    <a:pt x="604" y="2410"/>
                  </a:cubicBezTo>
                  <a:cubicBezTo>
                    <a:pt x="712" y="2410"/>
                    <a:pt x="819" y="2356"/>
                    <a:pt x="882" y="2248"/>
                  </a:cubicBezTo>
                  <a:cubicBezTo>
                    <a:pt x="941" y="2141"/>
                    <a:pt x="989" y="2034"/>
                    <a:pt x="1025" y="1915"/>
                  </a:cubicBezTo>
                  <a:cubicBezTo>
                    <a:pt x="1120" y="1391"/>
                    <a:pt x="1072" y="843"/>
                    <a:pt x="894" y="331"/>
                  </a:cubicBezTo>
                  <a:cubicBezTo>
                    <a:pt x="858" y="260"/>
                    <a:pt x="822" y="200"/>
                    <a:pt x="775" y="141"/>
                  </a:cubicBezTo>
                  <a:cubicBezTo>
                    <a:pt x="713" y="49"/>
                    <a:pt x="614" y="1"/>
                    <a:pt x="5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7578163" y="3360025"/>
              <a:ext cx="28300" cy="60100"/>
            </a:xfrm>
            <a:custGeom>
              <a:rect b="b" l="l" r="r" t="t"/>
              <a:pathLst>
                <a:path extrusionOk="0" h="2404" w="1132">
                  <a:moveTo>
                    <a:pt x="584" y="1"/>
                  </a:moveTo>
                  <a:cubicBezTo>
                    <a:pt x="502" y="1"/>
                    <a:pt x="420" y="37"/>
                    <a:pt x="358" y="105"/>
                  </a:cubicBezTo>
                  <a:cubicBezTo>
                    <a:pt x="263" y="236"/>
                    <a:pt x="179" y="379"/>
                    <a:pt x="144" y="546"/>
                  </a:cubicBezTo>
                  <a:cubicBezTo>
                    <a:pt x="72" y="820"/>
                    <a:pt x="48" y="1093"/>
                    <a:pt x="1" y="1379"/>
                  </a:cubicBezTo>
                  <a:cubicBezTo>
                    <a:pt x="25" y="1796"/>
                    <a:pt x="48" y="1974"/>
                    <a:pt x="156" y="2165"/>
                  </a:cubicBezTo>
                  <a:cubicBezTo>
                    <a:pt x="244" y="2323"/>
                    <a:pt x="370" y="2404"/>
                    <a:pt x="495" y="2404"/>
                  </a:cubicBezTo>
                  <a:cubicBezTo>
                    <a:pt x="605" y="2404"/>
                    <a:pt x="715" y="2341"/>
                    <a:pt x="798" y="2213"/>
                  </a:cubicBezTo>
                  <a:cubicBezTo>
                    <a:pt x="846" y="2153"/>
                    <a:pt x="882" y="2082"/>
                    <a:pt x="906" y="2022"/>
                  </a:cubicBezTo>
                  <a:cubicBezTo>
                    <a:pt x="1084" y="1534"/>
                    <a:pt x="1132" y="1022"/>
                    <a:pt x="1037" y="522"/>
                  </a:cubicBezTo>
                  <a:cubicBezTo>
                    <a:pt x="1001" y="355"/>
                    <a:pt x="918" y="200"/>
                    <a:pt x="798" y="93"/>
                  </a:cubicBezTo>
                  <a:cubicBezTo>
                    <a:pt x="736" y="31"/>
                    <a:pt x="660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3"/>
          <p:cNvGrpSpPr/>
          <p:nvPr/>
        </p:nvGrpSpPr>
        <p:grpSpPr>
          <a:xfrm flipH="1" rot="-578699">
            <a:off x="145872" y="543160"/>
            <a:ext cx="842445" cy="842445"/>
            <a:chOff x="2214083" y="1263025"/>
            <a:chExt cx="735900" cy="735900"/>
          </a:xfrm>
        </p:grpSpPr>
        <p:sp>
          <p:nvSpPr>
            <p:cNvPr id="255" name="Google Shape;255;p3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3" name="Google Shape;263;p3"/>
          <p:cNvGrpSpPr/>
          <p:nvPr/>
        </p:nvGrpSpPr>
        <p:grpSpPr>
          <a:xfrm flipH="1" rot="714412">
            <a:off x="808073" y="220348"/>
            <a:ext cx="858877" cy="858805"/>
            <a:chOff x="7161125" y="2185314"/>
            <a:chExt cx="735900" cy="735900"/>
          </a:xfrm>
        </p:grpSpPr>
        <p:sp>
          <p:nvSpPr>
            <p:cNvPr id="264" name="Google Shape;264;p3"/>
            <p:cNvSpPr/>
            <p:nvPr/>
          </p:nvSpPr>
          <p:spPr>
            <a:xfrm>
              <a:off x="716112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7161738" y="2244875"/>
              <a:ext cx="675000" cy="610300"/>
            </a:xfrm>
            <a:custGeom>
              <a:rect b="b" l="l" r="r" t="t"/>
              <a:pathLst>
                <a:path extrusionOk="0" h="24412" w="27000">
                  <a:moveTo>
                    <a:pt x="14796" y="0"/>
                  </a:moveTo>
                  <a:cubicBezTo>
                    <a:pt x="13291" y="0"/>
                    <a:pt x="11747" y="284"/>
                    <a:pt x="10228" y="896"/>
                  </a:cubicBezTo>
                  <a:cubicBezTo>
                    <a:pt x="2204" y="4123"/>
                    <a:pt x="1" y="14457"/>
                    <a:pt x="6014" y="20684"/>
                  </a:cubicBezTo>
                  <a:cubicBezTo>
                    <a:pt x="8276" y="23042"/>
                    <a:pt x="11383" y="24363"/>
                    <a:pt x="14765" y="24411"/>
                  </a:cubicBezTo>
                  <a:lnTo>
                    <a:pt x="14788" y="24411"/>
                  </a:lnTo>
                  <a:cubicBezTo>
                    <a:pt x="21599" y="24304"/>
                    <a:pt x="26945" y="18958"/>
                    <a:pt x="26980" y="12255"/>
                  </a:cubicBezTo>
                  <a:cubicBezTo>
                    <a:pt x="27000" y="5235"/>
                    <a:pt x="21255" y="0"/>
                    <a:pt x="14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7249263" y="2270525"/>
              <a:ext cx="565850" cy="562025"/>
            </a:xfrm>
            <a:custGeom>
              <a:rect b="b" l="l" r="r" t="t"/>
              <a:pathLst>
                <a:path extrusionOk="0" h="22481" w="22634">
                  <a:moveTo>
                    <a:pt x="11482" y="1"/>
                  </a:moveTo>
                  <a:cubicBezTo>
                    <a:pt x="11453" y="1"/>
                    <a:pt x="11424" y="1"/>
                    <a:pt x="11395" y="1"/>
                  </a:cubicBezTo>
                  <a:cubicBezTo>
                    <a:pt x="4572" y="1"/>
                    <a:pt x="0" y="5597"/>
                    <a:pt x="60" y="11288"/>
                  </a:cubicBezTo>
                  <a:cubicBezTo>
                    <a:pt x="12" y="17099"/>
                    <a:pt x="4644" y="22397"/>
                    <a:pt x="11264" y="22480"/>
                  </a:cubicBezTo>
                  <a:cubicBezTo>
                    <a:pt x="17610" y="22385"/>
                    <a:pt x="22551" y="17420"/>
                    <a:pt x="22575" y="11217"/>
                  </a:cubicBezTo>
                  <a:cubicBezTo>
                    <a:pt x="22634" y="5043"/>
                    <a:pt x="17656" y="1"/>
                    <a:pt x="114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7412363" y="2568675"/>
              <a:ext cx="286975" cy="165650"/>
            </a:xfrm>
            <a:custGeom>
              <a:rect b="b" l="l" r="r" t="t"/>
              <a:pathLst>
                <a:path extrusionOk="0" h="6626" w="11479">
                  <a:moveTo>
                    <a:pt x="11189" y="1"/>
                  </a:moveTo>
                  <a:cubicBezTo>
                    <a:pt x="11107" y="1"/>
                    <a:pt x="11027" y="16"/>
                    <a:pt x="10955" y="53"/>
                  </a:cubicBezTo>
                  <a:cubicBezTo>
                    <a:pt x="9681" y="434"/>
                    <a:pt x="8431" y="922"/>
                    <a:pt x="7240" y="1505"/>
                  </a:cubicBezTo>
                  <a:cubicBezTo>
                    <a:pt x="5430" y="2398"/>
                    <a:pt x="3751" y="3494"/>
                    <a:pt x="2120" y="4672"/>
                  </a:cubicBezTo>
                  <a:cubicBezTo>
                    <a:pt x="1477" y="5137"/>
                    <a:pt x="846" y="5637"/>
                    <a:pt x="251" y="6161"/>
                  </a:cubicBezTo>
                  <a:cubicBezTo>
                    <a:pt x="168" y="6220"/>
                    <a:pt x="96" y="6304"/>
                    <a:pt x="49" y="6387"/>
                  </a:cubicBezTo>
                  <a:cubicBezTo>
                    <a:pt x="1" y="6494"/>
                    <a:pt x="72" y="6613"/>
                    <a:pt x="180" y="6625"/>
                  </a:cubicBezTo>
                  <a:cubicBezTo>
                    <a:pt x="322" y="6625"/>
                    <a:pt x="394" y="6518"/>
                    <a:pt x="489" y="6447"/>
                  </a:cubicBezTo>
                  <a:cubicBezTo>
                    <a:pt x="1061" y="6006"/>
                    <a:pt x="1620" y="5565"/>
                    <a:pt x="2204" y="5137"/>
                  </a:cubicBezTo>
                  <a:cubicBezTo>
                    <a:pt x="3513" y="4137"/>
                    <a:pt x="4906" y="3244"/>
                    <a:pt x="6347" y="2446"/>
                  </a:cubicBezTo>
                  <a:cubicBezTo>
                    <a:pt x="7835" y="1613"/>
                    <a:pt x="9407" y="946"/>
                    <a:pt x="11050" y="470"/>
                  </a:cubicBezTo>
                  <a:cubicBezTo>
                    <a:pt x="11157" y="446"/>
                    <a:pt x="11252" y="398"/>
                    <a:pt x="11348" y="351"/>
                  </a:cubicBezTo>
                  <a:cubicBezTo>
                    <a:pt x="11479" y="243"/>
                    <a:pt x="11431" y="41"/>
                    <a:pt x="11264" y="5"/>
                  </a:cubicBezTo>
                  <a:cubicBezTo>
                    <a:pt x="11239" y="2"/>
                    <a:pt x="11214" y="1"/>
                    <a:pt x="1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7397788" y="2450225"/>
              <a:ext cx="49725" cy="78125"/>
            </a:xfrm>
            <a:custGeom>
              <a:rect b="b" l="l" r="r" t="t"/>
              <a:pathLst>
                <a:path extrusionOk="0" h="3125" w="1989">
                  <a:moveTo>
                    <a:pt x="600" y="0"/>
                  </a:moveTo>
                  <a:cubicBezTo>
                    <a:pt x="554" y="0"/>
                    <a:pt x="509" y="5"/>
                    <a:pt x="465" y="16"/>
                  </a:cubicBezTo>
                  <a:cubicBezTo>
                    <a:pt x="310" y="28"/>
                    <a:pt x="179" y="147"/>
                    <a:pt x="155" y="302"/>
                  </a:cubicBezTo>
                  <a:cubicBezTo>
                    <a:pt x="60" y="659"/>
                    <a:pt x="1" y="1028"/>
                    <a:pt x="1" y="1409"/>
                  </a:cubicBezTo>
                  <a:cubicBezTo>
                    <a:pt x="1" y="1660"/>
                    <a:pt x="24" y="1921"/>
                    <a:pt x="96" y="2160"/>
                  </a:cubicBezTo>
                  <a:cubicBezTo>
                    <a:pt x="143" y="2410"/>
                    <a:pt x="251" y="2648"/>
                    <a:pt x="417" y="2850"/>
                  </a:cubicBezTo>
                  <a:cubicBezTo>
                    <a:pt x="536" y="3005"/>
                    <a:pt x="715" y="3100"/>
                    <a:pt x="905" y="3124"/>
                  </a:cubicBezTo>
                  <a:cubicBezTo>
                    <a:pt x="916" y="3124"/>
                    <a:pt x="926" y="3125"/>
                    <a:pt x="936" y="3125"/>
                  </a:cubicBezTo>
                  <a:cubicBezTo>
                    <a:pt x="1187" y="3125"/>
                    <a:pt x="1422" y="2984"/>
                    <a:pt x="1525" y="2755"/>
                  </a:cubicBezTo>
                  <a:cubicBezTo>
                    <a:pt x="1798" y="2219"/>
                    <a:pt x="1953" y="1636"/>
                    <a:pt x="1977" y="1040"/>
                  </a:cubicBezTo>
                  <a:cubicBezTo>
                    <a:pt x="1989" y="838"/>
                    <a:pt x="1882" y="647"/>
                    <a:pt x="1715" y="540"/>
                  </a:cubicBezTo>
                  <a:cubicBezTo>
                    <a:pt x="1453" y="374"/>
                    <a:pt x="1179" y="219"/>
                    <a:pt x="905" y="76"/>
                  </a:cubicBezTo>
                  <a:cubicBezTo>
                    <a:pt x="807" y="27"/>
                    <a:pt x="702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7565663" y="2382725"/>
              <a:ext cx="150650" cy="47900"/>
            </a:xfrm>
            <a:custGeom>
              <a:rect b="b" l="l" r="r" t="t"/>
              <a:pathLst>
                <a:path extrusionOk="0" h="1916" w="6026">
                  <a:moveTo>
                    <a:pt x="3082" y="0"/>
                  </a:moveTo>
                  <a:cubicBezTo>
                    <a:pt x="2876" y="0"/>
                    <a:pt x="2662" y="17"/>
                    <a:pt x="2441" y="49"/>
                  </a:cubicBezTo>
                  <a:cubicBezTo>
                    <a:pt x="1608" y="192"/>
                    <a:pt x="834" y="561"/>
                    <a:pt x="203" y="1121"/>
                  </a:cubicBezTo>
                  <a:cubicBezTo>
                    <a:pt x="155" y="1169"/>
                    <a:pt x="96" y="1216"/>
                    <a:pt x="60" y="1288"/>
                  </a:cubicBezTo>
                  <a:cubicBezTo>
                    <a:pt x="1" y="1359"/>
                    <a:pt x="13" y="1466"/>
                    <a:pt x="72" y="1526"/>
                  </a:cubicBezTo>
                  <a:cubicBezTo>
                    <a:pt x="107" y="1574"/>
                    <a:pt x="158" y="1599"/>
                    <a:pt x="211" y="1599"/>
                  </a:cubicBezTo>
                  <a:cubicBezTo>
                    <a:pt x="249" y="1599"/>
                    <a:pt x="287" y="1586"/>
                    <a:pt x="322" y="1562"/>
                  </a:cubicBezTo>
                  <a:cubicBezTo>
                    <a:pt x="441" y="1478"/>
                    <a:pt x="548" y="1383"/>
                    <a:pt x="667" y="1288"/>
                  </a:cubicBezTo>
                  <a:cubicBezTo>
                    <a:pt x="1358" y="728"/>
                    <a:pt x="2215" y="430"/>
                    <a:pt x="3096" y="419"/>
                  </a:cubicBezTo>
                  <a:cubicBezTo>
                    <a:pt x="3110" y="418"/>
                    <a:pt x="3124" y="418"/>
                    <a:pt x="3137" y="418"/>
                  </a:cubicBezTo>
                  <a:cubicBezTo>
                    <a:pt x="3944" y="418"/>
                    <a:pt x="4713" y="762"/>
                    <a:pt x="5263" y="1371"/>
                  </a:cubicBezTo>
                  <a:cubicBezTo>
                    <a:pt x="5370" y="1490"/>
                    <a:pt x="5478" y="1621"/>
                    <a:pt x="5573" y="1740"/>
                  </a:cubicBezTo>
                  <a:cubicBezTo>
                    <a:pt x="5609" y="1788"/>
                    <a:pt x="5656" y="1835"/>
                    <a:pt x="5692" y="1871"/>
                  </a:cubicBezTo>
                  <a:cubicBezTo>
                    <a:pt x="5728" y="1901"/>
                    <a:pt x="5772" y="1916"/>
                    <a:pt x="5817" y="1916"/>
                  </a:cubicBezTo>
                  <a:cubicBezTo>
                    <a:pt x="5862" y="1916"/>
                    <a:pt x="5906" y="1901"/>
                    <a:pt x="5942" y="1871"/>
                  </a:cubicBezTo>
                  <a:cubicBezTo>
                    <a:pt x="6001" y="1824"/>
                    <a:pt x="6025" y="1740"/>
                    <a:pt x="6001" y="1669"/>
                  </a:cubicBezTo>
                  <a:cubicBezTo>
                    <a:pt x="5978" y="1609"/>
                    <a:pt x="5942" y="1538"/>
                    <a:pt x="5894" y="1478"/>
                  </a:cubicBezTo>
                  <a:cubicBezTo>
                    <a:pt x="5158" y="500"/>
                    <a:pt x="4226" y="0"/>
                    <a:pt x="3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7374563" y="2383900"/>
              <a:ext cx="110175" cy="72400"/>
            </a:xfrm>
            <a:custGeom>
              <a:rect b="b" l="l" r="r" t="t"/>
              <a:pathLst>
                <a:path extrusionOk="0" h="2896" w="4407">
                  <a:moveTo>
                    <a:pt x="215" y="0"/>
                  </a:moveTo>
                  <a:cubicBezTo>
                    <a:pt x="207" y="0"/>
                    <a:pt x="199" y="1"/>
                    <a:pt x="191" y="2"/>
                  </a:cubicBezTo>
                  <a:cubicBezTo>
                    <a:pt x="132" y="2"/>
                    <a:pt x="72" y="38"/>
                    <a:pt x="48" y="86"/>
                  </a:cubicBezTo>
                  <a:cubicBezTo>
                    <a:pt x="25" y="133"/>
                    <a:pt x="13" y="169"/>
                    <a:pt x="1" y="217"/>
                  </a:cubicBezTo>
                  <a:cubicBezTo>
                    <a:pt x="1" y="395"/>
                    <a:pt x="48" y="574"/>
                    <a:pt x="156" y="729"/>
                  </a:cubicBezTo>
                  <a:cubicBezTo>
                    <a:pt x="322" y="979"/>
                    <a:pt x="537" y="1193"/>
                    <a:pt x="775" y="1372"/>
                  </a:cubicBezTo>
                  <a:cubicBezTo>
                    <a:pt x="1715" y="2074"/>
                    <a:pt x="2787" y="2586"/>
                    <a:pt x="3930" y="2860"/>
                  </a:cubicBezTo>
                  <a:cubicBezTo>
                    <a:pt x="4025" y="2884"/>
                    <a:pt x="4132" y="2896"/>
                    <a:pt x="4239" y="2896"/>
                  </a:cubicBezTo>
                  <a:cubicBezTo>
                    <a:pt x="4311" y="2884"/>
                    <a:pt x="4370" y="2824"/>
                    <a:pt x="4382" y="2753"/>
                  </a:cubicBezTo>
                  <a:cubicBezTo>
                    <a:pt x="4406" y="2669"/>
                    <a:pt x="4370" y="2598"/>
                    <a:pt x="4311" y="2550"/>
                  </a:cubicBezTo>
                  <a:cubicBezTo>
                    <a:pt x="4216" y="2503"/>
                    <a:pt x="4120" y="2467"/>
                    <a:pt x="4013" y="2455"/>
                  </a:cubicBezTo>
                  <a:cubicBezTo>
                    <a:pt x="3692" y="2372"/>
                    <a:pt x="3370" y="2277"/>
                    <a:pt x="3073" y="2157"/>
                  </a:cubicBezTo>
                  <a:cubicBezTo>
                    <a:pt x="2346" y="1896"/>
                    <a:pt x="1668" y="1526"/>
                    <a:pt x="1061" y="1062"/>
                  </a:cubicBezTo>
                  <a:cubicBezTo>
                    <a:pt x="763" y="824"/>
                    <a:pt x="441" y="586"/>
                    <a:pt x="382" y="145"/>
                  </a:cubicBezTo>
                  <a:cubicBezTo>
                    <a:pt x="382" y="122"/>
                    <a:pt x="370" y="98"/>
                    <a:pt x="346" y="74"/>
                  </a:cubicBezTo>
                  <a:cubicBezTo>
                    <a:pt x="315" y="33"/>
                    <a:pt x="266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1" name="Google Shape;271;p3"/>
          <p:cNvGrpSpPr/>
          <p:nvPr/>
        </p:nvGrpSpPr>
        <p:grpSpPr>
          <a:xfrm rot="942012">
            <a:off x="8099122" y="4024759"/>
            <a:ext cx="871592" cy="871592"/>
            <a:chOff x="6171717" y="3078684"/>
            <a:chExt cx="735900" cy="735900"/>
          </a:xfrm>
        </p:grpSpPr>
        <p:sp>
          <p:nvSpPr>
            <p:cNvPr id="272" name="Google Shape;272;p3"/>
            <p:cNvSpPr/>
            <p:nvPr/>
          </p:nvSpPr>
          <p:spPr>
            <a:xfrm>
              <a:off x="6171717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6196738" y="3139650"/>
              <a:ext cx="674225" cy="607575"/>
            </a:xfrm>
            <a:custGeom>
              <a:rect b="b" l="l" r="r" t="t"/>
              <a:pathLst>
                <a:path extrusionOk="0" h="24303" w="26969">
                  <a:moveTo>
                    <a:pt x="13918" y="0"/>
                  </a:moveTo>
                  <a:cubicBezTo>
                    <a:pt x="13231" y="0"/>
                    <a:pt x="12535" y="59"/>
                    <a:pt x="11836" y="181"/>
                  </a:cubicBezTo>
                  <a:lnTo>
                    <a:pt x="11788" y="193"/>
                  </a:lnTo>
                  <a:cubicBezTo>
                    <a:pt x="8621" y="741"/>
                    <a:pt x="5811" y="2515"/>
                    <a:pt x="3954" y="5122"/>
                  </a:cubicBezTo>
                  <a:cubicBezTo>
                    <a:pt x="1" y="10647"/>
                    <a:pt x="1346" y="18338"/>
                    <a:pt x="6930" y="22196"/>
                  </a:cubicBezTo>
                  <a:cubicBezTo>
                    <a:pt x="8955" y="23576"/>
                    <a:pt x="11328" y="24302"/>
                    <a:pt x="13742" y="24302"/>
                  </a:cubicBezTo>
                  <a:cubicBezTo>
                    <a:pt x="14451" y="24302"/>
                    <a:pt x="15164" y="24240"/>
                    <a:pt x="15872" y="24112"/>
                  </a:cubicBezTo>
                  <a:lnTo>
                    <a:pt x="15896" y="24112"/>
                  </a:lnTo>
                  <a:cubicBezTo>
                    <a:pt x="22527" y="22934"/>
                    <a:pt x="26968" y="16612"/>
                    <a:pt x="25802" y="10016"/>
                  </a:cubicBezTo>
                  <a:cubicBezTo>
                    <a:pt x="24780" y="4143"/>
                    <a:pt x="19681" y="0"/>
                    <a:pt x="13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6237513" y="3162400"/>
              <a:ext cx="609350" cy="562300"/>
            </a:xfrm>
            <a:custGeom>
              <a:rect b="b" l="l" r="r" t="t"/>
              <a:pathLst>
                <a:path extrusionOk="0" h="22492" w="24374">
                  <a:moveTo>
                    <a:pt x="12266" y="0"/>
                  </a:moveTo>
                  <a:cubicBezTo>
                    <a:pt x="11636" y="0"/>
                    <a:pt x="10999" y="54"/>
                    <a:pt x="10359" y="164"/>
                  </a:cubicBezTo>
                  <a:cubicBezTo>
                    <a:pt x="4347" y="1200"/>
                    <a:pt x="1" y="6915"/>
                    <a:pt x="1132" y="13273"/>
                  </a:cubicBezTo>
                  <a:cubicBezTo>
                    <a:pt x="2128" y="18876"/>
                    <a:pt x="6921" y="22491"/>
                    <a:pt x="12134" y="22491"/>
                  </a:cubicBezTo>
                  <a:cubicBezTo>
                    <a:pt x="12780" y="22491"/>
                    <a:pt x="13433" y="22436"/>
                    <a:pt x="14086" y="22321"/>
                  </a:cubicBezTo>
                  <a:cubicBezTo>
                    <a:pt x="20206" y="21238"/>
                    <a:pt x="24373" y="15380"/>
                    <a:pt x="23290" y="9260"/>
                  </a:cubicBezTo>
                  <a:cubicBezTo>
                    <a:pt x="22343" y="3770"/>
                    <a:pt x="17563" y="0"/>
                    <a:pt x="122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6527138" y="3478625"/>
              <a:ext cx="51225" cy="120825"/>
            </a:xfrm>
            <a:custGeom>
              <a:rect b="b" l="l" r="r" t="t"/>
              <a:pathLst>
                <a:path extrusionOk="0" h="4833" w="2049">
                  <a:moveTo>
                    <a:pt x="870" y="636"/>
                  </a:moveTo>
                  <a:cubicBezTo>
                    <a:pt x="1394" y="1529"/>
                    <a:pt x="1668" y="2433"/>
                    <a:pt x="1608" y="3410"/>
                  </a:cubicBezTo>
                  <a:cubicBezTo>
                    <a:pt x="1584" y="3636"/>
                    <a:pt x="1537" y="3850"/>
                    <a:pt x="1465" y="4065"/>
                  </a:cubicBezTo>
                  <a:cubicBezTo>
                    <a:pt x="1430" y="4160"/>
                    <a:pt x="1370" y="4243"/>
                    <a:pt x="1299" y="4327"/>
                  </a:cubicBezTo>
                  <a:cubicBezTo>
                    <a:pt x="1249" y="4376"/>
                    <a:pt x="1178" y="4405"/>
                    <a:pt x="1107" y="4405"/>
                  </a:cubicBezTo>
                  <a:cubicBezTo>
                    <a:pt x="1058" y="4405"/>
                    <a:pt x="1009" y="4391"/>
                    <a:pt x="965" y="4362"/>
                  </a:cubicBezTo>
                  <a:cubicBezTo>
                    <a:pt x="751" y="4231"/>
                    <a:pt x="584" y="4017"/>
                    <a:pt x="525" y="3767"/>
                  </a:cubicBezTo>
                  <a:cubicBezTo>
                    <a:pt x="477" y="3576"/>
                    <a:pt x="441" y="3386"/>
                    <a:pt x="441" y="3195"/>
                  </a:cubicBezTo>
                  <a:cubicBezTo>
                    <a:pt x="453" y="2386"/>
                    <a:pt x="560" y="1588"/>
                    <a:pt x="787" y="814"/>
                  </a:cubicBezTo>
                  <a:cubicBezTo>
                    <a:pt x="810" y="743"/>
                    <a:pt x="834" y="683"/>
                    <a:pt x="870" y="636"/>
                  </a:cubicBezTo>
                  <a:close/>
                  <a:moveTo>
                    <a:pt x="818" y="1"/>
                  </a:moveTo>
                  <a:cubicBezTo>
                    <a:pt x="800" y="1"/>
                    <a:pt x="782" y="2"/>
                    <a:pt x="763" y="5"/>
                  </a:cubicBezTo>
                  <a:cubicBezTo>
                    <a:pt x="608" y="40"/>
                    <a:pt x="560" y="171"/>
                    <a:pt x="525" y="302"/>
                  </a:cubicBezTo>
                  <a:cubicBezTo>
                    <a:pt x="406" y="767"/>
                    <a:pt x="263" y="1219"/>
                    <a:pt x="167" y="1683"/>
                  </a:cubicBezTo>
                  <a:cubicBezTo>
                    <a:pt x="48" y="2279"/>
                    <a:pt x="1" y="2874"/>
                    <a:pt x="48" y="3469"/>
                  </a:cubicBezTo>
                  <a:cubicBezTo>
                    <a:pt x="60" y="3922"/>
                    <a:pt x="275" y="4350"/>
                    <a:pt x="632" y="4636"/>
                  </a:cubicBezTo>
                  <a:cubicBezTo>
                    <a:pt x="799" y="4768"/>
                    <a:pt x="966" y="4833"/>
                    <a:pt x="1126" y="4833"/>
                  </a:cubicBezTo>
                  <a:cubicBezTo>
                    <a:pt x="1342" y="4833"/>
                    <a:pt x="1544" y="4714"/>
                    <a:pt x="1715" y="4481"/>
                  </a:cubicBezTo>
                  <a:cubicBezTo>
                    <a:pt x="1846" y="4267"/>
                    <a:pt x="1941" y="4017"/>
                    <a:pt x="1977" y="3767"/>
                  </a:cubicBezTo>
                  <a:cubicBezTo>
                    <a:pt x="2049" y="3267"/>
                    <a:pt x="2037" y="2755"/>
                    <a:pt x="1941" y="2255"/>
                  </a:cubicBezTo>
                  <a:cubicBezTo>
                    <a:pt x="1811" y="1517"/>
                    <a:pt x="1489" y="862"/>
                    <a:pt x="1132" y="219"/>
                  </a:cubicBezTo>
                  <a:cubicBezTo>
                    <a:pt x="1079" y="82"/>
                    <a:pt x="961" y="1"/>
                    <a:pt x="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6707813" y="3457250"/>
              <a:ext cx="70875" cy="64250"/>
            </a:xfrm>
            <a:custGeom>
              <a:rect b="b" l="l" r="r" t="t"/>
              <a:pathLst>
                <a:path extrusionOk="0" h="2570" w="2835">
                  <a:moveTo>
                    <a:pt x="2642" y="1"/>
                  </a:moveTo>
                  <a:cubicBezTo>
                    <a:pt x="2602" y="1"/>
                    <a:pt x="2561" y="13"/>
                    <a:pt x="2525" y="38"/>
                  </a:cubicBezTo>
                  <a:cubicBezTo>
                    <a:pt x="2156" y="348"/>
                    <a:pt x="1799" y="669"/>
                    <a:pt x="1442" y="991"/>
                  </a:cubicBezTo>
                  <a:cubicBezTo>
                    <a:pt x="1025" y="1360"/>
                    <a:pt x="620" y="1729"/>
                    <a:pt x="227" y="2110"/>
                  </a:cubicBezTo>
                  <a:cubicBezTo>
                    <a:pt x="132" y="2193"/>
                    <a:pt x="72" y="2288"/>
                    <a:pt x="25" y="2395"/>
                  </a:cubicBezTo>
                  <a:cubicBezTo>
                    <a:pt x="1" y="2419"/>
                    <a:pt x="37" y="2515"/>
                    <a:pt x="72" y="2538"/>
                  </a:cubicBezTo>
                  <a:cubicBezTo>
                    <a:pt x="102" y="2561"/>
                    <a:pt x="137" y="2569"/>
                    <a:pt x="174" y="2569"/>
                  </a:cubicBezTo>
                  <a:cubicBezTo>
                    <a:pt x="195" y="2569"/>
                    <a:pt x="217" y="2567"/>
                    <a:pt x="239" y="2562"/>
                  </a:cubicBezTo>
                  <a:cubicBezTo>
                    <a:pt x="299" y="2538"/>
                    <a:pt x="346" y="2503"/>
                    <a:pt x="382" y="2467"/>
                  </a:cubicBezTo>
                  <a:lnTo>
                    <a:pt x="2585" y="550"/>
                  </a:lnTo>
                  <a:cubicBezTo>
                    <a:pt x="2656" y="490"/>
                    <a:pt x="2715" y="431"/>
                    <a:pt x="2775" y="360"/>
                  </a:cubicBezTo>
                  <a:cubicBezTo>
                    <a:pt x="2799" y="312"/>
                    <a:pt x="2823" y="252"/>
                    <a:pt x="2835" y="193"/>
                  </a:cubicBezTo>
                  <a:cubicBezTo>
                    <a:pt x="2826" y="68"/>
                    <a:pt x="2736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6310738" y="3490075"/>
              <a:ext cx="61050" cy="68875"/>
            </a:xfrm>
            <a:custGeom>
              <a:rect b="b" l="l" r="r" t="t"/>
              <a:pathLst>
                <a:path extrusionOk="0" h="2755" w="2442">
                  <a:moveTo>
                    <a:pt x="2250" y="0"/>
                  </a:moveTo>
                  <a:cubicBezTo>
                    <a:pt x="2225" y="0"/>
                    <a:pt x="2200" y="7"/>
                    <a:pt x="2180" y="23"/>
                  </a:cubicBezTo>
                  <a:cubicBezTo>
                    <a:pt x="2085" y="70"/>
                    <a:pt x="2001" y="142"/>
                    <a:pt x="1930" y="213"/>
                  </a:cubicBezTo>
                  <a:cubicBezTo>
                    <a:pt x="1739" y="440"/>
                    <a:pt x="1537" y="666"/>
                    <a:pt x="1334" y="892"/>
                  </a:cubicBezTo>
                  <a:cubicBezTo>
                    <a:pt x="953" y="1344"/>
                    <a:pt x="572" y="1809"/>
                    <a:pt x="191" y="2273"/>
                  </a:cubicBezTo>
                  <a:cubicBezTo>
                    <a:pt x="108" y="2368"/>
                    <a:pt x="49" y="2464"/>
                    <a:pt x="1" y="2571"/>
                  </a:cubicBezTo>
                  <a:cubicBezTo>
                    <a:pt x="1" y="2630"/>
                    <a:pt x="13" y="2678"/>
                    <a:pt x="60" y="2726"/>
                  </a:cubicBezTo>
                  <a:cubicBezTo>
                    <a:pt x="95" y="2743"/>
                    <a:pt x="137" y="2754"/>
                    <a:pt x="175" y="2754"/>
                  </a:cubicBezTo>
                  <a:cubicBezTo>
                    <a:pt x="189" y="2754"/>
                    <a:pt x="202" y="2753"/>
                    <a:pt x="215" y="2749"/>
                  </a:cubicBezTo>
                  <a:cubicBezTo>
                    <a:pt x="299" y="2702"/>
                    <a:pt x="358" y="2642"/>
                    <a:pt x="418" y="2571"/>
                  </a:cubicBezTo>
                  <a:cubicBezTo>
                    <a:pt x="787" y="2154"/>
                    <a:pt x="1144" y="1725"/>
                    <a:pt x="1513" y="1309"/>
                  </a:cubicBezTo>
                  <a:cubicBezTo>
                    <a:pt x="1787" y="999"/>
                    <a:pt x="2073" y="690"/>
                    <a:pt x="2346" y="368"/>
                  </a:cubicBezTo>
                  <a:cubicBezTo>
                    <a:pt x="2382" y="320"/>
                    <a:pt x="2418" y="273"/>
                    <a:pt x="2442" y="213"/>
                  </a:cubicBezTo>
                  <a:cubicBezTo>
                    <a:pt x="2442" y="92"/>
                    <a:pt x="2340" y="0"/>
                    <a:pt x="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6336388" y="3504500"/>
              <a:ext cx="59525" cy="64175"/>
            </a:xfrm>
            <a:custGeom>
              <a:rect b="b" l="l" r="r" t="t"/>
              <a:pathLst>
                <a:path extrusionOk="0" h="2567" w="2381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32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35" y="2339"/>
                  </a:cubicBezTo>
                  <a:cubicBezTo>
                    <a:pt x="1" y="2463"/>
                    <a:pt x="95" y="2566"/>
                    <a:pt x="207" y="2566"/>
                  </a:cubicBezTo>
                  <a:cubicBezTo>
                    <a:pt x="213" y="2566"/>
                    <a:pt x="219" y="2566"/>
                    <a:pt x="225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0" y="1125"/>
                    <a:pt x="2166" y="458"/>
                  </a:cubicBezTo>
                  <a:cubicBezTo>
                    <a:pt x="2225" y="386"/>
                    <a:pt x="2285" y="315"/>
                    <a:pt x="2332" y="244"/>
                  </a:cubicBezTo>
                  <a:cubicBezTo>
                    <a:pt x="2380" y="184"/>
                    <a:pt x="2368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6679538" y="3451050"/>
              <a:ext cx="61050" cy="59450"/>
            </a:xfrm>
            <a:custGeom>
              <a:rect b="b" l="l" r="r" t="t"/>
              <a:pathLst>
                <a:path extrusionOk="0" h="2378" w="2442">
                  <a:moveTo>
                    <a:pt x="2192" y="0"/>
                  </a:moveTo>
                  <a:cubicBezTo>
                    <a:pt x="2144" y="0"/>
                    <a:pt x="2084" y="48"/>
                    <a:pt x="2049" y="96"/>
                  </a:cubicBezTo>
                  <a:cubicBezTo>
                    <a:pt x="1406" y="715"/>
                    <a:pt x="763" y="1346"/>
                    <a:pt x="120" y="1977"/>
                  </a:cubicBezTo>
                  <a:cubicBezTo>
                    <a:pt x="60" y="2036"/>
                    <a:pt x="25" y="2096"/>
                    <a:pt x="1" y="2167"/>
                  </a:cubicBezTo>
                  <a:cubicBezTo>
                    <a:pt x="1" y="2239"/>
                    <a:pt x="25" y="2310"/>
                    <a:pt x="72" y="2358"/>
                  </a:cubicBezTo>
                  <a:cubicBezTo>
                    <a:pt x="82" y="2373"/>
                    <a:pt x="104" y="2377"/>
                    <a:pt x="129" y="2377"/>
                  </a:cubicBezTo>
                  <a:cubicBezTo>
                    <a:pt x="163" y="2377"/>
                    <a:pt x="205" y="2370"/>
                    <a:pt x="239" y="2370"/>
                  </a:cubicBezTo>
                  <a:cubicBezTo>
                    <a:pt x="263" y="2370"/>
                    <a:pt x="287" y="2334"/>
                    <a:pt x="310" y="2322"/>
                  </a:cubicBezTo>
                  <a:cubicBezTo>
                    <a:pt x="953" y="1715"/>
                    <a:pt x="1584" y="1096"/>
                    <a:pt x="2227" y="488"/>
                  </a:cubicBezTo>
                  <a:cubicBezTo>
                    <a:pt x="2299" y="429"/>
                    <a:pt x="2346" y="357"/>
                    <a:pt x="2394" y="286"/>
                  </a:cubicBezTo>
                  <a:cubicBezTo>
                    <a:pt x="2418" y="227"/>
                    <a:pt x="2442" y="155"/>
                    <a:pt x="2442" y="96"/>
                  </a:cubicBezTo>
                  <a:cubicBezTo>
                    <a:pt x="2370" y="48"/>
                    <a:pt x="2287" y="24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6564063" y="3295075"/>
              <a:ext cx="195575" cy="169175"/>
            </a:xfrm>
            <a:custGeom>
              <a:rect b="b" l="l" r="r" t="t"/>
              <a:pathLst>
                <a:path extrusionOk="0" h="6767" w="7823">
                  <a:moveTo>
                    <a:pt x="6045" y="1"/>
                  </a:moveTo>
                  <a:cubicBezTo>
                    <a:pt x="5980" y="1"/>
                    <a:pt x="5913" y="4"/>
                    <a:pt x="5846" y="12"/>
                  </a:cubicBezTo>
                  <a:cubicBezTo>
                    <a:pt x="5263" y="48"/>
                    <a:pt x="4739" y="370"/>
                    <a:pt x="4453" y="881"/>
                  </a:cubicBezTo>
                  <a:cubicBezTo>
                    <a:pt x="4310" y="1143"/>
                    <a:pt x="4203" y="1417"/>
                    <a:pt x="4036" y="1763"/>
                  </a:cubicBezTo>
                  <a:cubicBezTo>
                    <a:pt x="3941" y="1608"/>
                    <a:pt x="3882" y="1513"/>
                    <a:pt x="3810" y="1417"/>
                  </a:cubicBezTo>
                  <a:cubicBezTo>
                    <a:pt x="3691" y="1251"/>
                    <a:pt x="3572" y="1072"/>
                    <a:pt x="3441" y="905"/>
                  </a:cubicBezTo>
                  <a:cubicBezTo>
                    <a:pt x="3167" y="565"/>
                    <a:pt x="2587" y="294"/>
                    <a:pt x="1999" y="294"/>
                  </a:cubicBezTo>
                  <a:cubicBezTo>
                    <a:pt x="1743" y="294"/>
                    <a:pt x="1485" y="346"/>
                    <a:pt x="1250" y="465"/>
                  </a:cubicBezTo>
                  <a:cubicBezTo>
                    <a:pt x="488" y="858"/>
                    <a:pt x="119" y="1501"/>
                    <a:pt x="36" y="2334"/>
                  </a:cubicBezTo>
                  <a:cubicBezTo>
                    <a:pt x="0" y="2810"/>
                    <a:pt x="167" y="3275"/>
                    <a:pt x="500" y="3608"/>
                  </a:cubicBezTo>
                  <a:cubicBezTo>
                    <a:pt x="750" y="3882"/>
                    <a:pt x="1060" y="4108"/>
                    <a:pt x="1405" y="4275"/>
                  </a:cubicBezTo>
                  <a:cubicBezTo>
                    <a:pt x="1679" y="4406"/>
                    <a:pt x="1977" y="4537"/>
                    <a:pt x="2250" y="4680"/>
                  </a:cubicBezTo>
                  <a:cubicBezTo>
                    <a:pt x="2774" y="4930"/>
                    <a:pt x="3167" y="5382"/>
                    <a:pt x="3346" y="5930"/>
                  </a:cubicBezTo>
                  <a:cubicBezTo>
                    <a:pt x="3417" y="6132"/>
                    <a:pt x="3477" y="6335"/>
                    <a:pt x="3560" y="6525"/>
                  </a:cubicBezTo>
                  <a:cubicBezTo>
                    <a:pt x="3623" y="6697"/>
                    <a:pt x="3680" y="6767"/>
                    <a:pt x="3801" y="6767"/>
                  </a:cubicBezTo>
                  <a:cubicBezTo>
                    <a:pt x="3863" y="6767"/>
                    <a:pt x="3942" y="6748"/>
                    <a:pt x="4048" y="6716"/>
                  </a:cubicBezTo>
                  <a:cubicBezTo>
                    <a:pt x="4132" y="6513"/>
                    <a:pt x="4203" y="6299"/>
                    <a:pt x="4298" y="6096"/>
                  </a:cubicBezTo>
                  <a:cubicBezTo>
                    <a:pt x="4584" y="5525"/>
                    <a:pt x="5001" y="5037"/>
                    <a:pt x="5513" y="4668"/>
                  </a:cubicBezTo>
                  <a:cubicBezTo>
                    <a:pt x="5787" y="4453"/>
                    <a:pt x="6060" y="4251"/>
                    <a:pt x="6334" y="4049"/>
                  </a:cubicBezTo>
                  <a:cubicBezTo>
                    <a:pt x="6680" y="3799"/>
                    <a:pt x="6989" y="3501"/>
                    <a:pt x="7251" y="3179"/>
                  </a:cubicBezTo>
                  <a:cubicBezTo>
                    <a:pt x="7656" y="2703"/>
                    <a:pt x="7823" y="2072"/>
                    <a:pt x="7715" y="1465"/>
                  </a:cubicBezTo>
                  <a:cubicBezTo>
                    <a:pt x="7594" y="615"/>
                    <a:pt x="6879" y="1"/>
                    <a:pt x="6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6298063" y="3332900"/>
              <a:ext cx="199650" cy="175100"/>
            </a:xfrm>
            <a:custGeom>
              <a:rect b="b" l="l" r="r" t="t"/>
              <a:pathLst>
                <a:path extrusionOk="0" h="7004" w="7986">
                  <a:moveTo>
                    <a:pt x="6348" y="0"/>
                  </a:moveTo>
                  <a:cubicBezTo>
                    <a:pt x="6224" y="0"/>
                    <a:pt x="6091" y="15"/>
                    <a:pt x="5949" y="47"/>
                  </a:cubicBezTo>
                  <a:cubicBezTo>
                    <a:pt x="5616" y="119"/>
                    <a:pt x="5294" y="285"/>
                    <a:pt x="5044" y="523"/>
                  </a:cubicBezTo>
                  <a:cubicBezTo>
                    <a:pt x="4675" y="881"/>
                    <a:pt x="4389" y="1309"/>
                    <a:pt x="4235" y="1797"/>
                  </a:cubicBezTo>
                  <a:lnTo>
                    <a:pt x="4104" y="2155"/>
                  </a:lnTo>
                  <a:cubicBezTo>
                    <a:pt x="3985" y="2047"/>
                    <a:pt x="3889" y="1952"/>
                    <a:pt x="3794" y="1857"/>
                  </a:cubicBezTo>
                  <a:cubicBezTo>
                    <a:pt x="3389" y="1488"/>
                    <a:pt x="2889" y="1262"/>
                    <a:pt x="2341" y="1214"/>
                  </a:cubicBezTo>
                  <a:cubicBezTo>
                    <a:pt x="2276" y="1207"/>
                    <a:pt x="2212" y="1204"/>
                    <a:pt x="2148" y="1204"/>
                  </a:cubicBezTo>
                  <a:cubicBezTo>
                    <a:pt x="931" y="1204"/>
                    <a:pt x="0" y="2362"/>
                    <a:pt x="306" y="3583"/>
                  </a:cubicBezTo>
                  <a:cubicBezTo>
                    <a:pt x="460" y="4250"/>
                    <a:pt x="889" y="4691"/>
                    <a:pt x="1591" y="4798"/>
                  </a:cubicBezTo>
                  <a:cubicBezTo>
                    <a:pt x="1865" y="4833"/>
                    <a:pt x="2127" y="4857"/>
                    <a:pt x="2401" y="4881"/>
                  </a:cubicBezTo>
                  <a:cubicBezTo>
                    <a:pt x="2592" y="4893"/>
                    <a:pt x="2794" y="4893"/>
                    <a:pt x="2984" y="4917"/>
                  </a:cubicBezTo>
                  <a:cubicBezTo>
                    <a:pt x="3627" y="4964"/>
                    <a:pt x="4127" y="5250"/>
                    <a:pt x="4449" y="5822"/>
                  </a:cubicBezTo>
                  <a:cubicBezTo>
                    <a:pt x="4592" y="6096"/>
                    <a:pt x="4723" y="6381"/>
                    <a:pt x="4854" y="6667"/>
                  </a:cubicBezTo>
                  <a:cubicBezTo>
                    <a:pt x="4889" y="6762"/>
                    <a:pt x="4949" y="6858"/>
                    <a:pt x="5008" y="6941"/>
                  </a:cubicBezTo>
                  <a:cubicBezTo>
                    <a:pt x="5046" y="6983"/>
                    <a:pt x="5097" y="7003"/>
                    <a:pt x="5147" y="7003"/>
                  </a:cubicBezTo>
                  <a:cubicBezTo>
                    <a:pt x="5224" y="7003"/>
                    <a:pt x="5301" y="6956"/>
                    <a:pt x="5330" y="6869"/>
                  </a:cubicBezTo>
                  <a:cubicBezTo>
                    <a:pt x="5354" y="6750"/>
                    <a:pt x="5366" y="6631"/>
                    <a:pt x="5378" y="6512"/>
                  </a:cubicBezTo>
                  <a:cubicBezTo>
                    <a:pt x="5401" y="6167"/>
                    <a:pt x="5413" y="5822"/>
                    <a:pt x="5461" y="5476"/>
                  </a:cubicBezTo>
                  <a:cubicBezTo>
                    <a:pt x="5497" y="5060"/>
                    <a:pt x="5687" y="4667"/>
                    <a:pt x="5985" y="4369"/>
                  </a:cubicBezTo>
                  <a:cubicBezTo>
                    <a:pt x="6199" y="4155"/>
                    <a:pt x="6437" y="3964"/>
                    <a:pt x="6652" y="3762"/>
                  </a:cubicBezTo>
                  <a:cubicBezTo>
                    <a:pt x="6913" y="3536"/>
                    <a:pt x="7164" y="3298"/>
                    <a:pt x="7402" y="3036"/>
                  </a:cubicBezTo>
                  <a:cubicBezTo>
                    <a:pt x="7973" y="2333"/>
                    <a:pt x="7985" y="1333"/>
                    <a:pt x="7449" y="607"/>
                  </a:cubicBezTo>
                  <a:cubicBezTo>
                    <a:pt x="7184" y="228"/>
                    <a:pt x="6829" y="0"/>
                    <a:pt x="6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6537863" y="3494500"/>
              <a:ext cx="30975" cy="94475"/>
            </a:xfrm>
            <a:custGeom>
              <a:rect b="b" l="l" r="r" t="t"/>
              <a:pathLst>
                <a:path extrusionOk="0" h="3779" w="1239">
                  <a:moveTo>
                    <a:pt x="441" y="1"/>
                  </a:moveTo>
                  <a:cubicBezTo>
                    <a:pt x="405" y="60"/>
                    <a:pt x="369" y="120"/>
                    <a:pt x="334" y="179"/>
                  </a:cubicBezTo>
                  <a:cubicBezTo>
                    <a:pt x="119" y="953"/>
                    <a:pt x="0" y="1751"/>
                    <a:pt x="0" y="2560"/>
                  </a:cubicBezTo>
                  <a:cubicBezTo>
                    <a:pt x="0" y="2751"/>
                    <a:pt x="24" y="2953"/>
                    <a:pt x="84" y="3132"/>
                  </a:cubicBezTo>
                  <a:cubicBezTo>
                    <a:pt x="143" y="3382"/>
                    <a:pt x="310" y="3596"/>
                    <a:pt x="524" y="3727"/>
                  </a:cubicBezTo>
                  <a:cubicBezTo>
                    <a:pt x="569" y="3762"/>
                    <a:pt x="620" y="3778"/>
                    <a:pt x="670" y="3778"/>
                  </a:cubicBezTo>
                  <a:cubicBezTo>
                    <a:pt x="740" y="3778"/>
                    <a:pt x="809" y="3747"/>
                    <a:pt x="858" y="3692"/>
                  </a:cubicBezTo>
                  <a:cubicBezTo>
                    <a:pt x="929" y="3620"/>
                    <a:pt x="989" y="3537"/>
                    <a:pt x="1024" y="3430"/>
                  </a:cubicBezTo>
                  <a:cubicBezTo>
                    <a:pt x="1096" y="3227"/>
                    <a:pt x="1143" y="3001"/>
                    <a:pt x="1167" y="2787"/>
                  </a:cubicBezTo>
                  <a:cubicBezTo>
                    <a:pt x="1239" y="1798"/>
                    <a:pt x="965" y="894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3" name="Google Shape;283;p3"/>
          <p:cNvSpPr txBox="1"/>
          <p:nvPr>
            <p:ph type="title"/>
          </p:nvPr>
        </p:nvSpPr>
        <p:spPr>
          <a:xfrm>
            <a:off x="702854" y="75461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200"/>
              <a:t> At ......, I ....... my ....... ........... 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284" name="Google Shape;28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2310" y="1980563"/>
            <a:ext cx="1754505" cy="21056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nglish Unite - Clip Art Single - Carry" id="285" name="Google Shape;285;p3"/>
          <p:cNvPicPr preferRelativeResize="0"/>
          <p:nvPr/>
        </p:nvPicPr>
        <p:blipFill rotWithShape="1">
          <a:blip r:embed="rId4">
            <a:alphaModFix/>
          </a:blip>
          <a:srcRect b="9375" l="13452" r="9390" t="6310"/>
          <a:stretch/>
        </p:blipFill>
        <p:spPr>
          <a:xfrm>
            <a:off x="2741475" y="2230425"/>
            <a:ext cx="1212215" cy="17214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g small clipart Images - Free ..." id="286" name="Google Shape;286;p3"/>
          <p:cNvPicPr preferRelativeResize="0"/>
          <p:nvPr/>
        </p:nvPicPr>
        <p:blipFill rotWithShape="1">
          <a:blip r:embed="rId5">
            <a:alphaModFix/>
          </a:blip>
          <a:srcRect b="16791" l="0" r="0" t="0"/>
          <a:stretch/>
        </p:blipFill>
        <p:spPr>
          <a:xfrm>
            <a:off x="3818950" y="2651538"/>
            <a:ext cx="1740525" cy="1164575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"/>
          <p:cNvSpPr/>
          <p:nvPr/>
        </p:nvSpPr>
        <p:spPr>
          <a:xfrm rot="-1962628">
            <a:off x="3800656" y="2203008"/>
            <a:ext cx="292009" cy="547319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" name="Google Shape;288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0724" y="2105026"/>
            <a:ext cx="2563391" cy="185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23180" y="2264992"/>
            <a:ext cx="2305254" cy="153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4"/>
          <p:cNvGrpSpPr/>
          <p:nvPr/>
        </p:nvGrpSpPr>
        <p:grpSpPr>
          <a:xfrm rot="-1340711">
            <a:off x="155547" y="966002"/>
            <a:ext cx="813547" cy="813547"/>
            <a:chOff x="7161125" y="3919684"/>
            <a:chExt cx="735900" cy="735900"/>
          </a:xfrm>
        </p:grpSpPr>
        <p:sp>
          <p:nvSpPr>
            <p:cNvPr id="295" name="Google Shape;295;p4"/>
            <p:cNvSpPr/>
            <p:nvPr/>
          </p:nvSpPr>
          <p:spPr>
            <a:xfrm>
              <a:off x="7161125" y="3919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4"/>
            <p:cNvSpPr/>
            <p:nvPr/>
          </p:nvSpPr>
          <p:spPr>
            <a:xfrm>
              <a:off x="7195688" y="3962975"/>
              <a:ext cx="681350" cy="641025"/>
            </a:xfrm>
            <a:custGeom>
              <a:rect b="b" l="l" r="r" t="t"/>
              <a:pathLst>
                <a:path extrusionOk="0" h="25641" w="27254">
                  <a:moveTo>
                    <a:pt x="13434" y="0"/>
                  </a:moveTo>
                  <a:cubicBezTo>
                    <a:pt x="6866" y="0"/>
                    <a:pt x="1260" y="5020"/>
                    <a:pt x="667" y="11694"/>
                  </a:cubicBezTo>
                  <a:cubicBezTo>
                    <a:pt x="0" y="18754"/>
                    <a:pt x="5108" y="24862"/>
                    <a:pt x="12276" y="25600"/>
                  </a:cubicBezTo>
                  <a:lnTo>
                    <a:pt x="12311" y="25600"/>
                  </a:lnTo>
                  <a:cubicBezTo>
                    <a:pt x="12652" y="25627"/>
                    <a:pt x="12993" y="25641"/>
                    <a:pt x="13333" y="25641"/>
                  </a:cubicBezTo>
                  <a:cubicBezTo>
                    <a:pt x="16445" y="25641"/>
                    <a:pt x="19477" y="24521"/>
                    <a:pt x="21860" y="22481"/>
                  </a:cubicBezTo>
                  <a:cubicBezTo>
                    <a:pt x="25742" y="19135"/>
                    <a:pt x="27254" y="13801"/>
                    <a:pt x="25706" y="8908"/>
                  </a:cubicBezTo>
                  <a:cubicBezTo>
                    <a:pt x="24158" y="4026"/>
                    <a:pt x="19836" y="550"/>
                    <a:pt x="14740" y="62"/>
                  </a:cubicBezTo>
                  <a:lnTo>
                    <a:pt x="14693" y="62"/>
                  </a:lnTo>
                  <a:cubicBezTo>
                    <a:pt x="14270" y="20"/>
                    <a:pt x="13850" y="0"/>
                    <a:pt x="134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4"/>
            <p:cNvSpPr/>
            <p:nvPr/>
          </p:nvSpPr>
          <p:spPr>
            <a:xfrm>
              <a:off x="7220988" y="3986775"/>
              <a:ext cx="623300" cy="593250"/>
            </a:xfrm>
            <a:custGeom>
              <a:rect b="b" l="l" r="r" t="t"/>
              <a:pathLst>
                <a:path extrusionOk="0" h="23730" w="24932">
                  <a:moveTo>
                    <a:pt x="12419" y="1"/>
                  </a:moveTo>
                  <a:cubicBezTo>
                    <a:pt x="6344" y="1"/>
                    <a:pt x="1155" y="4638"/>
                    <a:pt x="607" y="10825"/>
                  </a:cubicBezTo>
                  <a:cubicBezTo>
                    <a:pt x="0" y="17267"/>
                    <a:pt x="4632" y="23017"/>
                    <a:pt x="11359" y="23696"/>
                  </a:cubicBezTo>
                  <a:cubicBezTo>
                    <a:pt x="11675" y="23719"/>
                    <a:pt x="11988" y="23730"/>
                    <a:pt x="12297" y="23730"/>
                  </a:cubicBezTo>
                  <a:cubicBezTo>
                    <a:pt x="18786" y="23730"/>
                    <a:pt x="23778" y="18818"/>
                    <a:pt x="24301" y="12897"/>
                  </a:cubicBezTo>
                  <a:cubicBezTo>
                    <a:pt x="24932" y="6396"/>
                    <a:pt x="20134" y="634"/>
                    <a:pt x="13633" y="62"/>
                  </a:cubicBezTo>
                  <a:cubicBezTo>
                    <a:pt x="13225" y="21"/>
                    <a:pt x="12820" y="1"/>
                    <a:pt x="124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4"/>
            <p:cNvSpPr/>
            <p:nvPr/>
          </p:nvSpPr>
          <p:spPr>
            <a:xfrm>
              <a:off x="7296888" y="4289000"/>
              <a:ext cx="443525" cy="166350"/>
            </a:xfrm>
            <a:custGeom>
              <a:rect b="b" l="l" r="r" t="t"/>
              <a:pathLst>
                <a:path extrusionOk="0" h="6654" w="17741">
                  <a:moveTo>
                    <a:pt x="5667" y="0"/>
                  </a:moveTo>
                  <a:cubicBezTo>
                    <a:pt x="5523" y="0"/>
                    <a:pt x="5372" y="24"/>
                    <a:pt x="5215" y="70"/>
                  </a:cubicBezTo>
                  <a:cubicBezTo>
                    <a:pt x="5049" y="117"/>
                    <a:pt x="4894" y="189"/>
                    <a:pt x="4739" y="272"/>
                  </a:cubicBezTo>
                  <a:cubicBezTo>
                    <a:pt x="4358" y="475"/>
                    <a:pt x="4013" y="736"/>
                    <a:pt x="3703" y="1034"/>
                  </a:cubicBezTo>
                  <a:cubicBezTo>
                    <a:pt x="2715" y="1975"/>
                    <a:pt x="1870" y="3058"/>
                    <a:pt x="1203" y="4249"/>
                  </a:cubicBezTo>
                  <a:cubicBezTo>
                    <a:pt x="1155" y="4308"/>
                    <a:pt x="1108" y="4380"/>
                    <a:pt x="1048" y="4439"/>
                  </a:cubicBezTo>
                  <a:lnTo>
                    <a:pt x="441" y="3856"/>
                  </a:lnTo>
                  <a:cubicBezTo>
                    <a:pt x="393" y="3820"/>
                    <a:pt x="346" y="3749"/>
                    <a:pt x="298" y="3737"/>
                  </a:cubicBezTo>
                  <a:cubicBezTo>
                    <a:pt x="273" y="3728"/>
                    <a:pt x="246" y="3724"/>
                    <a:pt x="219" y="3724"/>
                  </a:cubicBezTo>
                  <a:cubicBezTo>
                    <a:pt x="170" y="3724"/>
                    <a:pt x="122" y="3738"/>
                    <a:pt x="84" y="3761"/>
                  </a:cubicBezTo>
                  <a:cubicBezTo>
                    <a:pt x="24" y="3808"/>
                    <a:pt x="0" y="3880"/>
                    <a:pt x="12" y="3963"/>
                  </a:cubicBezTo>
                  <a:cubicBezTo>
                    <a:pt x="24" y="4035"/>
                    <a:pt x="72" y="4106"/>
                    <a:pt x="131" y="4165"/>
                  </a:cubicBezTo>
                  <a:cubicBezTo>
                    <a:pt x="572" y="4546"/>
                    <a:pt x="1024" y="4927"/>
                    <a:pt x="1465" y="5308"/>
                  </a:cubicBezTo>
                  <a:cubicBezTo>
                    <a:pt x="1477" y="5308"/>
                    <a:pt x="1489" y="5320"/>
                    <a:pt x="1501" y="5332"/>
                  </a:cubicBezTo>
                  <a:cubicBezTo>
                    <a:pt x="1527" y="5344"/>
                    <a:pt x="1554" y="5349"/>
                    <a:pt x="1580" y="5349"/>
                  </a:cubicBezTo>
                  <a:cubicBezTo>
                    <a:pt x="1635" y="5349"/>
                    <a:pt x="1686" y="5325"/>
                    <a:pt x="1727" y="5285"/>
                  </a:cubicBezTo>
                  <a:cubicBezTo>
                    <a:pt x="1786" y="5225"/>
                    <a:pt x="1786" y="5130"/>
                    <a:pt x="1727" y="5070"/>
                  </a:cubicBezTo>
                  <a:cubicBezTo>
                    <a:pt x="1643" y="4951"/>
                    <a:pt x="1548" y="4856"/>
                    <a:pt x="1453" y="4749"/>
                  </a:cubicBezTo>
                  <a:cubicBezTo>
                    <a:pt x="1512" y="4511"/>
                    <a:pt x="1608" y="4296"/>
                    <a:pt x="1751" y="4094"/>
                  </a:cubicBezTo>
                  <a:cubicBezTo>
                    <a:pt x="2382" y="3118"/>
                    <a:pt x="3108" y="2213"/>
                    <a:pt x="3941" y="1403"/>
                  </a:cubicBezTo>
                  <a:cubicBezTo>
                    <a:pt x="4215" y="1129"/>
                    <a:pt x="4537" y="891"/>
                    <a:pt x="4882" y="689"/>
                  </a:cubicBezTo>
                  <a:cubicBezTo>
                    <a:pt x="5025" y="606"/>
                    <a:pt x="5168" y="546"/>
                    <a:pt x="5311" y="486"/>
                  </a:cubicBezTo>
                  <a:cubicBezTo>
                    <a:pt x="5412" y="446"/>
                    <a:pt x="5517" y="426"/>
                    <a:pt x="5621" y="426"/>
                  </a:cubicBezTo>
                  <a:cubicBezTo>
                    <a:pt x="5882" y="426"/>
                    <a:pt x="6133" y="550"/>
                    <a:pt x="6287" y="772"/>
                  </a:cubicBezTo>
                  <a:cubicBezTo>
                    <a:pt x="6525" y="1082"/>
                    <a:pt x="6727" y="1427"/>
                    <a:pt x="6870" y="1808"/>
                  </a:cubicBezTo>
                  <a:cubicBezTo>
                    <a:pt x="7073" y="2332"/>
                    <a:pt x="7085" y="2237"/>
                    <a:pt x="6739" y="2689"/>
                  </a:cubicBezTo>
                  <a:cubicBezTo>
                    <a:pt x="6418" y="3094"/>
                    <a:pt x="6084" y="3511"/>
                    <a:pt x="5775" y="3927"/>
                  </a:cubicBezTo>
                  <a:cubicBezTo>
                    <a:pt x="5703" y="4011"/>
                    <a:pt x="5644" y="4106"/>
                    <a:pt x="5584" y="4201"/>
                  </a:cubicBezTo>
                  <a:cubicBezTo>
                    <a:pt x="5513" y="4320"/>
                    <a:pt x="5501" y="4427"/>
                    <a:pt x="5584" y="4499"/>
                  </a:cubicBezTo>
                  <a:cubicBezTo>
                    <a:pt x="5617" y="4524"/>
                    <a:pt x="5655" y="4536"/>
                    <a:pt x="5694" y="4536"/>
                  </a:cubicBezTo>
                  <a:cubicBezTo>
                    <a:pt x="5768" y="4536"/>
                    <a:pt x="5848" y="4493"/>
                    <a:pt x="5918" y="4416"/>
                  </a:cubicBezTo>
                  <a:cubicBezTo>
                    <a:pt x="6025" y="4296"/>
                    <a:pt x="6120" y="4165"/>
                    <a:pt x="6215" y="4035"/>
                  </a:cubicBezTo>
                  <a:cubicBezTo>
                    <a:pt x="6477" y="3677"/>
                    <a:pt x="6751" y="3332"/>
                    <a:pt x="7025" y="2975"/>
                  </a:cubicBezTo>
                  <a:cubicBezTo>
                    <a:pt x="7068" y="2921"/>
                    <a:pt x="7101" y="2829"/>
                    <a:pt x="7204" y="2829"/>
                  </a:cubicBezTo>
                  <a:cubicBezTo>
                    <a:pt x="7215" y="2829"/>
                    <a:pt x="7227" y="2830"/>
                    <a:pt x="7239" y="2832"/>
                  </a:cubicBezTo>
                  <a:cubicBezTo>
                    <a:pt x="7299" y="2939"/>
                    <a:pt x="7358" y="3046"/>
                    <a:pt x="7430" y="3142"/>
                  </a:cubicBezTo>
                  <a:cubicBezTo>
                    <a:pt x="7585" y="3368"/>
                    <a:pt x="7751" y="3570"/>
                    <a:pt x="7930" y="3773"/>
                  </a:cubicBezTo>
                  <a:cubicBezTo>
                    <a:pt x="8231" y="4087"/>
                    <a:pt x="8637" y="4247"/>
                    <a:pt x="9047" y="4247"/>
                  </a:cubicBezTo>
                  <a:cubicBezTo>
                    <a:pt x="9367" y="4247"/>
                    <a:pt x="9689" y="4150"/>
                    <a:pt x="9966" y="3951"/>
                  </a:cubicBezTo>
                  <a:cubicBezTo>
                    <a:pt x="10192" y="3773"/>
                    <a:pt x="10394" y="3570"/>
                    <a:pt x="10609" y="3380"/>
                  </a:cubicBezTo>
                  <a:cubicBezTo>
                    <a:pt x="10680" y="3308"/>
                    <a:pt x="10740" y="3225"/>
                    <a:pt x="10847" y="3106"/>
                  </a:cubicBezTo>
                  <a:cubicBezTo>
                    <a:pt x="10918" y="3237"/>
                    <a:pt x="10978" y="3332"/>
                    <a:pt x="11026" y="3415"/>
                  </a:cubicBezTo>
                  <a:cubicBezTo>
                    <a:pt x="11252" y="3856"/>
                    <a:pt x="11466" y="4308"/>
                    <a:pt x="11692" y="4737"/>
                  </a:cubicBezTo>
                  <a:cubicBezTo>
                    <a:pt x="11752" y="4868"/>
                    <a:pt x="11835" y="4975"/>
                    <a:pt x="11930" y="5082"/>
                  </a:cubicBezTo>
                  <a:cubicBezTo>
                    <a:pt x="11963" y="5102"/>
                    <a:pt x="11996" y="5111"/>
                    <a:pt x="12029" y="5111"/>
                  </a:cubicBezTo>
                  <a:cubicBezTo>
                    <a:pt x="12055" y="5111"/>
                    <a:pt x="12082" y="5105"/>
                    <a:pt x="12109" y="5094"/>
                  </a:cubicBezTo>
                  <a:cubicBezTo>
                    <a:pt x="12157" y="5058"/>
                    <a:pt x="12192" y="5011"/>
                    <a:pt x="12192" y="4939"/>
                  </a:cubicBezTo>
                  <a:cubicBezTo>
                    <a:pt x="12180" y="4832"/>
                    <a:pt x="12157" y="4725"/>
                    <a:pt x="12109" y="4630"/>
                  </a:cubicBezTo>
                  <a:cubicBezTo>
                    <a:pt x="11895" y="4189"/>
                    <a:pt x="11668" y="3749"/>
                    <a:pt x="11442" y="3320"/>
                  </a:cubicBezTo>
                  <a:cubicBezTo>
                    <a:pt x="11323" y="3094"/>
                    <a:pt x="11204" y="2868"/>
                    <a:pt x="11097" y="2641"/>
                  </a:cubicBezTo>
                  <a:cubicBezTo>
                    <a:pt x="11264" y="2308"/>
                    <a:pt x="11490" y="1975"/>
                    <a:pt x="11728" y="1677"/>
                  </a:cubicBezTo>
                  <a:cubicBezTo>
                    <a:pt x="11871" y="1522"/>
                    <a:pt x="12014" y="1379"/>
                    <a:pt x="12180" y="1248"/>
                  </a:cubicBezTo>
                  <a:cubicBezTo>
                    <a:pt x="12316" y="1127"/>
                    <a:pt x="12494" y="1062"/>
                    <a:pt x="12674" y="1062"/>
                  </a:cubicBezTo>
                  <a:cubicBezTo>
                    <a:pt x="12794" y="1062"/>
                    <a:pt x="12916" y="1091"/>
                    <a:pt x="13026" y="1153"/>
                  </a:cubicBezTo>
                  <a:cubicBezTo>
                    <a:pt x="13181" y="1237"/>
                    <a:pt x="13323" y="1332"/>
                    <a:pt x="13466" y="1427"/>
                  </a:cubicBezTo>
                  <a:cubicBezTo>
                    <a:pt x="13800" y="1701"/>
                    <a:pt x="14085" y="2022"/>
                    <a:pt x="14335" y="2380"/>
                  </a:cubicBezTo>
                  <a:cubicBezTo>
                    <a:pt x="14907" y="3201"/>
                    <a:pt x="15395" y="4070"/>
                    <a:pt x="15800" y="4975"/>
                  </a:cubicBezTo>
                  <a:cubicBezTo>
                    <a:pt x="15919" y="5225"/>
                    <a:pt x="16014" y="5475"/>
                    <a:pt x="16098" y="5737"/>
                  </a:cubicBezTo>
                  <a:cubicBezTo>
                    <a:pt x="16133" y="5856"/>
                    <a:pt x="16145" y="5975"/>
                    <a:pt x="16157" y="6094"/>
                  </a:cubicBezTo>
                  <a:cubicBezTo>
                    <a:pt x="16050" y="6178"/>
                    <a:pt x="15955" y="6237"/>
                    <a:pt x="15871" y="6309"/>
                  </a:cubicBezTo>
                  <a:cubicBezTo>
                    <a:pt x="15788" y="6368"/>
                    <a:pt x="15764" y="6475"/>
                    <a:pt x="15812" y="6559"/>
                  </a:cubicBezTo>
                  <a:cubicBezTo>
                    <a:pt x="15844" y="6622"/>
                    <a:pt x="15907" y="6654"/>
                    <a:pt x="15971" y="6654"/>
                  </a:cubicBezTo>
                  <a:cubicBezTo>
                    <a:pt x="16002" y="6654"/>
                    <a:pt x="16034" y="6646"/>
                    <a:pt x="16062" y="6630"/>
                  </a:cubicBezTo>
                  <a:cubicBezTo>
                    <a:pt x="16574" y="6332"/>
                    <a:pt x="17074" y="6035"/>
                    <a:pt x="17586" y="5737"/>
                  </a:cubicBezTo>
                  <a:cubicBezTo>
                    <a:pt x="17645" y="5701"/>
                    <a:pt x="17693" y="5642"/>
                    <a:pt x="17717" y="5559"/>
                  </a:cubicBezTo>
                  <a:cubicBezTo>
                    <a:pt x="17741" y="5487"/>
                    <a:pt x="17729" y="5416"/>
                    <a:pt x="17681" y="5344"/>
                  </a:cubicBezTo>
                  <a:cubicBezTo>
                    <a:pt x="17638" y="5318"/>
                    <a:pt x="17583" y="5299"/>
                    <a:pt x="17529" y="5299"/>
                  </a:cubicBezTo>
                  <a:cubicBezTo>
                    <a:pt x="17508" y="5299"/>
                    <a:pt x="17487" y="5302"/>
                    <a:pt x="17467" y="5308"/>
                  </a:cubicBezTo>
                  <a:cubicBezTo>
                    <a:pt x="17395" y="5332"/>
                    <a:pt x="17348" y="5404"/>
                    <a:pt x="17276" y="5439"/>
                  </a:cubicBezTo>
                  <a:cubicBezTo>
                    <a:pt x="17050" y="5606"/>
                    <a:pt x="16812" y="5737"/>
                    <a:pt x="16562" y="5844"/>
                  </a:cubicBezTo>
                  <a:cubicBezTo>
                    <a:pt x="16300" y="4975"/>
                    <a:pt x="15931" y="4165"/>
                    <a:pt x="15467" y="3403"/>
                  </a:cubicBezTo>
                  <a:cubicBezTo>
                    <a:pt x="15193" y="2915"/>
                    <a:pt x="14895" y="2451"/>
                    <a:pt x="14574" y="1999"/>
                  </a:cubicBezTo>
                  <a:cubicBezTo>
                    <a:pt x="14276" y="1546"/>
                    <a:pt x="13883" y="1165"/>
                    <a:pt x="13419" y="879"/>
                  </a:cubicBezTo>
                  <a:cubicBezTo>
                    <a:pt x="13174" y="724"/>
                    <a:pt x="12917" y="638"/>
                    <a:pt x="12660" y="638"/>
                  </a:cubicBezTo>
                  <a:cubicBezTo>
                    <a:pt x="12366" y="638"/>
                    <a:pt x="12073" y="751"/>
                    <a:pt x="11799" y="998"/>
                  </a:cubicBezTo>
                  <a:cubicBezTo>
                    <a:pt x="11537" y="1225"/>
                    <a:pt x="11311" y="1487"/>
                    <a:pt x="11121" y="1772"/>
                  </a:cubicBezTo>
                  <a:cubicBezTo>
                    <a:pt x="10906" y="2106"/>
                    <a:pt x="10704" y="2451"/>
                    <a:pt x="10490" y="2784"/>
                  </a:cubicBezTo>
                  <a:cubicBezTo>
                    <a:pt x="10287" y="3130"/>
                    <a:pt x="10002" y="3415"/>
                    <a:pt x="9668" y="3630"/>
                  </a:cubicBezTo>
                  <a:cubicBezTo>
                    <a:pt x="9482" y="3746"/>
                    <a:pt x="9272" y="3802"/>
                    <a:pt x="9062" y="3802"/>
                  </a:cubicBezTo>
                  <a:cubicBezTo>
                    <a:pt x="8776" y="3802"/>
                    <a:pt x="8490" y="3698"/>
                    <a:pt x="8263" y="3499"/>
                  </a:cubicBezTo>
                  <a:cubicBezTo>
                    <a:pt x="7978" y="3225"/>
                    <a:pt x="7751" y="2892"/>
                    <a:pt x="7608" y="2522"/>
                  </a:cubicBezTo>
                  <a:cubicBezTo>
                    <a:pt x="7466" y="2141"/>
                    <a:pt x="7323" y="1760"/>
                    <a:pt x="7168" y="1379"/>
                  </a:cubicBezTo>
                  <a:cubicBezTo>
                    <a:pt x="7025" y="1034"/>
                    <a:pt x="6823" y="725"/>
                    <a:pt x="6584" y="451"/>
                  </a:cubicBezTo>
                  <a:cubicBezTo>
                    <a:pt x="6324" y="139"/>
                    <a:pt x="6015" y="0"/>
                    <a:pt x="5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4"/>
            <p:cNvSpPr/>
            <p:nvPr/>
          </p:nvSpPr>
          <p:spPr>
            <a:xfrm>
              <a:off x="7628763" y="4128800"/>
              <a:ext cx="92000" cy="150525"/>
            </a:xfrm>
            <a:custGeom>
              <a:rect b="b" l="l" r="r" t="t"/>
              <a:pathLst>
                <a:path extrusionOk="0" h="6021" w="3680">
                  <a:moveTo>
                    <a:pt x="394" y="1"/>
                  </a:moveTo>
                  <a:cubicBezTo>
                    <a:pt x="322" y="1"/>
                    <a:pt x="227" y="120"/>
                    <a:pt x="239" y="203"/>
                  </a:cubicBezTo>
                  <a:cubicBezTo>
                    <a:pt x="263" y="322"/>
                    <a:pt x="287" y="417"/>
                    <a:pt x="334" y="525"/>
                  </a:cubicBezTo>
                  <a:cubicBezTo>
                    <a:pt x="501" y="846"/>
                    <a:pt x="679" y="1168"/>
                    <a:pt x="858" y="1501"/>
                  </a:cubicBezTo>
                  <a:cubicBezTo>
                    <a:pt x="691" y="1882"/>
                    <a:pt x="513" y="2239"/>
                    <a:pt x="370" y="2608"/>
                  </a:cubicBezTo>
                  <a:cubicBezTo>
                    <a:pt x="72" y="3418"/>
                    <a:pt x="1" y="4287"/>
                    <a:pt x="156" y="5132"/>
                  </a:cubicBezTo>
                  <a:cubicBezTo>
                    <a:pt x="191" y="5311"/>
                    <a:pt x="251" y="5501"/>
                    <a:pt x="334" y="5668"/>
                  </a:cubicBezTo>
                  <a:cubicBezTo>
                    <a:pt x="458" y="5907"/>
                    <a:pt x="644" y="6020"/>
                    <a:pt x="865" y="6020"/>
                  </a:cubicBezTo>
                  <a:cubicBezTo>
                    <a:pt x="964" y="6020"/>
                    <a:pt x="1069" y="5998"/>
                    <a:pt x="1180" y="5954"/>
                  </a:cubicBezTo>
                  <a:cubicBezTo>
                    <a:pt x="1382" y="5871"/>
                    <a:pt x="1549" y="5716"/>
                    <a:pt x="1656" y="5513"/>
                  </a:cubicBezTo>
                  <a:cubicBezTo>
                    <a:pt x="1799" y="5263"/>
                    <a:pt x="1918" y="5013"/>
                    <a:pt x="2013" y="4739"/>
                  </a:cubicBezTo>
                  <a:cubicBezTo>
                    <a:pt x="2203" y="4204"/>
                    <a:pt x="2311" y="3644"/>
                    <a:pt x="2346" y="3073"/>
                  </a:cubicBezTo>
                  <a:cubicBezTo>
                    <a:pt x="2346" y="2954"/>
                    <a:pt x="2358" y="2823"/>
                    <a:pt x="2382" y="2680"/>
                  </a:cubicBezTo>
                  <a:cubicBezTo>
                    <a:pt x="2477" y="2703"/>
                    <a:pt x="2549" y="2715"/>
                    <a:pt x="2632" y="2727"/>
                  </a:cubicBezTo>
                  <a:cubicBezTo>
                    <a:pt x="2858" y="2763"/>
                    <a:pt x="3096" y="2811"/>
                    <a:pt x="3335" y="2834"/>
                  </a:cubicBezTo>
                  <a:cubicBezTo>
                    <a:pt x="3352" y="2837"/>
                    <a:pt x="3371" y="2839"/>
                    <a:pt x="3390" y="2839"/>
                  </a:cubicBezTo>
                  <a:cubicBezTo>
                    <a:pt x="3447" y="2839"/>
                    <a:pt x="3507" y="2826"/>
                    <a:pt x="3561" y="2799"/>
                  </a:cubicBezTo>
                  <a:cubicBezTo>
                    <a:pt x="3620" y="2763"/>
                    <a:pt x="3668" y="2692"/>
                    <a:pt x="3680" y="2620"/>
                  </a:cubicBezTo>
                  <a:cubicBezTo>
                    <a:pt x="3668" y="2549"/>
                    <a:pt x="3632" y="2477"/>
                    <a:pt x="3561" y="2442"/>
                  </a:cubicBezTo>
                  <a:cubicBezTo>
                    <a:pt x="3477" y="2406"/>
                    <a:pt x="3382" y="2394"/>
                    <a:pt x="3287" y="2394"/>
                  </a:cubicBezTo>
                  <a:cubicBezTo>
                    <a:pt x="2632" y="2358"/>
                    <a:pt x="2013" y="2072"/>
                    <a:pt x="1561" y="1596"/>
                  </a:cubicBezTo>
                  <a:cubicBezTo>
                    <a:pt x="1227" y="1263"/>
                    <a:pt x="953" y="870"/>
                    <a:pt x="763" y="429"/>
                  </a:cubicBezTo>
                  <a:cubicBezTo>
                    <a:pt x="715" y="310"/>
                    <a:pt x="656" y="203"/>
                    <a:pt x="596" y="96"/>
                  </a:cubicBezTo>
                  <a:cubicBezTo>
                    <a:pt x="537" y="36"/>
                    <a:pt x="465" y="13"/>
                    <a:pt x="3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4"/>
            <p:cNvSpPr/>
            <p:nvPr/>
          </p:nvSpPr>
          <p:spPr>
            <a:xfrm>
              <a:off x="7358488" y="4111425"/>
              <a:ext cx="96775" cy="146600"/>
            </a:xfrm>
            <a:custGeom>
              <a:rect b="b" l="l" r="r" t="t"/>
              <a:pathLst>
                <a:path extrusionOk="0" h="5864" w="3871">
                  <a:moveTo>
                    <a:pt x="3631" y="0"/>
                  </a:moveTo>
                  <a:cubicBezTo>
                    <a:pt x="3564" y="0"/>
                    <a:pt x="3498" y="34"/>
                    <a:pt x="3454" y="100"/>
                  </a:cubicBezTo>
                  <a:cubicBezTo>
                    <a:pt x="3394" y="184"/>
                    <a:pt x="3335" y="279"/>
                    <a:pt x="3263" y="374"/>
                  </a:cubicBezTo>
                  <a:cubicBezTo>
                    <a:pt x="2623" y="1256"/>
                    <a:pt x="1834" y="1860"/>
                    <a:pt x="743" y="1860"/>
                  </a:cubicBezTo>
                  <a:cubicBezTo>
                    <a:pt x="596" y="1860"/>
                    <a:pt x="444" y="1849"/>
                    <a:pt x="287" y="1827"/>
                  </a:cubicBezTo>
                  <a:cubicBezTo>
                    <a:pt x="267" y="1822"/>
                    <a:pt x="247" y="1819"/>
                    <a:pt x="228" y="1819"/>
                  </a:cubicBezTo>
                  <a:cubicBezTo>
                    <a:pt x="202" y="1819"/>
                    <a:pt x="177" y="1825"/>
                    <a:pt x="156" y="1839"/>
                  </a:cubicBezTo>
                  <a:cubicBezTo>
                    <a:pt x="96" y="1874"/>
                    <a:pt x="13" y="1922"/>
                    <a:pt x="1" y="1982"/>
                  </a:cubicBezTo>
                  <a:cubicBezTo>
                    <a:pt x="1" y="2065"/>
                    <a:pt x="25" y="2136"/>
                    <a:pt x="84" y="2184"/>
                  </a:cubicBezTo>
                  <a:cubicBezTo>
                    <a:pt x="168" y="2232"/>
                    <a:pt x="251" y="2267"/>
                    <a:pt x="346" y="2267"/>
                  </a:cubicBezTo>
                  <a:cubicBezTo>
                    <a:pt x="644" y="2291"/>
                    <a:pt x="942" y="2291"/>
                    <a:pt x="1275" y="2303"/>
                  </a:cubicBezTo>
                  <a:cubicBezTo>
                    <a:pt x="1263" y="2458"/>
                    <a:pt x="1251" y="2613"/>
                    <a:pt x="1239" y="2767"/>
                  </a:cubicBezTo>
                  <a:cubicBezTo>
                    <a:pt x="1180" y="3208"/>
                    <a:pt x="1168" y="3649"/>
                    <a:pt x="1227" y="4089"/>
                  </a:cubicBezTo>
                  <a:cubicBezTo>
                    <a:pt x="1275" y="4434"/>
                    <a:pt x="1346" y="4780"/>
                    <a:pt x="1430" y="5113"/>
                  </a:cubicBezTo>
                  <a:cubicBezTo>
                    <a:pt x="1489" y="5339"/>
                    <a:pt x="1632" y="5542"/>
                    <a:pt x="1823" y="5696"/>
                  </a:cubicBezTo>
                  <a:cubicBezTo>
                    <a:pt x="1970" y="5808"/>
                    <a:pt x="2119" y="5864"/>
                    <a:pt x="2262" y="5864"/>
                  </a:cubicBezTo>
                  <a:cubicBezTo>
                    <a:pt x="2453" y="5864"/>
                    <a:pt x="2632" y="5763"/>
                    <a:pt x="2775" y="5565"/>
                  </a:cubicBezTo>
                  <a:cubicBezTo>
                    <a:pt x="2882" y="5387"/>
                    <a:pt x="2977" y="5208"/>
                    <a:pt x="3049" y="5018"/>
                  </a:cubicBezTo>
                  <a:cubicBezTo>
                    <a:pt x="3406" y="3970"/>
                    <a:pt x="3418" y="2839"/>
                    <a:pt x="3085" y="1791"/>
                  </a:cubicBezTo>
                  <a:cubicBezTo>
                    <a:pt x="3049" y="1672"/>
                    <a:pt x="3013" y="1553"/>
                    <a:pt x="2966" y="1410"/>
                  </a:cubicBezTo>
                  <a:cubicBezTo>
                    <a:pt x="3097" y="1267"/>
                    <a:pt x="3216" y="1148"/>
                    <a:pt x="3311" y="1029"/>
                  </a:cubicBezTo>
                  <a:cubicBezTo>
                    <a:pt x="3478" y="803"/>
                    <a:pt x="3656" y="577"/>
                    <a:pt x="3799" y="339"/>
                  </a:cubicBezTo>
                  <a:cubicBezTo>
                    <a:pt x="3870" y="243"/>
                    <a:pt x="3847" y="112"/>
                    <a:pt x="3751" y="41"/>
                  </a:cubicBezTo>
                  <a:cubicBezTo>
                    <a:pt x="3715" y="13"/>
                    <a:pt x="3673" y="0"/>
                    <a:pt x="3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1" name="Google Shape;301;p4"/>
          <p:cNvGrpSpPr/>
          <p:nvPr/>
        </p:nvGrpSpPr>
        <p:grpSpPr>
          <a:xfrm rot="1294453">
            <a:off x="8138038" y="778744"/>
            <a:ext cx="847762" cy="847762"/>
            <a:chOff x="6171717" y="2185314"/>
            <a:chExt cx="735900" cy="735900"/>
          </a:xfrm>
        </p:grpSpPr>
        <p:sp>
          <p:nvSpPr>
            <p:cNvPr id="302" name="Google Shape;302;p4"/>
            <p:cNvSpPr/>
            <p:nvPr/>
          </p:nvSpPr>
          <p:spPr>
            <a:xfrm>
              <a:off x="6171717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4"/>
            <p:cNvSpPr/>
            <p:nvPr/>
          </p:nvSpPr>
          <p:spPr>
            <a:xfrm>
              <a:off x="6227988" y="2247775"/>
              <a:ext cx="620350" cy="607500"/>
            </a:xfrm>
            <a:custGeom>
              <a:rect b="b" l="l" r="r" t="t"/>
              <a:pathLst>
                <a:path extrusionOk="0" h="24300" w="24814">
                  <a:moveTo>
                    <a:pt x="12741" y="0"/>
                  </a:moveTo>
                  <a:cubicBezTo>
                    <a:pt x="12524" y="0"/>
                    <a:pt x="12305" y="6"/>
                    <a:pt x="12086" y="18"/>
                  </a:cubicBezTo>
                  <a:cubicBezTo>
                    <a:pt x="11300" y="66"/>
                    <a:pt x="10514" y="185"/>
                    <a:pt x="9752" y="375"/>
                  </a:cubicBezTo>
                  <a:cubicBezTo>
                    <a:pt x="6978" y="1006"/>
                    <a:pt x="4537" y="2614"/>
                    <a:pt x="2870" y="4912"/>
                  </a:cubicBezTo>
                  <a:cubicBezTo>
                    <a:pt x="751" y="7769"/>
                    <a:pt x="1" y="10972"/>
                    <a:pt x="632" y="14425"/>
                  </a:cubicBezTo>
                  <a:cubicBezTo>
                    <a:pt x="1192" y="17473"/>
                    <a:pt x="2739" y="19985"/>
                    <a:pt x="5240" y="21866"/>
                  </a:cubicBezTo>
                  <a:cubicBezTo>
                    <a:pt x="7376" y="23485"/>
                    <a:pt x="9828" y="24299"/>
                    <a:pt x="12549" y="24299"/>
                  </a:cubicBezTo>
                  <a:cubicBezTo>
                    <a:pt x="12770" y="24299"/>
                    <a:pt x="12993" y="24294"/>
                    <a:pt x="13217" y="24283"/>
                  </a:cubicBezTo>
                  <a:lnTo>
                    <a:pt x="13300" y="24271"/>
                  </a:lnTo>
                  <a:cubicBezTo>
                    <a:pt x="14753" y="24188"/>
                    <a:pt x="16182" y="23831"/>
                    <a:pt x="17503" y="23235"/>
                  </a:cubicBezTo>
                  <a:cubicBezTo>
                    <a:pt x="19456" y="22366"/>
                    <a:pt x="21146" y="20997"/>
                    <a:pt x="22397" y="19271"/>
                  </a:cubicBezTo>
                  <a:cubicBezTo>
                    <a:pt x="24028" y="17044"/>
                    <a:pt x="24814" y="14472"/>
                    <a:pt x="24754" y="11627"/>
                  </a:cubicBezTo>
                  <a:cubicBezTo>
                    <a:pt x="24730" y="10901"/>
                    <a:pt x="24635" y="10186"/>
                    <a:pt x="24468" y="9484"/>
                  </a:cubicBezTo>
                  <a:cubicBezTo>
                    <a:pt x="23754" y="6364"/>
                    <a:pt x="22075" y="3888"/>
                    <a:pt x="19492" y="2138"/>
                  </a:cubicBezTo>
                  <a:cubicBezTo>
                    <a:pt x="17396" y="719"/>
                    <a:pt x="15131" y="0"/>
                    <a:pt x="12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4"/>
            <p:cNvSpPr/>
            <p:nvPr/>
          </p:nvSpPr>
          <p:spPr>
            <a:xfrm>
              <a:off x="6251213" y="2270375"/>
              <a:ext cx="574200" cy="562250"/>
            </a:xfrm>
            <a:custGeom>
              <a:rect b="b" l="l" r="r" t="t"/>
              <a:pathLst>
                <a:path extrusionOk="0" h="22490" w="22968">
                  <a:moveTo>
                    <a:pt x="11814" y="1"/>
                  </a:moveTo>
                  <a:cubicBezTo>
                    <a:pt x="10904" y="1"/>
                    <a:pt x="9974" y="114"/>
                    <a:pt x="9026" y="341"/>
                  </a:cubicBezTo>
                  <a:cubicBezTo>
                    <a:pt x="6466" y="924"/>
                    <a:pt x="4204" y="2424"/>
                    <a:pt x="2656" y="4555"/>
                  </a:cubicBezTo>
                  <a:cubicBezTo>
                    <a:pt x="715" y="7175"/>
                    <a:pt x="1" y="10139"/>
                    <a:pt x="596" y="13366"/>
                  </a:cubicBezTo>
                  <a:cubicBezTo>
                    <a:pt x="1108" y="16200"/>
                    <a:pt x="2561" y="18509"/>
                    <a:pt x="4858" y="20236"/>
                  </a:cubicBezTo>
                  <a:cubicBezTo>
                    <a:pt x="6869" y="21763"/>
                    <a:pt x="9134" y="22489"/>
                    <a:pt x="11614" y="22489"/>
                  </a:cubicBezTo>
                  <a:cubicBezTo>
                    <a:pt x="11821" y="22489"/>
                    <a:pt x="12030" y="22484"/>
                    <a:pt x="12240" y="22474"/>
                  </a:cubicBezTo>
                  <a:cubicBezTo>
                    <a:pt x="13610" y="22403"/>
                    <a:pt x="14955" y="22081"/>
                    <a:pt x="16205" y="21510"/>
                  </a:cubicBezTo>
                  <a:cubicBezTo>
                    <a:pt x="18015" y="20712"/>
                    <a:pt x="19575" y="19450"/>
                    <a:pt x="20741" y="17843"/>
                  </a:cubicBezTo>
                  <a:cubicBezTo>
                    <a:pt x="22277" y="15735"/>
                    <a:pt x="22968" y="13354"/>
                    <a:pt x="22920" y="10747"/>
                  </a:cubicBezTo>
                  <a:cubicBezTo>
                    <a:pt x="22896" y="10092"/>
                    <a:pt x="22801" y="9437"/>
                    <a:pt x="22646" y="8794"/>
                  </a:cubicBezTo>
                  <a:cubicBezTo>
                    <a:pt x="21992" y="5925"/>
                    <a:pt x="20479" y="3627"/>
                    <a:pt x="18051" y="1984"/>
                  </a:cubicBezTo>
                  <a:cubicBezTo>
                    <a:pt x="16097" y="662"/>
                    <a:pt x="14013" y="1"/>
                    <a:pt x="118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4"/>
            <p:cNvSpPr/>
            <p:nvPr/>
          </p:nvSpPr>
          <p:spPr>
            <a:xfrm>
              <a:off x="6671513" y="2372125"/>
              <a:ext cx="43175" cy="68125"/>
            </a:xfrm>
            <a:custGeom>
              <a:rect b="b" l="l" r="r" t="t"/>
              <a:pathLst>
                <a:path extrusionOk="0" h="2725" w="1727">
                  <a:moveTo>
                    <a:pt x="1447" y="0"/>
                  </a:moveTo>
                  <a:cubicBezTo>
                    <a:pt x="1417" y="0"/>
                    <a:pt x="1387" y="3"/>
                    <a:pt x="1358" y="9"/>
                  </a:cubicBezTo>
                  <a:cubicBezTo>
                    <a:pt x="1143" y="33"/>
                    <a:pt x="917" y="116"/>
                    <a:pt x="738" y="235"/>
                  </a:cubicBezTo>
                  <a:cubicBezTo>
                    <a:pt x="286" y="545"/>
                    <a:pt x="0" y="938"/>
                    <a:pt x="12" y="1557"/>
                  </a:cubicBezTo>
                  <a:cubicBezTo>
                    <a:pt x="60" y="1890"/>
                    <a:pt x="155" y="2236"/>
                    <a:pt x="286" y="2545"/>
                  </a:cubicBezTo>
                  <a:cubicBezTo>
                    <a:pt x="310" y="2605"/>
                    <a:pt x="346" y="2652"/>
                    <a:pt x="393" y="2688"/>
                  </a:cubicBezTo>
                  <a:cubicBezTo>
                    <a:pt x="432" y="2711"/>
                    <a:pt x="470" y="2724"/>
                    <a:pt x="509" y="2724"/>
                  </a:cubicBezTo>
                  <a:cubicBezTo>
                    <a:pt x="530" y="2724"/>
                    <a:pt x="551" y="2720"/>
                    <a:pt x="572" y="2712"/>
                  </a:cubicBezTo>
                  <a:cubicBezTo>
                    <a:pt x="643" y="2676"/>
                    <a:pt x="703" y="2628"/>
                    <a:pt x="703" y="2545"/>
                  </a:cubicBezTo>
                  <a:cubicBezTo>
                    <a:pt x="703" y="2462"/>
                    <a:pt x="679" y="2367"/>
                    <a:pt x="655" y="2283"/>
                  </a:cubicBezTo>
                  <a:cubicBezTo>
                    <a:pt x="560" y="2045"/>
                    <a:pt x="500" y="1795"/>
                    <a:pt x="465" y="1545"/>
                  </a:cubicBezTo>
                  <a:cubicBezTo>
                    <a:pt x="417" y="1188"/>
                    <a:pt x="572" y="843"/>
                    <a:pt x="869" y="652"/>
                  </a:cubicBezTo>
                  <a:cubicBezTo>
                    <a:pt x="1000" y="545"/>
                    <a:pt x="1155" y="473"/>
                    <a:pt x="1322" y="438"/>
                  </a:cubicBezTo>
                  <a:cubicBezTo>
                    <a:pt x="1417" y="402"/>
                    <a:pt x="1524" y="366"/>
                    <a:pt x="1620" y="331"/>
                  </a:cubicBezTo>
                  <a:cubicBezTo>
                    <a:pt x="1691" y="295"/>
                    <a:pt x="1727" y="212"/>
                    <a:pt x="1703" y="140"/>
                  </a:cubicBezTo>
                  <a:cubicBezTo>
                    <a:pt x="1679" y="69"/>
                    <a:pt x="1620" y="9"/>
                    <a:pt x="1536" y="9"/>
                  </a:cubicBezTo>
                  <a:cubicBezTo>
                    <a:pt x="1506" y="3"/>
                    <a:pt x="1477" y="0"/>
                    <a:pt x="14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4"/>
            <p:cNvSpPr/>
            <p:nvPr/>
          </p:nvSpPr>
          <p:spPr>
            <a:xfrm>
              <a:off x="6579238" y="2339250"/>
              <a:ext cx="47350" cy="64650"/>
            </a:xfrm>
            <a:custGeom>
              <a:rect b="b" l="l" r="r" t="t"/>
              <a:pathLst>
                <a:path extrusionOk="0" h="2586" w="1894">
                  <a:moveTo>
                    <a:pt x="1535" y="1"/>
                  </a:moveTo>
                  <a:cubicBezTo>
                    <a:pt x="1527" y="1"/>
                    <a:pt x="1520" y="1"/>
                    <a:pt x="1512" y="3"/>
                  </a:cubicBezTo>
                  <a:cubicBezTo>
                    <a:pt x="1504" y="1"/>
                    <a:pt x="1496" y="1"/>
                    <a:pt x="1487" y="1"/>
                  </a:cubicBezTo>
                  <a:cubicBezTo>
                    <a:pt x="1415" y="1"/>
                    <a:pt x="1355" y="47"/>
                    <a:pt x="1334" y="122"/>
                  </a:cubicBezTo>
                  <a:cubicBezTo>
                    <a:pt x="1310" y="193"/>
                    <a:pt x="1310" y="264"/>
                    <a:pt x="1322" y="336"/>
                  </a:cubicBezTo>
                  <a:cubicBezTo>
                    <a:pt x="1346" y="455"/>
                    <a:pt x="1370" y="562"/>
                    <a:pt x="1405" y="681"/>
                  </a:cubicBezTo>
                  <a:cubicBezTo>
                    <a:pt x="1501" y="1134"/>
                    <a:pt x="1393" y="1419"/>
                    <a:pt x="1024" y="1693"/>
                  </a:cubicBezTo>
                  <a:cubicBezTo>
                    <a:pt x="905" y="1777"/>
                    <a:pt x="774" y="1848"/>
                    <a:pt x="643" y="1931"/>
                  </a:cubicBezTo>
                  <a:cubicBezTo>
                    <a:pt x="489" y="2015"/>
                    <a:pt x="310" y="2098"/>
                    <a:pt x="179" y="2181"/>
                  </a:cubicBezTo>
                  <a:cubicBezTo>
                    <a:pt x="36" y="2265"/>
                    <a:pt x="0" y="2384"/>
                    <a:pt x="48" y="2479"/>
                  </a:cubicBezTo>
                  <a:cubicBezTo>
                    <a:pt x="80" y="2551"/>
                    <a:pt x="145" y="2586"/>
                    <a:pt x="231" y="2586"/>
                  </a:cubicBezTo>
                  <a:cubicBezTo>
                    <a:pt x="273" y="2586"/>
                    <a:pt x="319" y="2578"/>
                    <a:pt x="369" y="2562"/>
                  </a:cubicBezTo>
                  <a:cubicBezTo>
                    <a:pt x="381" y="2562"/>
                    <a:pt x="393" y="2550"/>
                    <a:pt x="405" y="2550"/>
                  </a:cubicBezTo>
                  <a:cubicBezTo>
                    <a:pt x="774" y="2384"/>
                    <a:pt x="1120" y="2169"/>
                    <a:pt x="1441" y="1931"/>
                  </a:cubicBezTo>
                  <a:cubicBezTo>
                    <a:pt x="1739" y="1669"/>
                    <a:pt x="1893" y="1288"/>
                    <a:pt x="1882" y="896"/>
                  </a:cubicBezTo>
                  <a:cubicBezTo>
                    <a:pt x="1834" y="669"/>
                    <a:pt x="1786" y="455"/>
                    <a:pt x="1727" y="229"/>
                  </a:cubicBezTo>
                  <a:cubicBezTo>
                    <a:pt x="1715" y="193"/>
                    <a:pt x="1703" y="145"/>
                    <a:pt x="1691" y="110"/>
                  </a:cubicBezTo>
                  <a:cubicBezTo>
                    <a:pt x="1659" y="46"/>
                    <a:pt x="1598" y="1"/>
                    <a:pt x="15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4"/>
            <p:cNvSpPr/>
            <p:nvPr/>
          </p:nvSpPr>
          <p:spPr>
            <a:xfrm>
              <a:off x="6590538" y="2407875"/>
              <a:ext cx="68800" cy="41525"/>
            </a:xfrm>
            <a:custGeom>
              <a:rect b="b" l="l" r="r" t="t"/>
              <a:pathLst>
                <a:path extrusionOk="0" h="1661" w="2752">
                  <a:moveTo>
                    <a:pt x="1274" y="0"/>
                  </a:moveTo>
                  <a:cubicBezTo>
                    <a:pt x="1211" y="0"/>
                    <a:pt x="1147" y="7"/>
                    <a:pt x="1084" y="20"/>
                  </a:cubicBezTo>
                  <a:cubicBezTo>
                    <a:pt x="727" y="91"/>
                    <a:pt x="406" y="246"/>
                    <a:pt x="108" y="448"/>
                  </a:cubicBezTo>
                  <a:cubicBezTo>
                    <a:pt x="25" y="496"/>
                    <a:pt x="1" y="603"/>
                    <a:pt x="48" y="687"/>
                  </a:cubicBezTo>
                  <a:cubicBezTo>
                    <a:pt x="84" y="748"/>
                    <a:pt x="145" y="784"/>
                    <a:pt x="213" y="784"/>
                  </a:cubicBezTo>
                  <a:cubicBezTo>
                    <a:pt x="237" y="784"/>
                    <a:pt x="262" y="779"/>
                    <a:pt x="287" y="770"/>
                  </a:cubicBezTo>
                  <a:cubicBezTo>
                    <a:pt x="429" y="722"/>
                    <a:pt x="584" y="639"/>
                    <a:pt x="727" y="567"/>
                  </a:cubicBezTo>
                  <a:cubicBezTo>
                    <a:pt x="858" y="508"/>
                    <a:pt x="1001" y="460"/>
                    <a:pt x="1156" y="437"/>
                  </a:cubicBezTo>
                  <a:cubicBezTo>
                    <a:pt x="1179" y="434"/>
                    <a:pt x="1201" y="433"/>
                    <a:pt x="1224" y="433"/>
                  </a:cubicBezTo>
                  <a:cubicBezTo>
                    <a:pt x="1427" y="433"/>
                    <a:pt x="1621" y="527"/>
                    <a:pt x="1739" y="698"/>
                  </a:cubicBezTo>
                  <a:cubicBezTo>
                    <a:pt x="1870" y="865"/>
                    <a:pt x="1977" y="1044"/>
                    <a:pt x="2096" y="1222"/>
                  </a:cubicBezTo>
                  <a:cubicBezTo>
                    <a:pt x="2156" y="1294"/>
                    <a:pt x="2192" y="1377"/>
                    <a:pt x="2251" y="1449"/>
                  </a:cubicBezTo>
                  <a:cubicBezTo>
                    <a:pt x="2275" y="1496"/>
                    <a:pt x="2323" y="1544"/>
                    <a:pt x="2358" y="1591"/>
                  </a:cubicBezTo>
                  <a:cubicBezTo>
                    <a:pt x="2402" y="1635"/>
                    <a:pt x="2463" y="1661"/>
                    <a:pt x="2526" y="1661"/>
                  </a:cubicBezTo>
                  <a:cubicBezTo>
                    <a:pt x="2566" y="1661"/>
                    <a:pt x="2607" y="1650"/>
                    <a:pt x="2644" y="1627"/>
                  </a:cubicBezTo>
                  <a:cubicBezTo>
                    <a:pt x="2739" y="1568"/>
                    <a:pt x="2751" y="1449"/>
                    <a:pt x="2692" y="1353"/>
                  </a:cubicBezTo>
                  <a:cubicBezTo>
                    <a:pt x="2501" y="996"/>
                    <a:pt x="2275" y="663"/>
                    <a:pt x="2025" y="341"/>
                  </a:cubicBezTo>
                  <a:cubicBezTo>
                    <a:pt x="1830" y="127"/>
                    <a:pt x="1556" y="0"/>
                    <a:pt x="12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4"/>
            <p:cNvSpPr/>
            <p:nvPr/>
          </p:nvSpPr>
          <p:spPr>
            <a:xfrm>
              <a:off x="6632813" y="2330975"/>
              <a:ext cx="68475" cy="35800"/>
            </a:xfrm>
            <a:custGeom>
              <a:rect b="b" l="l" r="r" t="t"/>
              <a:pathLst>
                <a:path extrusionOk="0" h="1432" w="2739">
                  <a:moveTo>
                    <a:pt x="239" y="0"/>
                  </a:moveTo>
                  <a:cubicBezTo>
                    <a:pt x="217" y="0"/>
                    <a:pt x="193" y="4"/>
                    <a:pt x="167" y="12"/>
                  </a:cubicBezTo>
                  <a:cubicBezTo>
                    <a:pt x="48" y="48"/>
                    <a:pt x="0" y="155"/>
                    <a:pt x="48" y="310"/>
                  </a:cubicBezTo>
                  <a:cubicBezTo>
                    <a:pt x="108" y="524"/>
                    <a:pt x="215" y="726"/>
                    <a:pt x="346" y="905"/>
                  </a:cubicBezTo>
                  <a:cubicBezTo>
                    <a:pt x="592" y="1252"/>
                    <a:pt x="934" y="1431"/>
                    <a:pt x="1410" y="1431"/>
                  </a:cubicBezTo>
                  <a:cubicBezTo>
                    <a:pt x="1439" y="1431"/>
                    <a:pt x="1470" y="1430"/>
                    <a:pt x="1501" y="1429"/>
                  </a:cubicBezTo>
                  <a:cubicBezTo>
                    <a:pt x="1858" y="1357"/>
                    <a:pt x="2203" y="1262"/>
                    <a:pt x="2537" y="1143"/>
                  </a:cubicBezTo>
                  <a:cubicBezTo>
                    <a:pt x="2584" y="1131"/>
                    <a:pt x="2620" y="1107"/>
                    <a:pt x="2644" y="1072"/>
                  </a:cubicBezTo>
                  <a:cubicBezTo>
                    <a:pt x="2715" y="1012"/>
                    <a:pt x="2739" y="905"/>
                    <a:pt x="2691" y="822"/>
                  </a:cubicBezTo>
                  <a:cubicBezTo>
                    <a:pt x="2660" y="759"/>
                    <a:pt x="2593" y="724"/>
                    <a:pt x="2528" y="724"/>
                  </a:cubicBezTo>
                  <a:cubicBezTo>
                    <a:pt x="2519" y="724"/>
                    <a:pt x="2510" y="725"/>
                    <a:pt x="2501" y="726"/>
                  </a:cubicBezTo>
                  <a:cubicBezTo>
                    <a:pt x="2358" y="750"/>
                    <a:pt x="2215" y="798"/>
                    <a:pt x="2072" y="834"/>
                  </a:cubicBezTo>
                  <a:cubicBezTo>
                    <a:pt x="1810" y="917"/>
                    <a:pt x="1548" y="965"/>
                    <a:pt x="1274" y="976"/>
                  </a:cubicBezTo>
                  <a:cubicBezTo>
                    <a:pt x="1254" y="978"/>
                    <a:pt x="1234" y="979"/>
                    <a:pt x="1214" y="979"/>
                  </a:cubicBezTo>
                  <a:cubicBezTo>
                    <a:pt x="997" y="979"/>
                    <a:pt x="788" y="863"/>
                    <a:pt x="679" y="667"/>
                  </a:cubicBezTo>
                  <a:cubicBezTo>
                    <a:pt x="620" y="572"/>
                    <a:pt x="572" y="488"/>
                    <a:pt x="524" y="393"/>
                  </a:cubicBezTo>
                  <a:cubicBezTo>
                    <a:pt x="501" y="357"/>
                    <a:pt x="489" y="310"/>
                    <a:pt x="465" y="274"/>
                  </a:cubicBezTo>
                  <a:cubicBezTo>
                    <a:pt x="453" y="226"/>
                    <a:pt x="441" y="179"/>
                    <a:pt x="417" y="143"/>
                  </a:cubicBezTo>
                  <a:cubicBezTo>
                    <a:pt x="371" y="50"/>
                    <a:pt x="317" y="0"/>
                    <a:pt x="2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4"/>
            <p:cNvSpPr/>
            <p:nvPr/>
          </p:nvSpPr>
          <p:spPr>
            <a:xfrm>
              <a:off x="6581913" y="2468675"/>
              <a:ext cx="156000" cy="162550"/>
            </a:xfrm>
            <a:custGeom>
              <a:rect b="b" l="l" r="r" t="t"/>
              <a:pathLst>
                <a:path extrusionOk="0" h="6502" w="6240">
                  <a:moveTo>
                    <a:pt x="6004" y="0"/>
                  </a:moveTo>
                  <a:cubicBezTo>
                    <a:pt x="5987" y="0"/>
                    <a:pt x="5970" y="2"/>
                    <a:pt x="5954" y="5"/>
                  </a:cubicBezTo>
                  <a:cubicBezTo>
                    <a:pt x="5835" y="64"/>
                    <a:pt x="5727" y="148"/>
                    <a:pt x="5620" y="231"/>
                  </a:cubicBezTo>
                  <a:cubicBezTo>
                    <a:pt x="4239" y="1314"/>
                    <a:pt x="2858" y="2398"/>
                    <a:pt x="1477" y="3469"/>
                  </a:cubicBezTo>
                  <a:cubicBezTo>
                    <a:pt x="1096" y="3767"/>
                    <a:pt x="715" y="4065"/>
                    <a:pt x="346" y="4362"/>
                  </a:cubicBezTo>
                  <a:cubicBezTo>
                    <a:pt x="262" y="4434"/>
                    <a:pt x="179" y="4493"/>
                    <a:pt x="96" y="4565"/>
                  </a:cubicBezTo>
                  <a:cubicBezTo>
                    <a:pt x="12" y="4636"/>
                    <a:pt x="1" y="4767"/>
                    <a:pt x="72" y="4851"/>
                  </a:cubicBezTo>
                  <a:cubicBezTo>
                    <a:pt x="113" y="4891"/>
                    <a:pt x="168" y="4913"/>
                    <a:pt x="227" y="4913"/>
                  </a:cubicBezTo>
                  <a:cubicBezTo>
                    <a:pt x="271" y="4913"/>
                    <a:pt x="317" y="4900"/>
                    <a:pt x="358" y="4874"/>
                  </a:cubicBezTo>
                  <a:cubicBezTo>
                    <a:pt x="441" y="4815"/>
                    <a:pt x="524" y="4743"/>
                    <a:pt x="608" y="4684"/>
                  </a:cubicBezTo>
                  <a:cubicBezTo>
                    <a:pt x="929" y="4434"/>
                    <a:pt x="1239" y="4184"/>
                    <a:pt x="1560" y="3946"/>
                  </a:cubicBezTo>
                  <a:cubicBezTo>
                    <a:pt x="1644" y="3886"/>
                    <a:pt x="1727" y="3839"/>
                    <a:pt x="1822" y="3791"/>
                  </a:cubicBezTo>
                  <a:cubicBezTo>
                    <a:pt x="1822" y="3922"/>
                    <a:pt x="1834" y="4005"/>
                    <a:pt x="1834" y="4100"/>
                  </a:cubicBezTo>
                  <a:cubicBezTo>
                    <a:pt x="1846" y="4422"/>
                    <a:pt x="1846" y="4755"/>
                    <a:pt x="1882" y="5089"/>
                  </a:cubicBezTo>
                  <a:cubicBezTo>
                    <a:pt x="1917" y="5446"/>
                    <a:pt x="2036" y="5791"/>
                    <a:pt x="2215" y="6101"/>
                  </a:cubicBezTo>
                  <a:cubicBezTo>
                    <a:pt x="2365" y="6354"/>
                    <a:pt x="2610" y="6501"/>
                    <a:pt x="2860" y="6501"/>
                  </a:cubicBezTo>
                  <a:cubicBezTo>
                    <a:pt x="3068" y="6501"/>
                    <a:pt x="3279" y="6399"/>
                    <a:pt x="3441" y="6172"/>
                  </a:cubicBezTo>
                  <a:cubicBezTo>
                    <a:pt x="3584" y="5970"/>
                    <a:pt x="3703" y="5744"/>
                    <a:pt x="3799" y="5505"/>
                  </a:cubicBezTo>
                  <a:cubicBezTo>
                    <a:pt x="4001" y="4970"/>
                    <a:pt x="4061" y="4386"/>
                    <a:pt x="3977" y="3827"/>
                  </a:cubicBezTo>
                  <a:cubicBezTo>
                    <a:pt x="3918" y="3338"/>
                    <a:pt x="3763" y="2886"/>
                    <a:pt x="3322" y="2576"/>
                  </a:cubicBezTo>
                  <a:cubicBezTo>
                    <a:pt x="3441" y="2469"/>
                    <a:pt x="3560" y="2362"/>
                    <a:pt x="3668" y="2279"/>
                  </a:cubicBezTo>
                  <a:lnTo>
                    <a:pt x="5906" y="529"/>
                  </a:lnTo>
                  <a:cubicBezTo>
                    <a:pt x="6001" y="457"/>
                    <a:pt x="6085" y="374"/>
                    <a:pt x="6168" y="290"/>
                  </a:cubicBezTo>
                  <a:cubicBezTo>
                    <a:pt x="6239" y="219"/>
                    <a:pt x="6227" y="112"/>
                    <a:pt x="6156" y="52"/>
                  </a:cubicBezTo>
                  <a:cubicBezTo>
                    <a:pt x="6111" y="16"/>
                    <a:pt x="6058" y="0"/>
                    <a:pt x="60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4"/>
            <p:cNvSpPr/>
            <p:nvPr/>
          </p:nvSpPr>
          <p:spPr>
            <a:xfrm>
              <a:off x="6355988" y="2489625"/>
              <a:ext cx="167600" cy="152750"/>
            </a:xfrm>
            <a:custGeom>
              <a:rect b="b" l="l" r="r" t="t"/>
              <a:pathLst>
                <a:path extrusionOk="0" h="6110" w="6704">
                  <a:moveTo>
                    <a:pt x="263" y="0"/>
                  </a:moveTo>
                  <a:cubicBezTo>
                    <a:pt x="191" y="0"/>
                    <a:pt x="132" y="12"/>
                    <a:pt x="72" y="60"/>
                  </a:cubicBezTo>
                  <a:cubicBezTo>
                    <a:pt x="1" y="119"/>
                    <a:pt x="1" y="238"/>
                    <a:pt x="72" y="298"/>
                  </a:cubicBezTo>
                  <a:cubicBezTo>
                    <a:pt x="155" y="381"/>
                    <a:pt x="251" y="453"/>
                    <a:pt x="358" y="512"/>
                  </a:cubicBezTo>
                  <a:cubicBezTo>
                    <a:pt x="1156" y="1012"/>
                    <a:pt x="1965" y="1500"/>
                    <a:pt x="2763" y="2000"/>
                  </a:cubicBezTo>
                  <a:cubicBezTo>
                    <a:pt x="2894" y="2072"/>
                    <a:pt x="3013" y="2167"/>
                    <a:pt x="3156" y="2250"/>
                  </a:cubicBezTo>
                  <a:cubicBezTo>
                    <a:pt x="2727" y="2667"/>
                    <a:pt x="2644" y="3167"/>
                    <a:pt x="2644" y="3703"/>
                  </a:cubicBezTo>
                  <a:cubicBezTo>
                    <a:pt x="2656" y="4263"/>
                    <a:pt x="2799" y="4810"/>
                    <a:pt x="3049" y="5298"/>
                  </a:cubicBezTo>
                  <a:cubicBezTo>
                    <a:pt x="3132" y="5465"/>
                    <a:pt x="3239" y="5608"/>
                    <a:pt x="3346" y="5751"/>
                  </a:cubicBezTo>
                  <a:cubicBezTo>
                    <a:pt x="3544" y="5998"/>
                    <a:pt x="3775" y="6110"/>
                    <a:pt x="3992" y="6110"/>
                  </a:cubicBezTo>
                  <a:cubicBezTo>
                    <a:pt x="4298" y="6110"/>
                    <a:pt x="4578" y="5889"/>
                    <a:pt x="4704" y="5513"/>
                  </a:cubicBezTo>
                  <a:cubicBezTo>
                    <a:pt x="4751" y="5358"/>
                    <a:pt x="4799" y="5191"/>
                    <a:pt x="4835" y="5037"/>
                  </a:cubicBezTo>
                  <a:cubicBezTo>
                    <a:pt x="4906" y="4548"/>
                    <a:pt x="4906" y="4048"/>
                    <a:pt x="4799" y="3560"/>
                  </a:cubicBezTo>
                  <a:cubicBezTo>
                    <a:pt x="4787" y="3477"/>
                    <a:pt x="4787" y="3393"/>
                    <a:pt x="4763" y="3262"/>
                  </a:cubicBezTo>
                  <a:lnTo>
                    <a:pt x="4763" y="3262"/>
                  </a:lnTo>
                  <a:cubicBezTo>
                    <a:pt x="4894" y="3322"/>
                    <a:pt x="4977" y="3358"/>
                    <a:pt x="5049" y="3405"/>
                  </a:cubicBezTo>
                  <a:cubicBezTo>
                    <a:pt x="5418" y="3632"/>
                    <a:pt x="5787" y="3858"/>
                    <a:pt x="6156" y="4084"/>
                  </a:cubicBezTo>
                  <a:cubicBezTo>
                    <a:pt x="6240" y="4144"/>
                    <a:pt x="6335" y="4191"/>
                    <a:pt x="6442" y="4227"/>
                  </a:cubicBezTo>
                  <a:cubicBezTo>
                    <a:pt x="6513" y="4227"/>
                    <a:pt x="6585" y="4203"/>
                    <a:pt x="6644" y="4167"/>
                  </a:cubicBezTo>
                  <a:cubicBezTo>
                    <a:pt x="6704" y="4096"/>
                    <a:pt x="6692" y="3989"/>
                    <a:pt x="6621" y="3917"/>
                  </a:cubicBezTo>
                  <a:cubicBezTo>
                    <a:pt x="6537" y="3846"/>
                    <a:pt x="6430" y="3774"/>
                    <a:pt x="6323" y="3715"/>
                  </a:cubicBezTo>
                  <a:cubicBezTo>
                    <a:pt x="4406" y="2536"/>
                    <a:pt x="2477" y="1346"/>
                    <a:pt x="548" y="155"/>
                  </a:cubicBezTo>
                  <a:cubicBezTo>
                    <a:pt x="465" y="95"/>
                    <a:pt x="370" y="36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4"/>
            <p:cNvSpPr/>
            <p:nvPr/>
          </p:nvSpPr>
          <p:spPr>
            <a:xfrm>
              <a:off x="6385463" y="2641075"/>
              <a:ext cx="353050" cy="117125"/>
            </a:xfrm>
            <a:custGeom>
              <a:rect b="b" l="l" r="r" t="t"/>
              <a:pathLst>
                <a:path extrusionOk="0" h="4685" w="14122">
                  <a:moveTo>
                    <a:pt x="7102" y="1"/>
                  </a:moveTo>
                  <a:cubicBezTo>
                    <a:pt x="6728" y="1"/>
                    <a:pt x="6354" y="45"/>
                    <a:pt x="5989" y="133"/>
                  </a:cubicBezTo>
                  <a:cubicBezTo>
                    <a:pt x="3941" y="657"/>
                    <a:pt x="2108" y="1788"/>
                    <a:pt x="715" y="3384"/>
                  </a:cubicBezTo>
                  <a:cubicBezTo>
                    <a:pt x="489" y="3670"/>
                    <a:pt x="274" y="3955"/>
                    <a:pt x="84" y="4265"/>
                  </a:cubicBezTo>
                  <a:cubicBezTo>
                    <a:pt x="36" y="4336"/>
                    <a:pt x="12" y="4420"/>
                    <a:pt x="0" y="4515"/>
                  </a:cubicBezTo>
                  <a:cubicBezTo>
                    <a:pt x="0" y="4574"/>
                    <a:pt x="24" y="4634"/>
                    <a:pt x="72" y="4658"/>
                  </a:cubicBezTo>
                  <a:cubicBezTo>
                    <a:pt x="102" y="4676"/>
                    <a:pt x="137" y="4685"/>
                    <a:pt x="173" y="4685"/>
                  </a:cubicBezTo>
                  <a:cubicBezTo>
                    <a:pt x="209" y="4685"/>
                    <a:pt x="244" y="4676"/>
                    <a:pt x="274" y="4658"/>
                  </a:cubicBezTo>
                  <a:cubicBezTo>
                    <a:pt x="346" y="4610"/>
                    <a:pt x="405" y="4539"/>
                    <a:pt x="441" y="4455"/>
                  </a:cubicBezTo>
                  <a:cubicBezTo>
                    <a:pt x="679" y="4062"/>
                    <a:pt x="965" y="3693"/>
                    <a:pt x="1286" y="3360"/>
                  </a:cubicBezTo>
                  <a:cubicBezTo>
                    <a:pt x="2465" y="2134"/>
                    <a:pt x="3906" y="1217"/>
                    <a:pt x="5513" y="693"/>
                  </a:cubicBezTo>
                  <a:cubicBezTo>
                    <a:pt x="6034" y="510"/>
                    <a:pt x="6579" y="419"/>
                    <a:pt x="7125" y="419"/>
                  </a:cubicBezTo>
                  <a:cubicBezTo>
                    <a:pt x="7503" y="419"/>
                    <a:pt x="7881" y="462"/>
                    <a:pt x="8251" y="550"/>
                  </a:cubicBezTo>
                  <a:cubicBezTo>
                    <a:pt x="9621" y="860"/>
                    <a:pt x="10918" y="1431"/>
                    <a:pt x="12061" y="2241"/>
                  </a:cubicBezTo>
                  <a:cubicBezTo>
                    <a:pt x="12657" y="2646"/>
                    <a:pt x="13193" y="3134"/>
                    <a:pt x="13633" y="3705"/>
                  </a:cubicBezTo>
                  <a:cubicBezTo>
                    <a:pt x="13693" y="3777"/>
                    <a:pt x="13752" y="3836"/>
                    <a:pt x="13824" y="3896"/>
                  </a:cubicBezTo>
                  <a:cubicBezTo>
                    <a:pt x="13852" y="3918"/>
                    <a:pt x="13888" y="3930"/>
                    <a:pt x="13923" y="3930"/>
                  </a:cubicBezTo>
                  <a:cubicBezTo>
                    <a:pt x="13962" y="3930"/>
                    <a:pt x="14001" y="3915"/>
                    <a:pt x="14026" y="3884"/>
                  </a:cubicBezTo>
                  <a:cubicBezTo>
                    <a:pt x="14062" y="3836"/>
                    <a:pt x="14097" y="3789"/>
                    <a:pt x="14121" y="3729"/>
                  </a:cubicBezTo>
                  <a:cubicBezTo>
                    <a:pt x="14085" y="3646"/>
                    <a:pt x="14038" y="3562"/>
                    <a:pt x="13990" y="3491"/>
                  </a:cubicBezTo>
                  <a:cubicBezTo>
                    <a:pt x="13704" y="3110"/>
                    <a:pt x="13395" y="2777"/>
                    <a:pt x="13038" y="2479"/>
                  </a:cubicBezTo>
                  <a:cubicBezTo>
                    <a:pt x="11621" y="1265"/>
                    <a:pt x="9918" y="455"/>
                    <a:pt x="8097" y="110"/>
                  </a:cubicBezTo>
                  <a:cubicBezTo>
                    <a:pt x="7771" y="37"/>
                    <a:pt x="7436" y="1"/>
                    <a:pt x="7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2" name="Google Shape;312;p4"/>
          <p:cNvGrpSpPr/>
          <p:nvPr/>
        </p:nvGrpSpPr>
        <p:grpSpPr>
          <a:xfrm rot="1144739">
            <a:off x="207863" y="278656"/>
            <a:ext cx="813636" cy="813636"/>
            <a:chOff x="5182308" y="2185314"/>
            <a:chExt cx="735900" cy="735900"/>
          </a:xfrm>
        </p:grpSpPr>
        <p:sp>
          <p:nvSpPr>
            <p:cNvPr id="313" name="Google Shape;313;p4"/>
            <p:cNvSpPr/>
            <p:nvPr/>
          </p:nvSpPr>
          <p:spPr>
            <a:xfrm>
              <a:off x="5182308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4"/>
            <p:cNvSpPr/>
            <p:nvPr/>
          </p:nvSpPr>
          <p:spPr>
            <a:xfrm>
              <a:off x="5238888" y="2248225"/>
              <a:ext cx="618250" cy="606650"/>
            </a:xfrm>
            <a:custGeom>
              <a:rect b="b" l="l" r="r" t="t"/>
              <a:pathLst>
                <a:path extrusionOk="0" h="24266" w="24730">
                  <a:moveTo>
                    <a:pt x="12740" y="0"/>
                  </a:moveTo>
                  <a:cubicBezTo>
                    <a:pt x="12121" y="0"/>
                    <a:pt x="11502" y="36"/>
                    <a:pt x="10895" y="131"/>
                  </a:cubicBezTo>
                  <a:cubicBezTo>
                    <a:pt x="7799" y="512"/>
                    <a:pt x="5001" y="2108"/>
                    <a:pt x="3096" y="4572"/>
                  </a:cubicBezTo>
                  <a:cubicBezTo>
                    <a:pt x="858" y="7394"/>
                    <a:pt x="1" y="10585"/>
                    <a:pt x="560" y="14050"/>
                  </a:cubicBezTo>
                  <a:cubicBezTo>
                    <a:pt x="1215" y="18086"/>
                    <a:pt x="3418" y="21086"/>
                    <a:pt x="7097" y="22979"/>
                  </a:cubicBezTo>
                  <a:cubicBezTo>
                    <a:pt x="8718" y="23825"/>
                    <a:pt x="10513" y="24265"/>
                    <a:pt x="12334" y="24265"/>
                  </a:cubicBezTo>
                  <a:cubicBezTo>
                    <a:pt x="12358" y="24265"/>
                    <a:pt x="12383" y="24265"/>
                    <a:pt x="12407" y="24265"/>
                  </a:cubicBezTo>
                  <a:cubicBezTo>
                    <a:pt x="12871" y="24265"/>
                    <a:pt x="13336" y="24241"/>
                    <a:pt x="13800" y="24194"/>
                  </a:cubicBezTo>
                  <a:cubicBezTo>
                    <a:pt x="16276" y="23944"/>
                    <a:pt x="18610" y="22932"/>
                    <a:pt x="20479" y="21300"/>
                  </a:cubicBezTo>
                  <a:cubicBezTo>
                    <a:pt x="23230" y="18895"/>
                    <a:pt x="24658" y="15800"/>
                    <a:pt x="24718" y="12073"/>
                  </a:cubicBezTo>
                  <a:cubicBezTo>
                    <a:pt x="24730" y="11418"/>
                    <a:pt x="24682" y="10752"/>
                    <a:pt x="24563" y="10109"/>
                  </a:cubicBezTo>
                  <a:cubicBezTo>
                    <a:pt x="24063" y="7263"/>
                    <a:pt x="22753" y="4882"/>
                    <a:pt x="20670" y="3048"/>
                  </a:cubicBezTo>
                  <a:cubicBezTo>
                    <a:pt x="18360" y="1024"/>
                    <a:pt x="15693" y="0"/>
                    <a:pt x="127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4"/>
            <p:cNvSpPr/>
            <p:nvPr/>
          </p:nvSpPr>
          <p:spPr>
            <a:xfrm>
              <a:off x="5261813" y="2270550"/>
              <a:ext cx="573000" cy="562075"/>
            </a:xfrm>
            <a:custGeom>
              <a:rect b="b" l="l" r="r" t="t"/>
              <a:pathLst>
                <a:path extrusionOk="0" h="22483" w="22920">
                  <a:moveTo>
                    <a:pt x="11818" y="0"/>
                  </a:moveTo>
                  <a:cubicBezTo>
                    <a:pt x="11256" y="0"/>
                    <a:pt x="10682" y="40"/>
                    <a:pt x="10097" y="119"/>
                  </a:cubicBezTo>
                  <a:cubicBezTo>
                    <a:pt x="7251" y="476"/>
                    <a:pt x="4656" y="1953"/>
                    <a:pt x="2882" y="4227"/>
                  </a:cubicBezTo>
                  <a:cubicBezTo>
                    <a:pt x="846" y="6811"/>
                    <a:pt x="0" y="9751"/>
                    <a:pt x="536" y="13014"/>
                  </a:cubicBezTo>
                  <a:cubicBezTo>
                    <a:pt x="1143" y="16776"/>
                    <a:pt x="3203" y="19550"/>
                    <a:pt x="6584" y="21289"/>
                  </a:cubicBezTo>
                  <a:cubicBezTo>
                    <a:pt x="8120" y="22080"/>
                    <a:pt x="9809" y="22482"/>
                    <a:pt x="11515" y="22482"/>
                  </a:cubicBezTo>
                  <a:cubicBezTo>
                    <a:pt x="11939" y="22482"/>
                    <a:pt x="12364" y="22457"/>
                    <a:pt x="12788" y="22408"/>
                  </a:cubicBezTo>
                  <a:cubicBezTo>
                    <a:pt x="15086" y="22170"/>
                    <a:pt x="17241" y="21241"/>
                    <a:pt x="18979" y="19729"/>
                  </a:cubicBezTo>
                  <a:cubicBezTo>
                    <a:pt x="21574" y="17467"/>
                    <a:pt x="22860" y="14585"/>
                    <a:pt x="22908" y="11168"/>
                  </a:cubicBezTo>
                  <a:cubicBezTo>
                    <a:pt x="22920" y="10561"/>
                    <a:pt x="22872" y="9954"/>
                    <a:pt x="22765" y="9358"/>
                  </a:cubicBezTo>
                  <a:cubicBezTo>
                    <a:pt x="22313" y="6775"/>
                    <a:pt x="21146" y="4572"/>
                    <a:pt x="19157" y="2834"/>
                  </a:cubicBezTo>
                  <a:cubicBezTo>
                    <a:pt x="17005" y="938"/>
                    <a:pt x="14549" y="0"/>
                    <a:pt x="118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4"/>
            <p:cNvSpPr/>
            <p:nvPr/>
          </p:nvSpPr>
          <p:spPr>
            <a:xfrm>
              <a:off x="5332063" y="2563900"/>
              <a:ext cx="450675" cy="189725"/>
            </a:xfrm>
            <a:custGeom>
              <a:rect b="b" l="l" r="r" t="t"/>
              <a:pathLst>
                <a:path extrusionOk="0" h="7589" w="18027">
                  <a:moveTo>
                    <a:pt x="1418" y="437"/>
                  </a:moveTo>
                  <a:cubicBezTo>
                    <a:pt x="1582" y="437"/>
                    <a:pt x="1750" y="497"/>
                    <a:pt x="1905" y="625"/>
                  </a:cubicBezTo>
                  <a:cubicBezTo>
                    <a:pt x="2024" y="720"/>
                    <a:pt x="2131" y="827"/>
                    <a:pt x="2227" y="934"/>
                  </a:cubicBezTo>
                  <a:cubicBezTo>
                    <a:pt x="2334" y="1065"/>
                    <a:pt x="2441" y="1196"/>
                    <a:pt x="2536" y="1327"/>
                  </a:cubicBezTo>
                  <a:cubicBezTo>
                    <a:pt x="3203" y="2196"/>
                    <a:pt x="4072" y="2899"/>
                    <a:pt x="5060" y="3363"/>
                  </a:cubicBezTo>
                  <a:cubicBezTo>
                    <a:pt x="5727" y="3673"/>
                    <a:pt x="6430" y="3911"/>
                    <a:pt x="7144" y="4090"/>
                  </a:cubicBezTo>
                  <a:cubicBezTo>
                    <a:pt x="7720" y="4234"/>
                    <a:pt x="8297" y="4275"/>
                    <a:pt x="8873" y="4275"/>
                  </a:cubicBezTo>
                  <a:cubicBezTo>
                    <a:pt x="9297" y="4275"/>
                    <a:pt x="9721" y="4253"/>
                    <a:pt x="10144" y="4232"/>
                  </a:cubicBezTo>
                  <a:cubicBezTo>
                    <a:pt x="11633" y="3947"/>
                    <a:pt x="13049" y="3482"/>
                    <a:pt x="14264" y="2518"/>
                  </a:cubicBezTo>
                  <a:cubicBezTo>
                    <a:pt x="14704" y="2161"/>
                    <a:pt x="15109" y="1756"/>
                    <a:pt x="15454" y="1315"/>
                  </a:cubicBezTo>
                  <a:cubicBezTo>
                    <a:pt x="15609" y="1125"/>
                    <a:pt x="15752" y="934"/>
                    <a:pt x="15919" y="756"/>
                  </a:cubicBezTo>
                  <a:cubicBezTo>
                    <a:pt x="16129" y="533"/>
                    <a:pt x="16351" y="440"/>
                    <a:pt x="16561" y="440"/>
                  </a:cubicBezTo>
                  <a:cubicBezTo>
                    <a:pt x="16921" y="440"/>
                    <a:pt x="17240" y="716"/>
                    <a:pt x="17383" y="1077"/>
                  </a:cubicBezTo>
                  <a:cubicBezTo>
                    <a:pt x="17502" y="1387"/>
                    <a:pt x="17526" y="1720"/>
                    <a:pt x="17455" y="2054"/>
                  </a:cubicBezTo>
                  <a:cubicBezTo>
                    <a:pt x="17371" y="2411"/>
                    <a:pt x="17217" y="2756"/>
                    <a:pt x="17002" y="3066"/>
                  </a:cubicBezTo>
                  <a:cubicBezTo>
                    <a:pt x="16967" y="3101"/>
                    <a:pt x="16895" y="3113"/>
                    <a:pt x="16848" y="3137"/>
                  </a:cubicBezTo>
                  <a:cubicBezTo>
                    <a:pt x="16907" y="3244"/>
                    <a:pt x="16836" y="3304"/>
                    <a:pt x="16764" y="3375"/>
                  </a:cubicBezTo>
                  <a:cubicBezTo>
                    <a:pt x="15824" y="4816"/>
                    <a:pt x="14514" y="5804"/>
                    <a:pt x="12930" y="6435"/>
                  </a:cubicBezTo>
                  <a:cubicBezTo>
                    <a:pt x="12406" y="6638"/>
                    <a:pt x="11883" y="6792"/>
                    <a:pt x="11335" y="6911"/>
                  </a:cubicBezTo>
                  <a:cubicBezTo>
                    <a:pt x="11216" y="6935"/>
                    <a:pt x="11097" y="6935"/>
                    <a:pt x="10966" y="6959"/>
                  </a:cubicBezTo>
                  <a:lnTo>
                    <a:pt x="10966" y="5911"/>
                  </a:lnTo>
                  <a:cubicBezTo>
                    <a:pt x="11002" y="5887"/>
                    <a:pt x="11049" y="5852"/>
                    <a:pt x="11097" y="5840"/>
                  </a:cubicBezTo>
                  <a:cubicBezTo>
                    <a:pt x="11454" y="5733"/>
                    <a:pt x="11811" y="5637"/>
                    <a:pt x="12156" y="5542"/>
                  </a:cubicBezTo>
                  <a:cubicBezTo>
                    <a:pt x="12287" y="5685"/>
                    <a:pt x="12240" y="5840"/>
                    <a:pt x="12276" y="5983"/>
                  </a:cubicBezTo>
                  <a:cubicBezTo>
                    <a:pt x="12299" y="6090"/>
                    <a:pt x="12323" y="6185"/>
                    <a:pt x="12371" y="6280"/>
                  </a:cubicBezTo>
                  <a:cubicBezTo>
                    <a:pt x="12406" y="6328"/>
                    <a:pt x="12466" y="6340"/>
                    <a:pt x="12514" y="6340"/>
                  </a:cubicBezTo>
                  <a:cubicBezTo>
                    <a:pt x="12573" y="6316"/>
                    <a:pt x="12621" y="6280"/>
                    <a:pt x="12645" y="6233"/>
                  </a:cubicBezTo>
                  <a:cubicBezTo>
                    <a:pt x="12657" y="6161"/>
                    <a:pt x="12657" y="6078"/>
                    <a:pt x="12645" y="6006"/>
                  </a:cubicBezTo>
                  <a:cubicBezTo>
                    <a:pt x="12633" y="5804"/>
                    <a:pt x="12609" y="5590"/>
                    <a:pt x="12597" y="5375"/>
                  </a:cubicBezTo>
                  <a:lnTo>
                    <a:pt x="13597" y="4887"/>
                  </a:lnTo>
                  <a:cubicBezTo>
                    <a:pt x="13716" y="4971"/>
                    <a:pt x="13680" y="5066"/>
                    <a:pt x="13704" y="5149"/>
                  </a:cubicBezTo>
                  <a:cubicBezTo>
                    <a:pt x="13716" y="5280"/>
                    <a:pt x="13728" y="5411"/>
                    <a:pt x="13764" y="5542"/>
                  </a:cubicBezTo>
                  <a:cubicBezTo>
                    <a:pt x="13764" y="5630"/>
                    <a:pt x="13846" y="5698"/>
                    <a:pt x="13933" y="5698"/>
                  </a:cubicBezTo>
                  <a:cubicBezTo>
                    <a:pt x="13940" y="5698"/>
                    <a:pt x="13947" y="5698"/>
                    <a:pt x="13954" y="5697"/>
                  </a:cubicBezTo>
                  <a:cubicBezTo>
                    <a:pt x="14050" y="5673"/>
                    <a:pt x="14109" y="5590"/>
                    <a:pt x="14109" y="5495"/>
                  </a:cubicBezTo>
                  <a:cubicBezTo>
                    <a:pt x="14097" y="5411"/>
                    <a:pt x="14097" y="5316"/>
                    <a:pt x="14085" y="5233"/>
                  </a:cubicBezTo>
                  <a:cubicBezTo>
                    <a:pt x="14073" y="5042"/>
                    <a:pt x="14073" y="4852"/>
                    <a:pt x="14061" y="4637"/>
                  </a:cubicBezTo>
                  <a:cubicBezTo>
                    <a:pt x="14228" y="4506"/>
                    <a:pt x="14395" y="4375"/>
                    <a:pt x="14562" y="4268"/>
                  </a:cubicBezTo>
                  <a:cubicBezTo>
                    <a:pt x="14740" y="4161"/>
                    <a:pt x="14871" y="3994"/>
                    <a:pt x="15109" y="3899"/>
                  </a:cubicBezTo>
                  <a:cubicBezTo>
                    <a:pt x="15121" y="4042"/>
                    <a:pt x="15133" y="4161"/>
                    <a:pt x="15157" y="4268"/>
                  </a:cubicBezTo>
                  <a:cubicBezTo>
                    <a:pt x="15169" y="4363"/>
                    <a:pt x="15193" y="4471"/>
                    <a:pt x="15216" y="4566"/>
                  </a:cubicBezTo>
                  <a:cubicBezTo>
                    <a:pt x="15236" y="4624"/>
                    <a:pt x="15287" y="4682"/>
                    <a:pt x="15350" y="4682"/>
                  </a:cubicBezTo>
                  <a:cubicBezTo>
                    <a:pt x="15365" y="4682"/>
                    <a:pt x="15380" y="4680"/>
                    <a:pt x="15395" y="4673"/>
                  </a:cubicBezTo>
                  <a:cubicBezTo>
                    <a:pt x="15454" y="4637"/>
                    <a:pt x="15514" y="4590"/>
                    <a:pt x="15538" y="4518"/>
                  </a:cubicBezTo>
                  <a:cubicBezTo>
                    <a:pt x="15550" y="4435"/>
                    <a:pt x="15550" y="4340"/>
                    <a:pt x="15538" y="4256"/>
                  </a:cubicBezTo>
                  <a:cubicBezTo>
                    <a:pt x="15526" y="3994"/>
                    <a:pt x="15514" y="3744"/>
                    <a:pt x="15502" y="3494"/>
                  </a:cubicBezTo>
                  <a:lnTo>
                    <a:pt x="16371" y="2506"/>
                  </a:lnTo>
                  <a:cubicBezTo>
                    <a:pt x="16407" y="2577"/>
                    <a:pt x="16443" y="2649"/>
                    <a:pt x="16467" y="2720"/>
                  </a:cubicBezTo>
                  <a:cubicBezTo>
                    <a:pt x="16490" y="2804"/>
                    <a:pt x="16490" y="2899"/>
                    <a:pt x="16502" y="2982"/>
                  </a:cubicBezTo>
                  <a:cubicBezTo>
                    <a:pt x="16531" y="3125"/>
                    <a:pt x="16567" y="3169"/>
                    <a:pt x="16707" y="3169"/>
                  </a:cubicBezTo>
                  <a:cubicBezTo>
                    <a:pt x="16742" y="3169"/>
                    <a:pt x="16785" y="3166"/>
                    <a:pt x="16836" y="3161"/>
                  </a:cubicBezTo>
                  <a:cubicBezTo>
                    <a:pt x="16848" y="2923"/>
                    <a:pt x="16836" y="2685"/>
                    <a:pt x="16824" y="2447"/>
                  </a:cubicBezTo>
                  <a:cubicBezTo>
                    <a:pt x="16788" y="2149"/>
                    <a:pt x="16776" y="1875"/>
                    <a:pt x="16967" y="1613"/>
                  </a:cubicBezTo>
                  <a:cubicBezTo>
                    <a:pt x="16788" y="1434"/>
                    <a:pt x="16681" y="1184"/>
                    <a:pt x="16669" y="934"/>
                  </a:cubicBezTo>
                  <a:cubicBezTo>
                    <a:pt x="16669" y="887"/>
                    <a:pt x="16657" y="839"/>
                    <a:pt x="16621" y="815"/>
                  </a:cubicBezTo>
                  <a:cubicBezTo>
                    <a:pt x="16562" y="768"/>
                    <a:pt x="16490" y="744"/>
                    <a:pt x="16419" y="744"/>
                  </a:cubicBezTo>
                  <a:cubicBezTo>
                    <a:pt x="16371" y="768"/>
                    <a:pt x="16324" y="803"/>
                    <a:pt x="16312" y="863"/>
                  </a:cubicBezTo>
                  <a:cubicBezTo>
                    <a:pt x="16288" y="1006"/>
                    <a:pt x="16288" y="1161"/>
                    <a:pt x="16324" y="1304"/>
                  </a:cubicBezTo>
                  <a:cubicBezTo>
                    <a:pt x="16431" y="1732"/>
                    <a:pt x="16276" y="2054"/>
                    <a:pt x="15978" y="2351"/>
                  </a:cubicBezTo>
                  <a:cubicBezTo>
                    <a:pt x="15835" y="2482"/>
                    <a:pt x="15728" y="2673"/>
                    <a:pt x="15514" y="2792"/>
                  </a:cubicBezTo>
                  <a:cubicBezTo>
                    <a:pt x="15502" y="2685"/>
                    <a:pt x="15490" y="2637"/>
                    <a:pt x="15478" y="2542"/>
                  </a:cubicBezTo>
                  <a:cubicBezTo>
                    <a:pt x="15478" y="2458"/>
                    <a:pt x="15478" y="2363"/>
                    <a:pt x="15454" y="2280"/>
                  </a:cubicBezTo>
                  <a:cubicBezTo>
                    <a:pt x="15431" y="2149"/>
                    <a:pt x="15359" y="2077"/>
                    <a:pt x="15252" y="2077"/>
                  </a:cubicBezTo>
                  <a:cubicBezTo>
                    <a:pt x="15145" y="2077"/>
                    <a:pt x="15062" y="2173"/>
                    <a:pt x="15062" y="2280"/>
                  </a:cubicBezTo>
                  <a:lnTo>
                    <a:pt x="15062" y="2685"/>
                  </a:lnTo>
                  <a:cubicBezTo>
                    <a:pt x="15073" y="2851"/>
                    <a:pt x="15085" y="3018"/>
                    <a:pt x="15085" y="3185"/>
                  </a:cubicBezTo>
                  <a:cubicBezTo>
                    <a:pt x="15073" y="3220"/>
                    <a:pt x="15062" y="3268"/>
                    <a:pt x="15062" y="3304"/>
                  </a:cubicBezTo>
                  <a:cubicBezTo>
                    <a:pt x="14776" y="3566"/>
                    <a:pt x="14490" y="3863"/>
                    <a:pt x="14073" y="4054"/>
                  </a:cubicBezTo>
                  <a:cubicBezTo>
                    <a:pt x="14061" y="3840"/>
                    <a:pt x="14050" y="3673"/>
                    <a:pt x="14038" y="3482"/>
                  </a:cubicBezTo>
                  <a:cubicBezTo>
                    <a:pt x="14027" y="3320"/>
                    <a:pt x="13938" y="3217"/>
                    <a:pt x="13832" y="3217"/>
                  </a:cubicBezTo>
                  <a:cubicBezTo>
                    <a:pt x="13822" y="3217"/>
                    <a:pt x="13811" y="3218"/>
                    <a:pt x="13800" y="3220"/>
                  </a:cubicBezTo>
                  <a:cubicBezTo>
                    <a:pt x="13692" y="3244"/>
                    <a:pt x="13621" y="3328"/>
                    <a:pt x="13621" y="3494"/>
                  </a:cubicBezTo>
                  <a:lnTo>
                    <a:pt x="13621" y="4352"/>
                  </a:lnTo>
                  <a:cubicBezTo>
                    <a:pt x="13323" y="4602"/>
                    <a:pt x="12966" y="4768"/>
                    <a:pt x="12585" y="4863"/>
                  </a:cubicBezTo>
                  <a:lnTo>
                    <a:pt x="12537" y="4518"/>
                  </a:lnTo>
                  <a:cubicBezTo>
                    <a:pt x="12514" y="4375"/>
                    <a:pt x="12490" y="4209"/>
                    <a:pt x="12466" y="4078"/>
                  </a:cubicBezTo>
                  <a:cubicBezTo>
                    <a:pt x="12445" y="3963"/>
                    <a:pt x="12370" y="3895"/>
                    <a:pt x="12288" y="3895"/>
                  </a:cubicBezTo>
                  <a:cubicBezTo>
                    <a:pt x="12276" y="3895"/>
                    <a:pt x="12264" y="3896"/>
                    <a:pt x="12252" y="3899"/>
                  </a:cubicBezTo>
                  <a:cubicBezTo>
                    <a:pt x="12145" y="3923"/>
                    <a:pt x="12073" y="4030"/>
                    <a:pt x="12085" y="4137"/>
                  </a:cubicBezTo>
                  <a:cubicBezTo>
                    <a:pt x="12097" y="4280"/>
                    <a:pt x="12109" y="4435"/>
                    <a:pt x="12121" y="4578"/>
                  </a:cubicBezTo>
                  <a:cubicBezTo>
                    <a:pt x="12145" y="4733"/>
                    <a:pt x="12156" y="4875"/>
                    <a:pt x="12180" y="5042"/>
                  </a:cubicBezTo>
                  <a:cubicBezTo>
                    <a:pt x="11799" y="5268"/>
                    <a:pt x="11383" y="5316"/>
                    <a:pt x="10990" y="5423"/>
                  </a:cubicBezTo>
                  <a:cubicBezTo>
                    <a:pt x="10930" y="5221"/>
                    <a:pt x="10906" y="5018"/>
                    <a:pt x="10930" y="4804"/>
                  </a:cubicBezTo>
                  <a:cubicBezTo>
                    <a:pt x="10918" y="4685"/>
                    <a:pt x="10918" y="4566"/>
                    <a:pt x="10894" y="4447"/>
                  </a:cubicBezTo>
                  <a:cubicBezTo>
                    <a:pt x="10884" y="4366"/>
                    <a:pt x="10814" y="4311"/>
                    <a:pt x="10734" y="4311"/>
                  </a:cubicBezTo>
                  <a:cubicBezTo>
                    <a:pt x="10720" y="4311"/>
                    <a:pt x="10706" y="4312"/>
                    <a:pt x="10692" y="4316"/>
                  </a:cubicBezTo>
                  <a:cubicBezTo>
                    <a:pt x="10632" y="4340"/>
                    <a:pt x="10561" y="4399"/>
                    <a:pt x="10549" y="4459"/>
                  </a:cubicBezTo>
                  <a:cubicBezTo>
                    <a:pt x="10525" y="4602"/>
                    <a:pt x="10525" y="4756"/>
                    <a:pt x="10525" y="4899"/>
                  </a:cubicBezTo>
                  <a:cubicBezTo>
                    <a:pt x="10525" y="5090"/>
                    <a:pt x="10573" y="5280"/>
                    <a:pt x="10513" y="5495"/>
                  </a:cubicBezTo>
                  <a:cubicBezTo>
                    <a:pt x="10109" y="5625"/>
                    <a:pt x="9692" y="5614"/>
                    <a:pt x="9263" y="5673"/>
                  </a:cubicBezTo>
                  <a:cubicBezTo>
                    <a:pt x="9228" y="5590"/>
                    <a:pt x="9204" y="5495"/>
                    <a:pt x="9192" y="5399"/>
                  </a:cubicBezTo>
                  <a:lnTo>
                    <a:pt x="9192" y="4863"/>
                  </a:lnTo>
                  <a:cubicBezTo>
                    <a:pt x="9192" y="4792"/>
                    <a:pt x="9180" y="4721"/>
                    <a:pt x="9144" y="4649"/>
                  </a:cubicBezTo>
                  <a:cubicBezTo>
                    <a:pt x="9097" y="4590"/>
                    <a:pt x="9037" y="4554"/>
                    <a:pt x="8966" y="4542"/>
                  </a:cubicBezTo>
                  <a:cubicBezTo>
                    <a:pt x="8894" y="4554"/>
                    <a:pt x="8823" y="4602"/>
                    <a:pt x="8787" y="4661"/>
                  </a:cubicBezTo>
                  <a:cubicBezTo>
                    <a:pt x="8763" y="4744"/>
                    <a:pt x="8751" y="4840"/>
                    <a:pt x="8763" y="4923"/>
                  </a:cubicBezTo>
                  <a:lnTo>
                    <a:pt x="8763" y="5625"/>
                  </a:lnTo>
                  <a:cubicBezTo>
                    <a:pt x="8660" y="5641"/>
                    <a:pt x="8560" y="5648"/>
                    <a:pt x="8462" y="5648"/>
                  </a:cubicBezTo>
                  <a:cubicBezTo>
                    <a:pt x="8116" y="5648"/>
                    <a:pt x="7795" y="5567"/>
                    <a:pt x="7489" y="5530"/>
                  </a:cubicBezTo>
                  <a:cubicBezTo>
                    <a:pt x="7370" y="5364"/>
                    <a:pt x="7418" y="5233"/>
                    <a:pt x="7418" y="5102"/>
                  </a:cubicBezTo>
                  <a:cubicBezTo>
                    <a:pt x="7406" y="4887"/>
                    <a:pt x="7418" y="4685"/>
                    <a:pt x="7406" y="4471"/>
                  </a:cubicBezTo>
                  <a:cubicBezTo>
                    <a:pt x="7406" y="4375"/>
                    <a:pt x="7323" y="4304"/>
                    <a:pt x="7227" y="4304"/>
                  </a:cubicBezTo>
                  <a:cubicBezTo>
                    <a:pt x="7132" y="4304"/>
                    <a:pt x="7049" y="4375"/>
                    <a:pt x="7049" y="4471"/>
                  </a:cubicBezTo>
                  <a:cubicBezTo>
                    <a:pt x="7025" y="4590"/>
                    <a:pt x="7025" y="4709"/>
                    <a:pt x="7013" y="4828"/>
                  </a:cubicBezTo>
                  <a:cubicBezTo>
                    <a:pt x="7013" y="5006"/>
                    <a:pt x="7001" y="5185"/>
                    <a:pt x="6989" y="5387"/>
                  </a:cubicBezTo>
                  <a:cubicBezTo>
                    <a:pt x="6584" y="5340"/>
                    <a:pt x="6191" y="5244"/>
                    <a:pt x="5810" y="5090"/>
                  </a:cubicBezTo>
                  <a:cubicBezTo>
                    <a:pt x="5775" y="4852"/>
                    <a:pt x="5787" y="4625"/>
                    <a:pt x="5834" y="4399"/>
                  </a:cubicBezTo>
                  <a:cubicBezTo>
                    <a:pt x="5846" y="4280"/>
                    <a:pt x="5858" y="4161"/>
                    <a:pt x="5846" y="4042"/>
                  </a:cubicBezTo>
                  <a:cubicBezTo>
                    <a:pt x="5846" y="3971"/>
                    <a:pt x="5760" y="3891"/>
                    <a:pt x="5690" y="3891"/>
                  </a:cubicBezTo>
                  <a:cubicBezTo>
                    <a:pt x="5678" y="3891"/>
                    <a:pt x="5666" y="3894"/>
                    <a:pt x="5656" y="3899"/>
                  </a:cubicBezTo>
                  <a:cubicBezTo>
                    <a:pt x="5584" y="3911"/>
                    <a:pt x="5525" y="3959"/>
                    <a:pt x="5489" y="4018"/>
                  </a:cubicBezTo>
                  <a:cubicBezTo>
                    <a:pt x="5453" y="4137"/>
                    <a:pt x="5441" y="4256"/>
                    <a:pt x="5429" y="4375"/>
                  </a:cubicBezTo>
                  <a:cubicBezTo>
                    <a:pt x="5429" y="4530"/>
                    <a:pt x="5406" y="4697"/>
                    <a:pt x="5346" y="4852"/>
                  </a:cubicBezTo>
                  <a:cubicBezTo>
                    <a:pt x="4989" y="4780"/>
                    <a:pt x="4703" y="4637"/>
                    <a:pt x="4275" y="4328"/>
                  </a:cubicBezTo>
                  <a:cubicBezTo>
                    <a:pt x="4286" y="4137"/>
                    <a:pt x="4298" y="3935"/>
                    <a:pt x="4310" y="3732"/>
                  </a:cubicBezTo>
                  <a:cubicBezTo>
                    <a:pt x="4310" y="3625"/>
                    <a:pt x="4310" y="3518"/>
                    <a:pt x="4310" y="3411"/>
                  </a:cubicBezTo>
                  <a:cubicBezTo>
                    <a:pt x="4298" y="3304"/>
                    <a:pt x="4203" y="3220"/>
                    <a:pt x="4096" y="3220"/>
                  </a:cubicBezTo>
                  <a:cubicBezTo>
                    <a:pt x="4001" y="3232"/>
                    <a:pt x="3929" y="3304"/>
                    <a:pt x="3917" y="3399"/>
                  </a:cubicBezTo>
                  <a:cubicBezTo>
                    <a:pt x="3894" y="3530"/>
                    <a:pt x="3894" y="3661"/>
                    <a:pt x="3894" y="3804"/>
                  </a:cubicBezTo>
                  <a:cubicBezTo>
                    <a:pt x="3894" y="3875"/>
                    <a:pt x="3882" y="3947"/>
                    <a:pt x="3870" y="4054"/>
                  </a:cubicBezTo>
                  <a:cubicBezTo>
                    <a:pt x="3798" y="4030"/>
                    <a:pt x="3727" y="3994"/>
                    <a:pt x="3655" y="3959"/>
                  </a:cubicBezTo>
                  <a:cubicBezTo>
                    <a:pt x="3441" y="3780"/>
                    <a:pt x="3215" y="3601"/>
                    <a:pt x="2989" y="3423"/>
                  </a:cubicBezTo>
                  <a:cubicBezTo>
                    <a:pt x="2881" y="3339"/>
                    <a:pt x="2822" y="3209"/>
                    <a:pt x="2846" y="3066"/>
                  </a:cubicBezTo>
                  <a:cubicBezTo>
                    <a:pt x="2858" y="2887"/>
                    <a:pt x="2881" y="2708"/>
                    <a:pt x="2881" y="2530"/>
                  </a:cubicBezTo>
                  <a:cubicBezTo>
                    <a:pt x="2881" y="2423"/>
                    <a:pt x="2870" y="2316"/>
                    <a:pt x="2846" y="2220"/>
                  </a:cubicBezTo>
                  <a:cubicBezTo>
                    <a:pt x="2822" y="2149"/>
                    <a:pt x="2762" y="2101"/>
                    <a:pt x="2703" y="2077"/>
                  </a:cubicBezTo>
                  <a:cubicBezTo>
                    <a:pt x="2690" y="2074"/>
                    <a:pt x="2678" y="2073"/>
                    <a:pt x="2667" y="2073"/>
                  </a:cubicBezTo>
                  <a:cubicBezTo>
                    <a:pt x="2589" y="2073"/>
                    <a:pt x="2531" y="2138"/>
                    <a:pt x="2500" y="2220"/>
                  </a:cubicBezTo>
                  <a:cubicBezTo>
                    <a:pt x="2477" y="2268"/>
                    <a:pt x="2465" y="2327"/>
                    <a:pt x="2465" y="2387"/>
                  </a:cubicBezTo>
                  <a:cubicBezTo>
                    <a:pt x="2453" y="2506"/>
                    <a:pt x="2453" y="2625"/>
                    <a:pt x="2453" y="2744"/>
                  </a:cubicBezTo>
                  <a:cubicBezTo>
                    <a:pt x="2428" y="2755"/>
                    <a:pt x="2406" y="2760"/>
                    <a:pt x="2387" y="2760"/>
                  </a:cubicBezTo>
                  <a:cubicBezTo>
                    <a:pt x="2324" y="2760"/>
                    <a:pt x="2287" y="2709"/>
                    <a:pt x="2250" y="2673"/>
                  </a:cubicBezTo>
                  <a:cubicBezTo>
                    <a:pt x="2167" y="2577"/>
                    <a:pt x="2096" y="2482"/>
                    <a:pt x="2000" y="2399"/>
                  </a:cubicBezTo>
                  <a:cubicBezTo>
                    <a:pt x="1667" y="2077"/>
                    <a:pt x="1488" y="1720"/>
                    <a:pt x="1631" y="1244"/>
                  </a:cubicBezTo>
                  <a:cubicBezTo>
                    <a:pt x="1655" y="1125"/>
                    <a:pt x="1667" y="1006"/>
                    <a:pt x="1643" y="887"/>
                  </a:cubicBezTo>
                  <a:cubicBezTo>
                    <a:pt x="1643" y="803"/>
                    <a:pt x="1584" y="744"/>
                    <a:pt x="1512" y="732"/>
                  </a:cubicBezTo>
                  <a:cubicBezTo>
                    <a:pt x="1503" y="731"/>
                    <a:pt x="1493" y="730"/>
                    <a:pt x="1483" y="730"/>
                  </a:cubicBezTo>
                  <a:cubicBezTo>
                    <a:pt x="1398" y="730"/>
                    <a:pt x="1319" y="777"/>
                    <a:pt x="1298" y="863"/>
                  </a:cubicBezTo>
                  <a:cubicBezTo>
                    <a:pt x="1274" y="911"/>
                    <a:pt x="1262" y="970"/>
                    <a:pt x="1250" y="1030"/>
                  </a:cubicBezTo>
                  <a:cubicBezTo>
                    <a:pt x="1227" y="1196"/>
                    <a:pt x="1227" y="1387"/>
                    <a:pt x="1060" y="1506"/>
                  </a:cubicBezTo>
                  <a:cubicBezTo>
                    <a:pt x="1012" y="1554"/>
                    <a:pt x="1012" y="1613"/>
                    <a:pt x="1036" y="1673"/>
                  </a:cubicBezTo>
                  <a:cubicBezTo>
                    <a:pt x="1203" y="1958"/>
                    <a:pt x="1131" y="2256"/>
                    <a:pt x="1119" y="2554"/>
                  </a:cubicBezTo>
                  <a:cubicBezTo>
                    <a:pt x="1107" y="2697"/>
                    <a:pt x="1096" y="2851"/>
                    <a:pt x="1096" y="2994"/>
                  </a:cubicBezTo>
                  <a:cubicBezTo>
                    <a:pt x="1084" y="3078"/>
                    <a:pt x="1131" y="3149"/>
                    <a:pt x="1203" y="3173"/>
                  </a:cubicBezTo>
                  <a:cubicBezTo>
                    <a:pt x="1217" y="3176"/>
                    <a:pt x="1231" y="3178"/>
                    <a:pt x="1246" y="3178"/>
                  </a:cubicBezTo>
                  <a:cubicBezTo>
                    <a:pt x="1325" y="3178"/>
                    <a:pt x="1397" y="3124"/>
                    <a:pt x="1417" y="3054"/>
                  </a:cubicBezTo>
                  <a:cubicBezTo>
                    <a:pt x="1441" y="2970"/>
                    <a:pt x="1453" y="2875"/>
                    <a:pt x="1477" y="2792"/>
                  </a:cubicBezTo>
                  <a:cubicBezTo>
                    <a:pt x="1488" y="2720"/>
                    <a:pt x="1488" y="2637"/>
                    <a:pt x="1512" y="2566"/>
                  </a:cubicBezTo>
                  <a:cubicBezTo>
                    <a:pt x="1512" y="2554"/>
                    <a:pt x="1524" y="2554"/>
                    <a:pt x="1560" y="2518"/>
                  </a:cubicBezTo>
                  <a:cubicBezTo>
                    <a:pt x="1893" y="2792"/>
                    <a:pt x="2119" y="3185"/>
                    <a:pt x="2453" y="3447"/>
                  </a:cubicBezTo>
                  <a:cubicBezTo>
                    <a:pt x="2441" y="3768"/>
                    <a:pt x="2417" y="4066"/>
                    <a:pt x="2405" y="4363"/>
                  </a:cubicBezTo>
                  <a:cubicBezTo>
                    <a:pt x="2393" y="4554"/>
                    <a:pt x="2489" y="4661"/>
                    <a:pt x="2584" y="4661"/>
                  </a:cubicBezTo>
                  <a:cubicBezTo>
                    <a:pt x="2679" y="4661"/>
                    <a:pt x="2739" y="4578"/>
                    <a:pt x="2774" y="4399"/>
                  </a:cubicBezTo>
                  <a:cubicBezTo>
                    <a:pt x="2798" y="4232"/>
                    <a:pt x="2810" y="4066"/>
                    <a:pt x="2846" y="3863"/>
                  </a:cubicBezTo>
                  <a:cubicBezTo>
                    <a:pt x="3215" y="4113"/>
                    <a:pt x="3536" y="4387"/>
                    <a:pt x="3882" y="4613"/>
                  </a:cubicBezTo>
                  <a:cubicBezTo>
                    <a:pt x="3882" y="4780"/>
                    <a:pt x="3870" y="4947"/>
                    <a:pt x="3858" y="5078"/>
                  </a:cubicBezTo>
                  <a:cubicBezTo>
                    <a:pt x="3846" y="5221"/>
                    <a:pt x="3834" y="5352"/>
                    <a:pt x="3834" y="5483"/>
                  </a:cubicBezTo>
                  <a:cubicBezTo>
                    <a:pt x="3822" y="5578"/>
                    <a:pt x="3894" y="5661"/>
                    <a:pt x="3989" y="5685"/>
                  </a:cubicBezTo>
                  <a:cubicBezTo>
                    <a:pt x="4001" y="5688"/>
                    <a:pt x="4013" y="5690"/>
                    <a:pt x="4024" y="5690"/>
                  </a:cubicBezTo>
                  <a:cubicBezTo>
                    <a:pt x="4104" y="5690"/>
                    <a:pt x="4170" y="5619"/>
                    <a:pt x="4191" y="5495"/>
                  </a:cubicBezTo>
                  <a:cubicBezTo>
                    <a:pt x="4227" y="5316"/>
                    <a:pt x="4251" y="5125"/>
                    <a:pt x="4275" y="4899"/>
                  </a:cubicBezTo>
                  <a:cubicBezTo>
                    <a:pt x="4489" y="4911"/>
                    <a:pt x="4644" y="5054"/>
                    <a:pt x="4810" y="5125"/>
                  </a:cubicBezTo>
                  <a:cubicBezTo>
                    <a:pt x="4977" y="5197"/>
                    <a:pt x="5132" y="5268"/>
                    <a:pt x="5310" y="5352"/>
                  </a:cubicBezTo>
                  <a:cubicBezTo>
                    <a:pt x="5370" y="5530"/>
                    <a:pt x="5322" y="5709"/>
                    <a:pt x="5310" y="5876"/>
                  </a:cubicBezTo>
                  <a:cubicBezTo>
                    <a:pt x="5287" y="5983"/>
                    <a:pt x="5287" y="6090"/>
                    <a:pt x="5287" y="6197"/>
                  </a:cubicBezTo>
                  <a:cubicBezTo>
                    <a:pt x="5310" y="6257"/>
                    <a:pt x="5358" y="6316"/>
                    <a:pt x="5429" y="6328"/>
                  </a:cubicBezTo>
                  <a:cubicBezTo>
                    <a:pt x="5501" y="6328"/>
                    <a:pt x="5560" y="6292"/>
                    <a:pt x="5608" y="6233"/>
                  </a:cubicBezTo>
                  <a:cubicBezTo>
                    <a:pt x="5644" y="6149"/>
                    <a:pt x="5668" y="6042"/>
                    <a:pt x="5679" y="5935"/>
                  </a:cubicBezTo>
                  <a:cubicBezTo>
                    <a:pt x="5703" y="5828"/>
                    <a:pt x="5715" y="5709"/>
                    <a:pt x="5739" y="5554"/>
                  </a:cubicBezTo>
                  <a:cubicBezTo>
                    <a:pt x="6156" y="5625"/>
                    <a:pt x="6549" y="5768"/>
                    <a:pt x="6942" y="5864"/>
                  </a:cubicBezTo>
                  <a:cubicBezTo>
                    <a:pt x="7061" y="6221"/>
                    <a:pt x="6918" y="6566"/>
                    <a:pt x="7025" y="6935"/>
                  </a:cubicBezTo>
                  <a:cubicBezTo>
                    <a:pt x="6930" y="6947"/>
                    <a:pt x="6846" y="6947"/>
                    <a:pt x="6763" y="6947"/>
                  </a:cubicBezTo>
                  <a:cubicBezTo>
                    <a:pt x="4775" y="6542"/>
                    <a:pt x="3036" y="5661"/>
                    <a:pt x="1703" y="4078"/>
                  </a:cubicBezTo>
                  <a:cubicBezTo>
                    <a:pt x="1334" y="3637"/>
                    <a:pt x="1012" y="3173"/>
                    <a:pt x="750" y="2661"/>
                  </a:cubicBezTo>
                  <a:cubicBezTo>
                    <a:pt x="572" y="2351"/>
                    <a:pt x="476" y="1982"/>
                    <a:pt x="488" y="1625"/>
                  </a:cubicBezTo>
                  <a:cubicBezTo>
                    <a:pt x="488" y="1351"/>
                    <a:pt x="572" y="1089"/>
                    <a:pt x="715" y="863"/>
                  </a:cubicBezTo>
                  <a:cubicBezTo>
                    <a:pt x="898" y="591"/>
                    <a:pt x="1154" y="437"/>
                    <a:pt x="1418" y="437"/>
                  </a:cubicBezTo>
                  <a:close/>
                  <a:moveTo>
                    <a:pt x="10429" y="5971"/>
                  </a:moveTo>
                  <a:cubicBezTo>
                    <a:pt x="10468" y="5971"/>
                    <a:pt x="10508" y="5975"/>
                    <a:pt x="10549" y="5983"/>
                  </a:cubicBezTo>
                  <a:cubicBezTo>
                    <a:pt x="10632" y="6316"/>
                    <a:pt x="10537" y="6685"/>
                    <a:pt x="10787" y="6995"/>
                  </a:cubicBezTo>
                  <a:cubicBezTo>
                    <a:pt x="10327" y="7089"/>
                    <a:pt x="9867" y="7128"/>
                    <a:pt x="9398" y="7128"/>
                  </a:cubicBezTo>
                  <a:cubicBezTo>
                    <a:pt x="9334" y="7128"/>
                    <a:pt x="9269" y="7127"/>
                    <a:pt x="9204" y="7126"/>
                  </a:cubicBezTo>
                  <a:lnTo>
                    <a:pt x="9204" y="6161"/>
                  </a:lnTo>
                  <a:cubicBezTo>
                    <a:pt x="9430" y="6042"/>
                    <a:pt x="9656" y="6078"/>
                    <a:pt x="9882" y="6066"/>
                  </a:cubicBezTo>
                  <a:cubicBezTo>
                    <a:pt x="10061" y="6056"/>
                    <a:pt x="10232" y="5971"/>
                    <a:pt x="10429" y="5971"/>
                  </a:cubicBezTo>
                  <a:close/>
                  <a:moveTo>
                    <a:pt x="7566" y="5970"/>
                  </a:moveTo>
                  <a:cubicBezTo>
                    <a:pt x="7747" y="5970"/>
                    <a:pt x="7916" y="6066"/>
                    <a:pt x="8085" y="6066"/>
                  </a:cubicBezTo>
                  <a:cubicBezTo>
                    <a:pt x="8287" y="6066"/>
                    <a:pt x="8501" y="6090"/>
                    <a:pt x="8727" y="6102"/>
                  </a:cubicBezTo>
                  <a:cubicBezTo>
                    <a:pt x="8811" y="6447"/>
                    <a:pt x="8704" y="6780"/>
                    <a:pt x="8799" y="7114"/>
                  </a:cubicBezTo>
                  <a:cubicBezTo>
                    <a:pt x="8687" y="7129"/>
                    <a:pt x="8577" y="7135"/>
                    <a:pt x="8466" y="7135"/>
                  </a:cubicBezTo>
                  <a:cubicBezTo>
                    <a:pt x="8047" y="7135"/>
                    <a:pt x="7632" y="7047"/>
                    <a:pt x="7180" y="7019"/>
                  </a:cubicBezTo>
                  <a:cubicBezTo>
                    <a:pt x="7418" y="6673"/>
                    <a:pt x="7323" y="6316"/>
                    <a:pt x="7418" y="5995"/>
                  </a:cubicBezTo>
                  <a:cubicBezTo>
                    <a:pt x="7468" y="5977"/>
                    <a:pt x="7518" y="5970"/>
                    <a:pt x="7566" y="5970"/>
                  </a:cubicBezTo>
                  <a:close/>
                  <a:moveTo>
                    <a:pt x="1390" y="1"/>
                  </a:moveTo>
                  <a:cubicBezTo>
                    <a:pt x="1027" y="1"/>
                    <a:pt x="668" y="175"/>
                    <a:pt x="453" y="506"/>
                  </a:cubicBezTo>
                  <a:cubicBezTo>
                    <a:pt x="131" y="934"/>
                    <a:pt x="0" y="1470"/>
                    <a:pt x="84" y="1994"/>
                  </a:cubicBezTo>
                  <a:cubicBezTo>
                    <a:pt x="143" y="2351"/>
                    <a:pt x="262" y="2697"/>
                    <a:pt x="453" y="3006"/>
                  </a:cubicBezTo>
                  <a:cubicBezTo>
                    <a:pt x="810" y="3613"/>
                    <a:pt x="1238" y="4173"/>
                    <a:pt x="1715" y="4697"/>
                  </a:cubicBezTo>
                  <a:cubicBezTo>
                    <a:pt x="2370" y="5399"/>
                    <a:pt x="3143" y="5983"/>
                    <a:pt x="3989" y="6423"/>
                  </a:cubicBezTo>
                  <a:cubicBezTo>
                    <a:pt x="5560" y="7245"/>
                    <a:pt x="7239" y="7530"/>
                    <a:pt x="8977" y="7578"/>
                  </a:cubicBezTo>
                  <a:cubicBezTo>
                    <a:pt x="9069" y="7585"/>
                    <a:pt x="9160" y="7588"/>
                    <a:pt x="9252" y="7588"/>
                  </a:cubicBezTo>
                  <a:cubicBezTo>
                    <a:pt x="9777" y="7588"/>
                    <a:pt x="10295" y="7484"/>
                    <a:pt x="10823" y="7423"/>
                  </a:cubicBezTo>
                  <a:cubicBezTo>
                    <a:pt x="12240" y="7233"/>
                    <a:pt x="13597" y="6733"/>
                    <a:pt x="14800" y="5959"/>
                  </a:cubicBezTo>
                  <a:cubicBezTo>
                    <a:pt x="15490" y="5483"/>
                    <a:pt x="16121" y="4923"/>
                    <a:pt x="16657" y="4268"/>
                  </a:cubicBezTo>
                  <a:cubicBezTo>
                    <a:pt x="16990" y="3851"/>
                    <a:pt x="17300" y="3399"/>
                    <a:pt x="17562" y="2935"/>
                  </a:cubicBezTo>
                  <a:cubicBezTo>
                    <a:pt x="17669" y="2744"/>
                    <a:pt x="17764" y="2530"/>
                    <a:pt x="17824" y="2316"/>
                  </a:cubicBezTo>
                  <a:cubicBezTo>
                    <a:pt x="18026" y="1685"/>
                    <a:pt x="17907" y="994"/>
                    <a:pt x="17502" y="482"/>
                  </a:cubicBezTo>
                  <a:cubicBezTo>
                    <a:pt x="17286" y="171"/>
                    <a:pt x="16942" y="5"/>
                    <a:pt x="16593" y="5"/>
                  </a:cubicBezTo>
                  <a:cubicBezTo>
                    <a:pt x="16367" y="5"/>
                    <a:pt x="16139" y="75"/>
                    <a:pt x="15943" y="220"/>
                  </a:cubicBezTo>
                  <a:cubicBezTo>
                    <a:pt x="15764" y="339"/>
                    <a:pt x="15609" y="482"/>
                    <a:pt x="15466" y="637"/>
                  </a:cubicBezTo>
                  <a:cubicBezTo>
                    <a:pt x="15335" y="780"/>
                    <a:pt x="15216" y="923"/>
                    <a:pt x="15097" y="1077"/>
                  </a:cubicBezTo>
                  <a:cubicBezTo>
                    <a:pt x="14764" y="1530"/>
                    <a:pt x="14371" y="1923"/>
                    <a:pt x="13930" y="2256"/>
                  </a:cubicBezTo>
                  <a:cubicBezTo>
                    <a:pt x="12740" y="3161"/>
                    <a:pt x="11371" y="3625"/>
                    <a:pt x="9906" y="3816"/>
                  </a:cubicBezTo>
                  <a:cubicBezTo>
                    <a:pt x="9608" y="3848"/>
                    <a:pt x="9309" y="3864"/>
                    <a:pt x="9010" y="3864"/>
                  </a:cubicBezTo>
                  <a:cubicBezTo>
                    <a:pt x="8425" y="3864"/>
                    <a:pt x="7842" y="3803"/>
                    <a:pt x="7275" y="3685"/>
                  </a:cubicBezTo>
                  <a:cubicBezTo>
                    <a:pt x="6310" y="3494"/>
                    <a:pt x="5394" y="3137"/>
                    <a:pt x="4572" y="2613"/>
                  </a:cubicBezTo>
                  <a:cubicBezTo>
                    <a:pt x="3917" y="2208"/>
                    <a:pt x="3334" y="1696"/>
                    <a:pt x="2870" y="1077"/>
                  </a:cubicBezTo>
                  <a:cubicBezTo>
                    <a:pt x="2762" y="923"/>
                    <a:pt x="2631" y="768"/>
                    <a:pt x="2500" y="625"/>
                  </a:cubicBezTo>
                  <a:cubicBezTo>
                    <a:pt x="2370" y="482"/>
                    <a:pt x="2227" y="351"/>
                    <a:pt x="2072" y="232"/>
                  </a:cubicBezTo>
                  <a:cubicBezTo>
                    <a:pt x="1869" y="76"/>
                    <a:pt x="1628" y="1"/>
                    <a:pt x="13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4"/>
            <p:cNvSpPr/>
            <p:nvPr/>
          </p:nvSpPr>
          <p:spPr>
            <a:xfrm>
              <a:off x="5382963" y="2441800"/>
              <a:ext cx="117000" cy="114525"/>
            </a:xfrm>
            <a:custGeom>
              <a:rect b="b" l="l" r="r" t="t"/>
              <a:pathLst>
                <a:path extrusionOk="0" h="4581" w="4680">
                  <a:moveTo>
                    <a:pt x="2150" y="0"/>
                  </a:moveTo>
                  <a:cubicBezTo>
                    <a:pt x="2032" y="0"/>
                    <a:pt x="1914" y="15"/>
                    <a:pt x="1798" y="44"/>
                  </a:cubicBezTo>
                  <a:cubicBezTo>
                    <a:pt x="1536" y="127"/>
                    <a:pt x="1298" y="270"/>
                    <a:pt x="1119" y="473"/>
                  </a:cubicBezTo>
                  <a:cubicBezTo>
                    <a:pt x="810" y="782"/>
                    <a:pt x="584" y="1163"/>
                    <a:pt x="429" y="1568"/>
                  </a:cubicBezTo>
                  <a:cubicBezTo>
                    <a:pt x="179" y="2270"/>
                    <a:pt x="36" y="2997"/>
                    <a:pt x="0" y="3747"/>
                  </a:cubicBezTo>
                  <a:cubicBezTo>
                    <a:pt x="0" y="3842"/>
                    <a:pt x="0" y="3937"/>
                    <a:pt x="12" y="4032"/>
                  </a:cubicBezTo>
                  <a:cubicBezTo>
                    <a:pt x="23" y="4121"/>
                    <a:pt x="95" y="4189"/>
                    <a:pt x="182" y="4189"/>
                  </a:cubicBezTo>
                  <a:cubicBezTo>
                    <a:pt x="189" y="4189"/>
                    <a:pt x="196" y="4188"/>
                    <a:pt x="203" y="4187"/>
                  </a:cubicBezTo>
                  <a:cubicBezTo>
                    <a:pt x="298" y="4187"/>
                    <a:pt x="381" y="4128"/>
                    <a:pt x="393" y="4032"/>
                  </a:cubicBezTo>
                  <a:cubicBezTo>
                    <a:pt x="405" y="3937"/>
                    <a:pt x="417" y="3854"/>
                    <a:pt x="417" y="3759"/>
                  </a:cubicBezTo>
                  <a:cubicBezTo>
                    <a:pt x="453" y="3437"/>
                    <a:pt x="476" y="3104"/>
                    <a:pt x="524" y="2782"/>
                  </a:cubicBezTo>
                  <a:cubicBezTo>
                    <a:pt x="595" y="2270"/>
                    <a:pt x="750" y="1782"/>
                    <a:pt x="988" y="1330"/>
                  </a:cubicBezTo>
                  <a:cubicBezTo>
                    <a:pt x="1119" y="1056"/>
                    <a:pt x="1310" y="818"/>
                    <a:pt x="1536" y="627"/>
                  </a:cubicBezTo>
                  <a:cubicBezTo>
                    <a:pt x="1708" y="482"/>
                    <a:pt x="1923" y="406"/>
                    <a:pt x="2138" y="406"/>
                  </a:cubicBezTo>
                  <a:cubicBezTo>
                    <a:pt x="2311" y="406"/>
                    <a:pt x="2483" y="455"/>
                    <a:pt x="2631" y="556"/>
                  </a:cubicBezTo>
                  <a:cubicBezTo>
                    <a:pt x="2750" y="615"/>
                    <a:pt x="2858" y="699"/>
                    <a:pt x="2953" y="806"/>
                  </a:cubicBezTo>
                  <a:cubicBezTo>
                    <a:pt x="3143" y="1008"/>
                    <a:pt x="3310" y="1235"/>
                    <a:pt x="3465" y="1473"/>
                  </a:cubicBezTo>
                  <a:cubicBezTo>
                    <a:pt x="3727" y="1913"/>
                    <a:pt x="3917" y="2389"/>
                    <a:pt x="4024" y="2889"/>
                  </a:cubicBezTo>
                  <a:cubicBezTo>
                    <a:pt x="4120" y="3318"/>
                    <a:pt x="4179" y="3747"/>
                    <a:pt x="4251" y="4175"/>
                  </a:cubicBezTo>
                  <a:cubicBezTo>
                    <a:pt x="4274" y="4294"/>
                    <a:pt x="4298" y="4413"/>
                    <a:pt x="4346" y="4521"/>
                  </a:cubicBezTo>
                  <a:cubicBezTo>
                    <a:pt x="4358" y="4556"/>
                    <a:pt x="4441" y="4580"/>
                    <a:pt x="4489" y="4580"/>
                  </a:cubicBezTo>
                  <a:cubicBezTo>
                    <a:pt x="4548" y="4580"/>
                    <a:pt x="4608" y="4544"/>
                    <a:pt x="4644" y="4497"/>
                  </a:cubicBezTo>
                  <a:cubicBezTo>
                    <a:pt x="4667" y="4413"/>
                    <a:pt x="4679" y="4318"/>
                    <a:pt x="4667" y="4235"/>
                  </a:cubicBezTo>
                  <a:cubicBezTo>
                    <a:pt x="4608" y="3771"/>
                    <a:pt x="4548" y="3306"/>
                    <a:pt x="4441" y="2854"/>
                  </a:cubicBezTo>
                  <a:cubicBezTo>
                    <a:pt x="4310" y="2211"/>
                    <a:pt x="4048" y="1592"/>
                    <a:pt x="3691" y="1044"/>
                  </a:cubicBezTo>
                  <a:cubicBezTo>
                    <a:pt x="3489" y="723"/>
                    <a:pt x="3227" y="449"/>
                    <a:pt x="2917" y="234"/>
                  </a:cubicBezTo>
                  <a:cubicBezTo>
                    <a:pt x="2685" y="77"/>
                    <a:pt x="2419" y="0"/>
                    <a:pt x="2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4"/>
            <p:cNvSpPr/>
            <p:nvPr/>
          </p:nvSpPr>
          <p:spPr>
            <a:xfrm>
              <a:off x="5613938" y="2441925"/>
              <a:ext cx="116100" cy="114700"/>
            </a:xfrm>
            <a:custGeom>
              <a:rect b="b" l="l" r="r" t="t"/>
              <a:pathLst>
                <a:path extrusionOk="0" h="4588" w="4644">
                  <a:moveTo>
                    <a:pt x="2540" y="0"/>
                  </a:moveTo>
                  <a:cubicBezTo>
                    <a:pt x="2408" y="0"/>
                    <a:pt x="2274" y="20"/>
                    <a:pt x="2144" y="63"/>
                  </a:cubicBezTo>
                  <a:cubicBezTo>
                    <a:pt x="1893" y="134"/>
                    <a:pt x="1667" y="265"/>
                    <a:pt x="1489" y="444"/>
                  </a:cubicBezTo>
                  <a:cubicBezTo>
                    <a:pt x="1227" y="682"/>
                    <a:pt x="1012" y="956"/>
                    <a:pt x="846" y="1253"/>
                  </a:cubicBezTo>
                  <a:cubicBezTo>
                    <a:pt x="346" y="2182"/>
                    <a:pt x="60" y="3206"/>
                    <a:pt x="0" y="4254"/>
                  </a:cubicBezTo>
                  <a:cubicBezTo>
                    <a:pt x="0" y="4337"/>
                    <a:pt x="12" y="4408"/>
                    <a:pt x="36" y="4480"/>
                  </a:cubicBezTo>
                  <a:cubicBezTo>
                    <a:pt x="48" y="4528"/>
                    <a:pt x="119" y="4587"/>
                    <a:pt x="155" y="4587"/>
                  </a:cubicBezTo>
                  <a:cubicBezTo>
                    <a:pt x="239" y="4575"/>
                    <a:pt x="298" y="4551"/>
                    <a:pt x="346" y="4492"/>
                  </a:cubicBezTo>
                  <a:cubicBezTo>
                    <a:pt x="381" y="4408"/>
                    <a:pt x="405" y="4325"/>
                    <a:pt x="405" y="4230"/>
                  </a:cubicBezTo>
                  <a:cubicBezTo>
                    <a:pt x="465" y="3563"/>
                    <a:pt x="608" y="2896"/>
                    <a:pt x="834" y="2265"/>
                  </a:cubicBezTo>
                  <a:cubicBezTo>
                    <a:pt x="989" y="1837"/>
                    <a:pt x="1191" y="1432"/>
                    <a:pt x="1465" y="1075"/>
                  </a:cubicBezTo>
                  <a:cubicBezTo>
                    <a:pt x="1620" y="849"/>
                    <a:pt x="1822" y="670"/>
                    <a:pt x="2060" y="539"/>
                  </a:cubicBezTo>
                  <a:cubicBezTo>
                    <a:pt x="2206" y="445"/>
                    <a:pt x="2368" y="399"/>
                    <a:pt x="2529" y="399"/>
                  </a:cubicBezTo>
                  <a:cubicBezTo>
                    <a:pt x="2736" y="399"/>
                    <a:pt x="2941" y="475"/>
                    <a:pt x="3108" y="622"/>
                  </a:cubicBezTo>
                  <a:cubicBezTo>
                    <a:pt x="3287" y="777"/>
                    <a:pt x="3441" y="956"/>
                    <a:pt x="3572" y="1158"/>
                  </a:cubicBezTo>
                  <a:cubicBezTo>
                    <a:pt x="3763" y="1444"/>
                    <a:pt x="3894" y="1765"/>
                    <a:pt x="3989" y="2099"/>
                  </a:cubicBezTo>
                  <a:cubicBezTo>
                    <a:pt x="4132" y="2623"/>
                    <a:pt x="4215" y="3158"/>
                    <a:pt x="4251" y="3694"/>
                  </a:cubicBezTo>
                  <a:cubicBezTo>
                    <a:pt x="4251" y="3813"/>
                    <a:pt x="4263" y="3932"/>
                    <a:pt x="4287" y="4051"/>
                  </a:cubicBezTo>
                  <a:cubicBezTo>
                    <a:pt x="4322" y="4111"/>
                    <a:pt x="4370" y="4158"/>
                    <a:pt x="4441" y="4182"/>
                  </a:cubicBezTo>
                  <a:cubicBezTo>
                    <a:pt x="4454" y="4185"/>
                    <a:pt x="4466" y="4187"/>
                    <a:pt x="4479" y="4187"/>
                  </a:cubicBezTo>
                  <a:cubicBezTo>
                    <a:pt x="4560" y="4187"/>
                    <a:pt x="4633" y="4122"/>
                    <a:pt x="4644" y="4039"/>
                  </a:cubicBezTo>
                  <a:cubicBezTo>
                    <a:pt x="4644" y="3897"/>
                    <a:pt x="4644" y="3742"/>
                    <a:pt x="4644" y="3551"/>
                  </a:cubicBezTo>
                  <a:cubicBezTo>
                    <a:pt x="4632" y="3444"/>
                    <a:pt x="4632" y="3301"/>
                    <a:pt x="4620" y="3146"/>
                  </a:cubicBezTo>
                  <a:cubicBezTo>
                    <a:pt x="4560" y="2456"/>
                    <a:pt x="4370" y="1789"/>
                    <a:pt x="4060" y="1170"/>
                  </a:cubicBezTo>
                  <a:cubicBezTo>
                    <a:pt x="3906" y="849"/>
                    <a:pt x="3679" y="551"/>
                    <a:pt x="3406" y="325"/>
                  </a:cubicBezTo>
                  <a:cubicBezTo>
                    <a:pt x="3163" y="115"/>
                    <a:pt x="2855" y="0"/>
                    <a:pt x="25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4"/>
            <p:cNvSpPr/>
            <p:nvPr/>
          </p:nvSpPr>
          <p:spPr>
            <a:xfrm>
              <a:off x="5344263" y="2574625"/>
              <a:ext cx="426550" cy="162975"/>
            </a:xfrm>
            <a:custGeom>
              <a:rect b="b" l="l" r="r" t="t"/>
              <a:pathLst>
                <a:path extrusionOk="0" h="6519" w="17062">
                  <a:moveTo>
                    <a:pt x="16372" y="2708"/>
                  </a:moveTo>
                  <a:lnTo>
                    <a:pt x="16372" y="2708"/>
                  </a:lnTo>
                  <a:cubicBezTo>
                    <a:pt x="16372" y="2708"/>
                    <a:pt x="16372" y="2708"/>
                    <a:pt x="16371" y="2708"/>
                  </a:cubicBezTo>
                  <a:lnTo>
                    <a:pt x="16371" y="2720"/>
                  </a:lnTo>
                  <a:cubicBezTo>
                    <a:pt x="16372" y="2716"/>
                    <a:pt x="16372" y="2712"/>
                    <a:pt x="16372" y="2708"/>
                  </a:cubicBezTo>
                  <a:close/>
                  <a:moveTo>
                    <a:pt x="950" y="0"/>
                  </a:moveTo>
                  <a:cubicBezTo>
                    <a:pt x="687" y="0"/>
                    <a:pt x="433" y="157"/>
                    <a:pt x="250" y="434"/>
                  </a:cubicBezTo>
                  <a:cubicBezTo>
                    <a:pt x="96" y="660"/>
                    <a:pt x="12" y="922"/>
                    <a:pt x="12" y="1196"/>
                  </a:cubicBezTo>
                  <a:cubicBezTo>
                    <a:pt x="0" y="1553"/>
                    <a:pt x="96" y="1922"/>
                    <a:pt x="274" y="2232"/>
                  </a:cubicBezTo>
                  <a:cubicBezTo>
                    <a:pt x="548" y="2732"/>
                    <a:pt x="858" y="3208"/>
                    <a:pt x="1227" y="3649"/>
                  </a:cubicBezTo>
                  <a:cubicBezTo>
                    <a:pt x="2548" y="5232"/>
                    <a:pt x="4287" y="6113"/>
                    <a:pt x="6287" y="6518"/>
                  </a:cubicBezTo>
                  <a:cubicBezTo>
                    <a:pt x="6382" y="6518"/>
                    <a:pt x="6465" y="6518"/>
                    <a:pt x="6549" y="6506"/>
                  </a:cubicBezTo>
                  <a:cubicBezTo>
                    <a:pt x="6442" y="6137"/>
                    <a:pt x="6584" y="5792"/>
                    <a:pt x="6477" y="5435"/>
                  </a:cubicBezTo>
                  <a:cubicBezTo>
                    <a:pt x="6073" y="5339"/>
                    <a:pt x="5692" y="5196"/>
                    <a:pt x="5263" y="5125"/>
                  </a:cubicBezTo>
                  <a:cubicBezTo>
                    <a:pt x="5239" y="5280"/>
                    <a:pt x="5227" y="5399"/>
                    <a:pt x="5215" y="5506"/>
                  </a:cubicBezTo>
                  <a:cubicBezTo>
                    <a:pt x="5203" y="5613"/>
                    <a:pt x="5168" y="5708"/>
                    <a:pt x="5132" y="5804"/>
                  </a:cubicBezTo>
                  <a:cubicBezTo>
                    <a:pt x="5096" y="5863"/>
                    <a:pt x="5025" y="5899"/>
                    <a:pt x="4953" y="5899"/>
                  </a:cubicBezTo>
                  <a:cubicBezTo>
                    <a:pt x="4894" y="5887"/>
                    <a:pt x="4834" y="5828"/>
                    <a:pt x="4822" y="5768"/>
                  </a:cubicBezTo>
                  <a:cubicBezTo>
                    <a:pt x="4810" y="5661"/>
                    <a:pt x="4822" y="5554"/>
                    <a:pt x="4834" y="5447"/>
                  </a:cubicBezTo>
                  <a:cubicBezTo>
                    <a:pt x="4858" y="5280"/>
                    <a:pt x="4906" y="5101"/>
                    <a:pt x="4834" y="4923"/>
                  </a:cubicBezTo>
                  <a:cubicBezTo>
                    <a:pt x="4668" y="4839"/>
                    <a:pt x="4501" y="4768"/>
                    <a:pt x="4334" y="4696"/>
                  </a:cubicBezTo>
                  <a:cubicBezTo>
                    <a:pt x="4168" y="4625"/>
                    <a:pt x="4025" y="4482"/>
                    <a:pt x="3810" y="4470"/>
                  </a:cubicBezTo>
                  <a:cubicBezTo>
                    <a:pt x="3775" y="4685"/>
                    <a:pt x="3751" y="4875"/>
                    <a:pt x="3715" y="5066"/>
                  </a:cubicBezTo>
                  <a:cubicBezTo>
                    <a:pt x="3694" y="5190"/>
                    <a:pt x="3628" y="5261"/>
                    <a:pt x="3548" y="5261"/>
                  </a:cubicBezTo>
                  <a:cubicBezTo>
                    <a:pt x="3537" y="5261"/>
                    <a:pt x="3525" y="5259"/>
                    <a:pt x="3513" y="5256"/>
                  </a:cubicBezTo>
                  <a:cubicBezTo>
                    <a:pt x="3417" y="5232"/>
                    <a:pt x="3358" y="5149"/>
                    <a:pt x="3358" y="5054"/>
                  </a:cubicBezTo>
                  <a:cubicBezTo>
                    <a:pt x="3358" y="4923"/>
                    <a:pt x="3370" y="4804"/>
                    <a:pt x="3382" y="4649"/>
                  </a:cubicBezTo>
                  <a:cubicBezTo>
                    <a:pt x="3394" y="4506"/>
                    <a:pt x="3406" y="4351"/>
                    <a:pt x="3417" y="4184"/>
                  </a:cubicBezTo>
                  <a:cubicBezTo>
                    <a:pt x="3072" y="3946"/>
                    <a:pt x="2751" y="3684"/>
                    <a:pt x="2370" y="3434"/>
                  </a:cubicBezTo>
                  <a:cubicBezTo>
                    <a:pt x="2346" y="3637"/>
                    <a:pt x="2322" y="3803"/>
                    <a:pt x="2298" y="3970"/>
                  </a:cubicBezTo>
                  <a:cubicBezTo>
                    <a:pt x="2263" y="4149"/>
                    <a:pt x="2227" y="4220"/>
                    <a:pt x="2108" y="4232"/>
                  </a:cubicBezTo>
                  <a:cubicBezTo>
                    <a:pt x="2102" y="4233"/>
                    <a:pt x="2097" y="4233"/>
                    <a:pt x="2092" y="4233"/>
                  </a:cubicBezTo>
                  <a:cubicBezTo>
                    <a:pt x="1982" y="4233"/>
                    <a:pt x="1918" y="4116"/>
                    <a:pt x="1929" y="3934"/>
                  </a:cubicBezTo>
                  <a:cubicBezTo>
                    <a:pt x="1941" y="3637"/>
                    <a:pt x="1965" y="3339"/>
                    <a:pt x="1989" y="3018"/>
                  </a:cubicBezTo>
                  <a:cubicBezTo>
                    <a:pt x="1631" y="2756"/>
                    <a:pt x="1417" y="2363"/>
                    <a:pt x="1096" y="2089"/>
                  </a:cubicBezTo>
                  <a:cubicBezTo>
                    <a:pt x="1060" y="2125"/>
                    <a:pt x="1036" y="2125"/>
                    <a:pt x="1036" y="2137"/>
                  </a:cubicBezTo>
                  <a:cubicBezTo>
                    <a:pt x="1024" y="2208"/>
                    <a:pt x="1012" y="2291"/>
                    <a:pt x="1000" y="2363"/>
                  </a:cubicBezTo>
                  <a:cubicBezTo>
                    <a:pt x="989" y="2446"/>
                    <a:pt x="965" y="2529"/>
                    <a:pt x="941" y="2625"/>
                  </a:cubicBezTo>
                  <a:cubicBezTo>
                    <a:pt x="921" y="2695"/>
                    <a:pt x="849" y="2749"/>
                    <a:pt x="770" y="2749"/>
                  </a:cubicBezTo>
                  <a:cubicBezTo>
                    <a:pt x="755" y="2749"/>
                    <a:pt x="741" y="2747"/>
                    <a:pt x="727" y="2744"/>
                  </a:cubicBezTo>
                  <a:cubicBezTo>
                    <a:pt x="655" y="2720"/>
                    <a:pt x="608" y="2649"/>
                    <a:pt x="619" y="2565"/>
                  </a:cubicBezTo>
                  <a:cubicBezTo>
                    <a:pt x="619" y="2422"/>
                    <a:pt x="643" y="2268"/>
                    <a:pt x="643" y="2125"/>
                  </a:cubicBezTo>
                  <a:cubicBezTo>
                    <a:pt x="655" y="1827"/>
                    <a:pt x="739" y="1529"/>
                    <a:pt x="560" y="1244"/>
                  </a:cubicBezTo>
                  <a:cubicBezTo>
                    <a:pt x="536" y="1184"/>
                    <a:pt x="548" y="1125"/>
                    <a:pt x="584" y="1077"/>
                  </a:cubicBezTo>
                  <a:cubicBezTo>
                    <a:pt x="750" y="958"/>
                    <a:pt x="750" y="767"/>
                    <a:pt x="786" y="601"/>
                  </a:cubicBezTo>
                  <a:cubicBezTo>
                    <a:pt x="786" y="541"/>
                    <a:pt x="810" y="482"/>
                    <a:pt x="822" y="422"/>
                  </a:cubicBezTo>
                  <a:cubicBezTo>
                    <a:pt x="852" y="351"/>
                    <a:pt x="925" y="298"/>
                    <a:pt x="998" y="298"/>
                  </a:cubicBezTo>
                  <a:cubicBezTo>
                    <a:pt x="1011" y="298"/>
                    <a:pt x="1024" y="299"/>
                    <a:pt x="1036" y="303"/>
                  </a:cubicBezTo>
                  <a:cubicBezTo>
                    <a:pt x="1120" y="303"/>
                    <a:pt x="1179" y="374"/>
                    <a:pt x="1179" y="458"/>
                  </a:cubicBezTo>
                  <a:cubicBezTo>
                    <a:pt x="1203" y="565"/>
                    <a:pt x="1191" y="696"/>
                    <a:pt x="1167" y="815"/>
                  </a:cubicBezTo>
                  <a:cubicBezTo>
                    <a:pt x="1012" y="1291"/>
                    <a:pt x="1203" y="1648"/>
                    <a:pt x="1536" y="1970"/>
                  </a:cubicBezTo>
                  <a:cubicBezTo>
                    <a:pt x="1631" y="2053"/>
                    <a:pt x="1703" y="2148"/>
                    <a:pt x="1786" y="2232"/>
                  </a:cubicBezTo>
                  <a:cubicBezTo>
                    <a:pt x="1822" y="2276"/>
                    <a:pt x="1857" y="2321"/>
                    <a:pt x="1912" y="2321"/>
                  </a:cubicBezTo>
                  <a:cubicBezTo>
                    <a:pt x="1931" y="2321"/>
                    <a:pt x="1953" y="2315"/>
                    <a:pt x="1977" y="2303"/>
                  </a:cubicBezTo>
                  <a:cubicBezTo>
                    <a:pt x="1989" y="2196"/>
                    <a:pt x="1989" y="2077"/>
                    <a:pt x="2001" y="1958"/>
                  </a:cubicBezTo>
                  <a:cubicBezTo>
                    <a:pt x="2001" y="1898"/>
                    <a:pt x="2012" y="1839"/>
                    <a:pt x="2036" y="1779"/>
                  </a:cubicBezTo>
                  <a:cubicBezTo>
                    <a:pt x="2067" y="1707"/>
                    <a:pt x="2125" y="1644"/>
                    <a:pt x="2202" y="1644"/>
                  </a:cubicBezTo>
                  <a:cubicBezTo>
                    <a:pt x="2214" y="1644"/>
                    <a:pt x="2226" y="1645"/>
                    <a:pt x="2239" y="1648"/>
                  </a:cubicBezTo>
                  <a:cubicBezTo>
                    <a:pt x="2298" y="1672"/>
                    <a:pt x="2358" y="1720"/>
                    <a:pt x="2382" y="1779"/>
                  </a:cubicBezTo>
                  <a:cubicBezTo>
                    <a:pt x="2405" y="1887"/>
                    <a:pt x="2417" y="1994"/>
                    <a:pt x="2405" y="2101"/>
                  </a:cubicBezTo>
                  <a:cubicBezTo>
                    <a:pt x="2405" y="2279"/>
                    <a:pt x="2393" y="2458"/>
                    <a:pt x="2382" y="2637"/>
                  </a:cubicBezTo>
                  <a:cubicBezTo>
                    <a:pt x="2358" y="2768"/>
                    <a:pt x="2417" y="2910"/>
                    <a:pt x="2524" y="2994"/>
                  </a:cubicBezTo>
                  <a:cubicBezTo>
                    <a:pt x="2751" y="3172"/>
                    <a:pt x="2965" y="3351"/>
                    <a:pt x="3191" y="3530"/>
                  </a:cubicBezTo>
                  <a:cubicBezTo>
                    <a:pt x="3263" y="3565"/>
                    <a:pt x="3334" y="3601"/>
                    <a:pt x="3406" y="3625"/>
                  </a:cubicBezTo>
                  <a:cubicBezTo>
                    <a:pt x="3417" y="3518"/>
                    <a:pt x="3429" y="3434"/>
                    <a:pt x="3429" y="3363"/>
                  </a:cubicBezTo>
                  <a:cubicBezTo>
                    <a:pt x="3429" y="3232"/>
                    <a:pt x="3429" y="3101"/>
                    <a:pt x="3453" y="2958"/>
                  </a:cubicBezTo>
                  <a:cubicBezTo>
                    <a:pt x="3465" y="2863"/>
                    <a:pt x="3536" y="2791"/>
                    <a:pt x="3632" y="2791"/>
                  </a:cubicBezTo>
                  <a:cubicBezTo>
                    <a:pt x="3639" y="2791"/>
                    <a:pt x="3645" y="2790"/>
                    <a:pt x="3652" y="2790"/>
                  </a:cubicBezTo>
                  <a:cubicBezTo>
                    <a:pt x="3751" y="2790"/>
                    <a:pt x="3835" y="2870"/>
                    <a:pt x="3846" y="2982"/>
                  </a:cubicBezTo>
                  <a:cubicBezTo>
                    <a:pt x="3846" y="3089"/>
                    <a:pt x="3846" y="3184"/>
                    <a:pt x="3846" y="3291"/>
                  </a:cubicBezTo>
                  <a:cubicBezTo>
                    <a:pt x="3834" y="3494"/>
                    <a:pt x="3822" y="3708"/>
                    <a:pt x="3810" y="3887"/>
                  </a:cubicBezTo>
                  <a:cubicBezTo>
                    <a:pt x="4239" y="4208"/>
                    <a:pt x="4525" y="4339"/>
                    <a:pt x="4882" y="4423"/>
                  </a:cubicBezTo>
                  <a:cubicBezTo>
                    <a:pt x="4941" y="4268"/>
                    <a:pt x="4965" y="4101"/>
                    <a:pt x="4965" y="3946"/>
                  </a:cubicBezTo>
                  <a:cubicBezTo>
                    <a:pt x="4977" y="3827"/>
                    <a:pt x="4989" y="3708"/>
                    <a:pt x="5025" y="3589"/>
                  </a:cubicBezTo>
                  <a:cubicBezTo>
                    <a:pt x="5060" y="3530"/>
                    <a:pt x="5120" y="3482"/>
                    <a:pt x="5191" y="3458"/>
                  </a:cubicBezTo>
                  <a:cubicBezTo>
                    <a:pt x="5200" y="3455"/>
                    <a:pt x="5209" y="3454"/>
                    <a:pt x="5218" y="3454"/>
                  </a:cubicBezTo>
                  <a:cubicBezTo>
                    <a:pt x="5289" y="3454"/>
                    <a:pt x="5382" y="3529"/>
                    <a:pt x="5382" y="3613"/>
                  </a:cubicBezTo>
                  <a:cubicBezTo>
                    <a:pt x="5394" y="3732"/>
                    <a:pt x="5382" y="3851"/>
                    <a:pt x="5370" y="3970"/>
                  </a:cubicBezTo>
                  <a:cubicBezTo>
                    <a:pt x="5322" y="4196"/>
                    <a:pt x="5311" y="4423"/>
                    <a:pt x="5346" y="4649"/>
                  </a:cubicBezTo>
                  <a:cubicBezTo>
                    <a:pt x="5727" y="4804"/>
                    <a:pt x="6120" y="4911"/>
                    <a:pt x="6525" y="4958"/>
                  </a:cubicBezTo>
                  <a:cubicBezTo>
                    <a:pt x="6537" y="4756"/>
                    <a:pt x="6549" y="4577"/>
                    <a:pt x="6549" y="4399"/>
                  </a:cubicBezTo>
                  <a:cubicBezTo>
                    <a:pt x="6561" y="4280"/>
                    <a:pt x="6561" y="4161"/>
                    <a:pt x="6584" y="4042"/>
                  </a:cubicBezTo>
                  <a:cubicBezTo>
                    <a:pt x="6584" y="3946"/>
                    <a:pt x="6668" y="3875"/>
                    <a:pt x="6763" y="3875"/>
                  </a:cubicBezTo>
                  <a:cubicBezTo>
                    <a:pt x="6858" y="3875"/>
                    <a:pt x="6942" y="3946"/>
                    <a:pt x="6942" y="4042"/>
                  </a:cubicBezTo>
                  <a:cubicBezTo>
                    <a:pt x="6954" y="4244"/>
                    <a:pt x="6954" y="4458"/>
                    <a:pt x="6954" y="4673"/>
                  </a:cubicBezTo>
                  <a:cubicBezTo>
                    <a:pt x="6954" y="4804"/>
                    <a:pt x="6906" y="4935"/>
                    <a:pt x="7025" y="5101"/>
                  </a:cubicBezTo>
                  <a:cubicBezTo>
                    <a:pt x="7330" y="5129"/>
                    <a:pt x="7642" y="5207"/>
                    <a:pt x="7990" y="5207"/>
                  </a:cubicBezTo>
                  <a:cubicBezTo>
                    <a:pt x="8090" y="5207"/>
                    <a:pt x="8193" y="5201"/>
                    <a:pt x="8299" y="5185"/>
                  </a:cubicBezTo>
                  <a:lnTo>
                    <a:pt x="8299" y="4494"/>
                  </a:lnTo>
                  <a:cubicBezTo>
                    <a:pt x="8287" y="4411"/>
                    <a:pt x="8299" y="4315"/>
                    <a:pt x="8323" y="4232"/>
                  </a:cubicBezTo>
                  <a:cubicBezTo>
                    <a:pt x="8359" y="4173"/>
                    <a:pt x="8430" y="4125"/>
                    <a:pt x="8501" y="4113"/>
                  </a:cubicBezTo>
                  <a:cubicBezTo>
                    <a:pt x="8573" y="4125"/>
                    <a:pt x="8632" y="4161"/>
                    <a:pt x="8680" y="4220"/>
                  </a:cubicBezTo>
                  <a:cubicBezTo>
                    <a:pt x="8716" y="4280"/>
                    <a:pt x="8728" y="4351"/>
                    <a:pt x="8728" y="4434"/>
                  </a:cubicBezTo>
                  <a:cubicBezTo>
                    <a:pt x="8728" y="4613"/>
                    <a:pt x="8716" y="4792"/>
                    <a:pt x="8728" y="4970"/>
                  </a:cubicBezTo>
                  <a:cubicBezTo>
                    <a:pt x="8740" y="5066"/>
                    <a:pt x="8763" y="5161"/>
                    <a:pt x="8799" y="5244"/>
                  </a:cubicBezTo>
                  <a:cubicBezTo>
                    <a:pt x="9228" y="5185"/>
                    <a:pt x="9644" y="5196"/>
                    <a:pt x="10049" y="5066"/>
                  </a:cubicBezTo>
                  <a:cubicBezTo>
                    <a:pt x="10109" y="4851"/>
                    <a:pt x="10061" y="4661"/>
                    <a:pt x="10061" y="4470"/>
                  </a:cubicBezTo>
                  <a:cubicBezTo>
                    <a:pt x="10061" y="4315"/>
                    <a:pt x="10061" y="4173"/>
                    <a:pt x="10085" y="4018"/>
                  </a:cubicBezTo>
                  <a:cubicBezTo>
                    <a:pt x="10097" y="3970"/>
                    <a:pt x="10168" y="3911"/>
                    <a:pt x="10228" y="3875"/>
                  </a:cubicBezTo>
                  <a:cubicBezTo>
                    <a:pt x="10236" y="3874"/>
                    <a:pt x="10244" y="3873"/>
                    <a:pt x="10252" y="3873"/>
                  </a:cubicBezTo>
                  <a:cubicBezTo>
                    <a:pt x="10339" y="3873"/>
                    <a:pt x="10419" y="3931"/>
                    <a:pt x="10430" y="4018"/>
                  </a:cubicBezTo>
                  <a:cubicBezTo>
                    <a:pt x="10454" y="4137"/>
                    <a:pt x="10466" y="4256"/>
                    <a:pt x="10466" y="4375"/>
                  </a:cubicBezTo>
                  <a:cubicBezTo>
                    <a:pt x="10442" y="4577"/>
                    <a:pt x="10466" y="4792"/>
                    <a:pt x="10525" y="4994"/>
                  </a:cubicBezTo>
                  <a:cubicBezTo>
                    <a:pt x="10918" y="4887"/>
                    <a:pt x="11335" y="4827"/>
                    <a:pt x="11716" y="4613"/>
                  </a:cubicBezTo>
                  <a:cubicBezTo>
                    <a:pt x="11692" y="4446"/>
                    <a:pt x="11680" y="4304"/>
                    <a:pt x="11657" y="4149"/>
                  </a:cubicBezTo>
                  <a:cubicBezTo>
                    <a:pt x="11645" y="4006"/>
                    <a:pt x="11621" y="3851"/>
                    <a:pt x="11621" y="3708"/>
                  </a:cubicBezTo>
                  <a:cubicBezTo>
                    <a:pt x="11609" y="3589"/>
                    <a:pt x="11680" y="3494"/>
                    <a:pt x="11788" y="3470"/>
                  </a:cubicBezTo>
                  <a:cubicBezTo>
                    <a:pt x="11803" y="3466"/>
                    <a:pt x="11818" y="3464"/>
                    <a:pt x="11833" y="3464"/>
                  </a:cubicBezTo>
                  <a:cubicBezTo>
                    <a:pt x="11909" y="3464"/>
                    <a:pt x="11972" y="3517"/>
                    <a:pt x="12002" y="3637"/>
                  </a:cubicBezTo>
                  <a:cubicBezTo>
                    <a:pt x="12038" y="3792"/>
                    <a:pt x="12049" y="3934"/>
                    <a:pt x="12073" y="4089"/>
                  </a:cubicBezTo>
                  <a:lnTo>
                    <a:pt x="12121" y="4423"/>
                  </a:lnTo>
                  <a:cubicBezTo>
                    <a:pt x="12502" y="4339"/>
                    <a:pt x="12859" y="4161"/>
                    <a:pt x="13157" y="3923"/>
                  </a:cubicBezTo>
                  <a:lnTo>
                    <a:pt x="13157" y="3065"/>
                  </a:lnTo>
                  <a:cubicBezTo>
                    <a:pt x="13157" y="2899"/>
                    <a:pt x="13216" y="2803"/>
                    <a:pt x="13335" y="2791"/>
                  </a:cubicBezTo>
                  <a:cubicBezTo>
                    <a:pt x="13346" y="2789"/>
                    <a:pt x="13357" y="2788"/>
                    <a:pt x="13368" y="2788"/>
                  </a:cubicBezTo>
                  <a:cubicBezTo>
                    <a:pt x="13473" y="2788"/>
                    <a:pt x="13563" y="2891"/>
                    <a:pt x="13573" y="3053"/>
                  </a:cubicBezTo>
                  <a:cubicBezTo>
                    <a:pt x="13585" y="3232"/>
                    <a:pt x="13597" y="3411"/>
                    <a:pt x="13609" y="3625"/>
                  </a:cubicBezTo>
                  <a:cubicBezTo>
                    <a:pt x="14026" y="3434"/>
                    <a:pt x="14312" y="3137"/>
                    <a:pt x="14597" y="2875"/>
                  </a:cubicBezTo>
                  <a:cubicBezTo>
                    <a:pt x="14597" y="2827"/>
                    <a:pt x="14609" y="2791"/>
                    <a:pt x="14621" y="2756"/>
                  </a:cubicBezTo>
                  <a:cubicBezTo>
                    <a:pt x="14609" y="2589"/>
                    <a:pt x="14597" y="2422"/>
                    <a:pt x="14597" y="2256"/>
                  </a:cubicBezTo>
                  <a:lnTo>
                    <a:pt x="14597" y="1851"/>
                  </a:lnTo>
                  <a:cubicBezTo>
                    <a:pt x="14597" y="1744"/>
                    <a:pt x="14681" y="1648"/>
                    <a:pt x="14788" y="1637"/>
                  </a:cubicBezTo>
                  <a:cubicBezTo>
                    <a:pt x="14895" y="1637"/>
                    <a:pt x="14966" y="1708"/>
                    <a:pt x="14990" y="1839"/>
                  </a:cubicBezTo>
                  <a:cubicBezTo>
                    <a:pt x="15014" y="1934"/>
                    <a:pt x="15014" y="2041"/>
                    <a:pt x="15014" y="2113"/>
                  </a:cubicBezTo>
                  <a:cubicBezTo>
                    <a:pt x="15026" y="2184"/>
                    <a:pt x="15038" y="2256"/>
                    <a:pt x="15050" y="2363"/>
                  </a:cubicBezTo>
                  <a:cubicBezTo>
                    <a:pt x="15264" y="2244"/>
                    <a:pt x="15371" y="2053"/>
                    <a:pt x="15514" y="1910"/>
                  </a:cubicBezTo>
                  <a:cubicBezTo>
                    <a:pt x="15812" y="1625"/>
                    <a:pt x="15967" y="1303"/>
                    <a:pt x="15859" y="875"/>
                  </a:cubicBezTo>
                  <a:cubicBezTo>
                    <a:pt x="15824" y="732"/>
                    <a:pt x="15824" y="577"/>
                    <a:pt x="15848" y="422"/>
                  </a:cubicBezTo>
                  <a:cubicBezTo>
                    <a:pt x="15859" y="374"/>
                    <a:pt x="15907" y="327"/>
                    <a:pt x="15955" y="315"/>
                  </a:cubicBezTo>
                  <a:cubicBezTo>
                    <a:pt x="16026" y="315"/>
                    <a:pt x="16098" y="339"/>
                    <a:pt x="16157" y="374"/>
                  </a:cubicBezTo>
                  <a:cubicBezTo>
                    <a:pt x="16193" y="410"/>
                    <a:pt x="16205" y="458"/>
                    <a:pt x="16205" y="494"/>
                  </a:cubicBezTo>
                  <a:cubicBezTo>
                    <a:pt x="16217" y="755"/>
                    <a:pt x="16324" y="1005"/>
                    <a:pt x="16502" y="1184"/>
                  </a:cubicBezTo>
                  <a:cubicBezTo>
                    <a:pt x="16312" y="1446"/>
                    <a:pt x="16312" y="1708"/>
                    <a:pt x="16360" y="2006"/>
                  </a:cubicBezTo>
                  <a:cubicBezTo>
                    <a:pt x="16371" y="2240"/>
                    <a:pt x="16383" y="2474"/>
                    <a:pt x="16372" y="2708"/>
                  </a:cubicBezTo>
                  <a:lnTo>
                    <a:pt x="16372" y="2708"/>
                  </a:lnTo>
                  <a:cubicBezTo>
                    <a:pt x="16431" y="2684"/>
                    <a:pt x="16502" y="2672"/>
                    <a:pt x="16526" y="2637"/>
                  </a:cubicBezTo>
                  <a:cubicBezTo>
                    <a:pt x="16741" y="2327"/>
                    <a:pt x="16907" y="1982"/>
                    <a:pt x="16991" y="1613"/>
                  </a:cubicBezTo>
                  <a:cubicBezTo>
                    <a:pt x="17062" y="1291"/>
                    <a:pt x="17026" y="958"/>
                    <a:pt x="16907" y="648"/>
                  </a:cubicBezTo>
                  <a:cubicBezTo>
                    <a:pt x="16764" y="287"/>
                    <a:pt x="16449" y="11"/>
                    <a:pt x="16090" y="11"/>
                  </a:cubicBezTo>
                  <a:cubicBezTo>
                    <a:pt x="15881" y="11"/>
                    <a:pt x="15657" y="104"/>
                    <a:pt x="15443" y="327"/>
                  </a:cubicBezTo>
                  <a:cubicBezTo>
                    <a:pt x="15276" y="494"/>
                    <a:pt x="15133" y="696"/>
                    <a:pt x="14978" y="875"/>
                  </a:cubicBezTo>
                  <a:cubicBezTo>
                    <a:pt x="14633" y="1327"/>
                    <a:pt x="14228" y="1732"/>
                    <a:pt x="13788" y="2089"/>
                  </a:cubicBezTo>
                  <a:cubicBezTo>
                    <a:pt x="12573" y="3053"/>
                    <a:pt x="11168" y="3518"/>
                    <a:pt x="9680" y="3803"/>
                  </a:cubicBezTo>
                  <a:cubicBezTo>
                    <a:pt x="9251" y="3824"/>
                    <a:pt x="8825" y="3846"/>
                    <a:pt x="8400" y="3846"/>
                  </a:cubicBezTo>
                  <a:cubicBezTo>
                    <a:pt x="7823" y="3846"/>
                    <a:pt x="7249" y="3805"/>
                    <a:pt x="6680" y="3661"/>
                  </a:cubicBezTo>
                  <a:cubicBezTo>
                    <a:pt x="5953" y="3482"/>
                    <a:pt x="5263" y="3244"/>
                    <a:pt x="4596" y="2934"/>
                  </a:cubicBezTo>
                  <a:cubicBezTo>
                    <a:pt x="3596" y="2470"/>
                    <a:pt x="2727" y="1767"/>
                    <a:pt x="2060" y="898"/>
                  </a:cubicBezTo>
                  <a:cubicBezTo>
                    <a:pt x="1965" y="767"/>
                    <a:pt x="1870" y="624"/>
                    <a:pt x="1751" y="505"/>
                  </a:cubicBezTo>
                  <a:cubicBezTo>
                    <a:pt x="1655" y="398"/>
                    <a:pt x="1548" y="291"/>
                    <a:pt x="1441" y="196"/>
                  </a:cubicBezTo>
                  <a:cubicBezTo>
                    <a:pt x="1284" y="62"/>
                    <a:pt x="1115" y="0"/>
                    <a:pt x="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4"/>
            <p:cNvSpPr/>
            <p:nvPr/>
          </p:nvSpPr>
          <p:spPr>
            <a:xfrm>
              <a:off x="5606488" y="2626825"/>
              <a:ext cx="148000" cy="111350"/>
            </a:xfrm>
            <a:custGeom>
              <a:rect b="b" l="l" r="r" t="t"/>
              <a:pathLst>
                <a:path extrusionOk="0" h="4454" w="5920">
                  <a:moveTo>
                    <a:pt x="5871" y="620"/>
                  </a:moveTo>
                  <a:lnTo>
                    <a:pt x="5879" y="638"/>
                  </a:lnTo>
                  <a:lnTo>
                    <a:pt x="5879" y="638"/>
                  </a:lnTo>
                  <a:cubicBezTo>
                    <a:pt x="5877" y="632"/>
                    <a:pt x="5874" y="626"/>
                    <a:pt x="5871" y="620"/>
                  </a:cubicBezTo>
                  <a:close/>
                  <a:moveTo>
                    <a:pt x="5879" y="638"/>
                  </a:moveTo>
                  <a:cubicBezTo>
                    <a:pt x="5880" y="640"/>
                    <a:pt x="5881" y="642"/>
                    <a:pt x="5882" y="644"/>
                  </a:cubicBezTo>
                  <a:lnTo>
                    <a:pt x="5882" y="644"/>
                  </a:lnTo>
                  <a:cubicBezTo>
                    <a:pt x="5882" y="644"/>
                    <a:pt x="5882" y="644"/>
                    <a:pt x="5882" y="644"/>
                  </a:cubicBezTo>
                  <a:lnTo>
                    <a:pt x="5879" y="638"/>
                  </a:lnTo>
                  <a:close/>
                  <a:moveTo>
                    <a:pt x="5418" y="1"/>
                  </a:moveTo>
                  <a:lnTo>
                    <a:pt x="4549" y="989"/>
                  </a:lnTo>
                  <a:cubicBezTo>
                    <a:pt x="4561" y="1227"/>
                    <a:pt x="4573" y="1489"/>
                    <a:pt x="4585" y="1739"/>
                  </a:cubicBezTo>
                  <a:cubicBezTo>
                    <a:pt x="4597" y="1835"/>
                    <a:pt x="4597" y="1918"/>
                    <a:pt x="4585" y="2013"/>
                  </a:cubicBezTo>
                  <a:cubicBezTo>
                    <a:pt x="4549" y="2073"/>
                    <a:pt x="4501" y="2132"/>
                    <a:pt x="4430" y="2156"/>
                  </a:cubicBezTo>
                  <a:cubicBezTo>
                    <a:pt x="4415" y="2163"/>
                    <a:pt x="4400" y="2167"/>
                    <a:pt x="4386" y="2167"/>
                  </a:cubicBezTo>
                  <a:cubicBezTo>
                    <a:pt x="4331" y="2167"/>
                    <a:pt x="4282" y="2117"/>
                    <a:pt x="4263" y="2061"/>
                  </a:cubicBezTo>
                  <a:cubicBezTo>
                    <a:pt x="4227" y="1954"/>
                    <a:pt x="4216" y="1858"/>
                    <a:pt x="4192" y="1763"/>
                  </a:cubicBezTo>
                  <a:cubicBezTo>
                    <a:pt x="4180" y="1644"/>
                    <a:pt x="4168" y="1537"/>
                    <a:pt x="4144" y="1382"/>
                  </a:cubicBezTo>
                  <a:cubicBezTo>
                    <a:pt x="3918" y="1477"/>
                    <a:pt x="3787" y="1644"/>
                    <a:pt x="3608" y="1763"/>
                  </a:cubicBezTo>
                  <a:cubicBezTo>
                    <a:pt x="3442" y="1870"/>
                    <a:pt x="3275" y="2001"/>
                    <a:pt x="3096" y="2120"/>
                  </a:cubicBezTo>
                  <a:cubicBezTo>
                    <a:pt x="3108" y="2335"/>
                    <a:pt x="3120" y="2525"/>
                    <a:pt x="3132" y="2716"/>
                  </a:cubicBezTo>
                  <a:cubicBezTo>
                    <a:pt x="3144" y="2811"/>
                    <a:pt x="3144" y="2894"/>
                    <a:pt x="3144" y="2989"/>
                  </a:cubicBezTo>
                  <a:cubicBezTo>
                    <a:pt x="3156" y="3085"/>
                    <a:pt x="3096" y="3168"/>
                    <a:pt x="3001" y="3180"/>
                  </a:cubicBezTo>
                  <a:cubicBezTo>
                    <a:pt x="2989" y="3183"/>
                    <a:pt x="2976" y="3185"/>
                    <a:pt x="2964" y="3185"/>
                  </a:cubicBezTo>
                  <a:cubicBezTo>
                    <a:pt x="2882" y="3185"/>
                    <a:pt x="2809" y="3120"/>
                    <a:pt x="2799" y="3037"/>
                  </a:cubicBezTo>
                  <a:cubicBezTo>
                    <a:pt x="2775" y="2906"/>
                    <a:pt x="2763" y="2763"/>
                    <a:pt x="2739" y="2632"/>
                  </a:cubicBezTo>
                  <a:cubicBezTo>
                    <a:pt x="2727" y="2549"/>
                    <a:pt x="2763" y="2454"/>
                    <a:pt x="2644" y="2382"/>
                  </a:cubicBezTo>
                  <a:lnTo>
                    <a:pt x="1644" y="2858"/>
                  </a:lnTo>
                  <a:cubicBezTo>
                    <a:pt x="1656" y="3085"/>
                    <a:pt x="1680" y="3287"/>
                    <a:pt x="1691" y="3501"/>
                  </a:cubicBezTo>
                  <a:cubicBezTo>
                    <a:pt x="1703" y="3573"/>
                    <a:pt x="1703" y="3644"/>
                    <a:pt x="1691" y="3716"/>
                  </a:cubicBezTo>
                  <a:cubicBezTo>
                    <a:pt x="1668" y="3775"/>
                    <a:pt x="1620" y="3811"/>
                    <a:pt x="1560" y="3823"/>
                  </a:cubicBezTo>
                  <a:cubicBezTo>
                    <a:pt x="1552" y="3825"/>
                    <a:pt x="1543" y="3826"/>
                    <a:pt x="1534" y="3826"/>
                  </a:cubicBezTo>
                  <a:cubicBezTo>
                    <a:pt x="1492" y="3826"/>
                    <a:pt x="1447" y="3805"/>
                    <a:pt x="1418" y="3775"/>
                  </a:cubicBezTo>
                  <a:cubicBezTo>
                    <a:pt x="1370" y="3680"/>
                    <a:pt x="1334" y="3585"/>
                    <a:pt x="1322" y="3478"/>
                  </a:cubicBezTo>
                  <a:cubicBezTo>
                    <a:pt x="1287" y="3323"/>
                    <a:pt x="1334" y="3180"/>
                    <a:pt x="1203" y="3025"/>
                  </a:cubicBezTo>
                  <a:cubicBezTo>
                    <a:pt x="858" y="3132"/>
                    <a:pt x="501" y="3228"/>
                    <a:pt x="144" y="3323"/>
                  </a:cubicBezTo>
                  <a:cubicBezTo>
                    <a:pt x="96" y="3347"/>
                    <a:pt x="48" y="3370"/>
                    <a:pt x="1" y="3406"/>
                  </a:cubicBezTo>
                  <a:lnTo>
                    <a:pt x="1" y="4454"/>
                  </a:lnTo>
                  <a:cubicBezTo>
                    <a:pt x="144" y="4430"/>
                    <a:pt x="263" y="4418"/>
                    <a:pt x="382" y="4394"/>
                  </a:cubicBezTo>
                  <a:cubicBezTo>
                    <a:pt x="918" y="4287"/>
                    <a:pt x="1453" y="4121"/>
                    <a:pt x="1965" y="3918"/>
                  </a:cubicBezTo>
                  <a:cubicBezTo>
                    <a:pt x="3561" y="3287"/>
                    <a:pt x="4870" y="2311"/>
                    <a:pt x="5811" y="870"/>
                  </a:cubicBezTo>
                  <a:cubicBezTo>
                    <a:pt x="5855" y="793"/>
                    <a:pt x="5919" y="737"/>
                    <a:pt x="5882" y="644"/>
                  </a:cubicBezTo>
                  <a:lnTo>
                    <a:pt x="5882" y="644"/>
                  </a:lnTo>
                  <a:cubicBezTo>
                    <a:pt x="5830" y="649"/>
                    <a:pt x="5787" y="652"/>
                    <a:pt x="5751" y="652"/>
                  </a:cubicBezTo>
                  <a:cubicBezTo>
                    <a:pt x="5613" y="652"/>
                    <a:pt x="5577" y="609"/>
                    <a:pt x="5549" y="477"/>
                  </a:cubicBezTo>
                  <a:cubicBezTo>
                    <a:pt x="5525" y="394"/>
                    <a:pt x="5537" y="299"/>
                    <a:pt x="5513" y="215"/>
                  </a:cubicBezTo>
                  <a:cubicBezTo>
                    <a:pt x="5490" y="132"/>
                    <a:pt x="5454" y="72"/>
                    <a:pt x="54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4"/>
            <p:cNvSpPr/>
            <p:nvPr/>
          </p:nvSpPr>
          <p:spPr>
            <a:xfrm>
              <a:off x="5511538" y="2713125"/>
              <a:ext cx="40800" cy="29150"/>
            </a:xfrm>
            <a:custGeom>
              <a:rect b="b" l="l" r="r" t="t"/>
              <a:pathLst>
                <a:path extrusionOk="0" h="1166" w="1632">
                  <a:moveTo>
                    <a:pt x="386" y="1"/>
                  </a:moveTo>
                  <a:cubicBezTo>
                    <a:pt x="338" y="1"/>
                    <a:pt x="289" y="8"/>
                    <a:pt x="239" y="26"/>
                  </a:cubicBezTo>
                  <a:cubicBezTo>
                    <a:pt x="144" y="347"/>
                    <a:pt x="239" y="704"/>
                    <a:pt x="1" y="1050"/>
                  </a:cubicBezTo>
                  <a:cubicBezTo>
                    <a:pt x="453" y="1078"/>
                    <a:pt x="868" y="1166"/>
                    <a:pt x="1287" y="1166"/>
                  </a:cubicBezTo>
                  <a:cubicBezTo>
                    <a:pt x="1398" y="1166"/>
                    <a:pt x="1508" y="1160"/>
                    <a:pt x="1620" y="1145"/>
                  </a:cubicBezTo>
                  <a:cubicBezTo>
                    <a:pt x="1525" y="811"/>
                    <a:pt x="1632" y="478"/>
                    <a:pt x="1537" y="133"/>
                  </a:cubicBezTo>
                  <a:cubicBezTo>
                    <a:pt x="1310" y="121"/>
                    <a:pt x="1120" y="97"/>
                    <a:pt x="906" y="97"/>
                  </a:cubicBezTo>
                  <a:cubicBezTo>
                    <a:pt x="727" y="97"/>
                    <a:pt x="564" y="1"/>
                    <a:pt x="3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4"/>
            <p:cNvSpPr/>
            <p:nvPr/>
          </p:nvSpPr>
          <p:spPr>
            <a:xfrm>
              <a:off x="5562138" y="2713175"/>
              <a:ext cx="39625" cy="28925"/>
            </a:xfrm>
            <a:custGeom>
              <a:rect b="b" l="l" r="r" t="t"/>
              <a:pathLst>
                <a:path extrusionOk="0" h="1157" w="1585">
                  <a:moveTo>
                    <a:pt x="1226" y="0"/>
                  </a:moveTo>
                  <a:cubicBezTo>
                    <a:pt x="1029" y="0"/>
                    <a:pt x="858" y="85"/>
                    <a:pt x="679" y="95"/>
                  </a:cubicBezTo>
                  <a:cubicBezTo>
                    <a:pt x="465" y="107"/>
                    <a:pt x="227" y="71"/>
                    <a:pt x="1" y="190"/>
                  </a:cubicBezTo>
                  <a:lnTo>
                    <a:pt x="1" y="1155"/>
                  </a:lnTo>
                  <a:cubicBezTo>
                    <a:pt x="66" y="1156"/>
                    <a:pt x="131" y="1157"/>
                    <a:pt x="195" y="1157"/>
                  </a:cubicBezTo>
                  <a:cubicBezTo>
                    <a:pt x="664" y="1157"/>
                    <a:pt x="1124" y="1118"/>
                    <a:pt x="1584" y="1024"/>
                  </a:cubicBezTo>
                  <a:cubicBezTo>
                    <a:pt x="1334" y="714"/>
                    <a:pt x="1429" y="345"/>
                    <a:pt x="1346" y="12"/>
                  </a:cubicBezTo>
                  <a:cubicBezTo>
                    <a:pt x="1305" y="4"/>
                    <a:pt x="1265" y="0"/>
                    <a:pt x="12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3" name="Google Shape;323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200"/>
              <a:t>I have a ......, a......., a........ and a ........ ...........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324" name="Google Shape;32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8800" y="2419350"/>
            <a:ext cx="1367155" cy="1367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25955" y="2519045"/>
            <a:ext cx="1267460" cy="1267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52800" y="2571750"/>
            <a:ext cx="1438275" cy="11957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g small clipart Images - Free Download on Freepik" id="327" name="Google Shape;327;p4"/>
          <p:cNvPicPr preferRelativeResize="0"/>
          <p:nvPr/>
        </p:nvPicPr>
        <p:blipFill rotWithShape="1">
          <a:blip r:embed="rId6">
            <a:alphaModFix/>
          </a:blip>
          <a:srcRect b="16708" l="0" r="0" t="0"/>
          <a:stretch/>
        </p:blipFill>
        <p:spPr>
          <a:xfrm>
            <a:off x="4950450" y="2385052"/>
            <a:ext cx="1716424" cy="115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14235" y="2419350"/>
            <a:ext cx="1357630" cy="135763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4"/>
          <p:cNvSpPr/>
          <p:nvPr/>
        </p:nvSpPr>
        <p:spPr>
          <a:xfrm rot="2543055">
            <a:off x="6505388" y="2459151"/>
            <a:ext cx="334669" cy="5600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oogle Shape;334;p5"/>
          <p:cNvGrpSpPr/>
          <p:nvPr/>
        </p:nvGrpSpPr>
        <p:grpSpPr>
          <a:xfrm rot="-1012576">
            <a:off x="261676" y="984206"/>
            <a:ext cx="1149837" cy="1149837"/>
            <a:chOff x="2214083" y="1263025"/>
            <a:chExt cx="735900" cy="735900"/>
          </a:xfrm>
        </p:grpSpPr>
        <p:sp>
          <p:nvSpPr>
            <p:cNvPr id="335" name="Google Shape;335;p5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5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5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5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5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5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5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5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3" name="Google Shape;343;p5"/>
          <p:cNvGrpSpPr/>
          <p:nvPr/>
        </p:nvGrpSpPr>
        <p:grpSpPr>
          <a:xfrm>
            <a:off x="8144413" y="2017059"/>
            <a:ext cx="735900" cy="735900"/>
            <a:chOff x="4192900" y="3078684"/>
            <a:chExt cx="735900" cy="735900"/>
          </a:xfrm>
        </p:grpSpPr>
        <p:sp>
          <p:nvSpPr>
            <p:cNvPr id="344" name="Google Shape;344;p5"/>
            <p:cNvSpPr/>
            <p:nvPr/>
          </p:nvSpPr>
          <p:spPr>
            <a:xfrm>
              <a:off x="4192900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5"/>
            <p:cNvSpPr/>
            <p:nvPr/>
          </p:nvSpPr>
          <p:spPr>
            <a:xfrm>
              <a:off x="4219413" y="3137450"/>
              <a:ext cx="688200" cy="612250"/>
            </a:xfrm>
            <a:custGeom>
              <a:rect b="b" l="l" r="r" t="t"/>
              <a:pathLst>
                <a:path extrusionOk="0" h="24490" w="27528">
                  <a:moveTo>
                    <a:pt x="13748" y="0"/>
                  </a:moveTo>
                  <a:cubicBezTo>
                    <a:pt x="8508" y="0"/>
                    <a:pt x="3654" y="3377"/>
                    <a:pt x="2025" y="8651"/>
                  </a:cubicBezTo>
                  <a:cubicBezTo>
                    <a:pt x="1" y="15092"/>
                    <a:pt x="3537" y="21819"/>
                    <a:pt x="10061" y="23950"/>
                  </a:cubicBezTo>
                  <a:lnTo>
                    <a:pt x="10085" y="23962"/>
                  </a:lnTo>
                  <a:lnTo>
                    <a:pt x="10097" y="23962"/>
                  </a:lnTo>
                  <a:cubicBezTo>
                    <a:pt x="11317" y="24319"/>
                    <a:pt x="12542" y="24490"/>
                    <a:pt x="13741" y="24490"/>
                  </a:cubicBezTo>
                  <a:cubicBezTo>
                    <a:pt x="19057" y="24490"/>
                    <a:pt x="23862" y="21137"/>
                    <a:pt x="25504" y="15842"/>
                  </a:cubicBezTo>
                  <a:cubicBezTo>
                    <a:pt x="27528" y="9401"/>
                    <a:pt x="23920" y="2555"/>
                    <a:pt x="17467" y="579"/>
                  </a:cubicBezTo>
                  <a:cubicBezTo>
                    <a:pt x="16231" y="187"/>
                    <a:pt x="14978" y="0"/>
                    <a:pt x="13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5"/>
            <p:cNvSpPr/>
            <p:nvPr/>
          </p:nvSpPr>
          <p:spPr>
            <a:xfrm>
              <a:off x="4245913" y="3160000"/>
              <a:ext cx="636100" cy="566875"/>
            </a:xfrm>
            <a:custGeom>
              <a:rect b="b" l="l" r="r" t="t"/>
              <a:pathLst>
                <a:path extrusionOk="0" h="22675" w="25444">
                  <a:moveTo>
                    <a:pt x="12686" y="1"/>
                  </a:moveTo>
                  <a:cubicBezTo>
                    <a:pt x="7834" y="1"/>
                    <a:pt x="3336" y="3132"/>
                    <a:pt x="1834" y="8023"/>
                  </a:cubicBezTo>
                  <a:cubicBezTo>
                    <a:pt x="0" y="13845"/>
                    <a:pt x="3108" y="20167"/>
                    <a:pt x="9287" y="22179"/>
                  </a:cubicBezTo>
                  <a:cubicBezTo>
                    <a:pt x="10431" y="22516"/>
                    <a:pt x="11568" y="22675"/>
                    <a:pt x="12674" y="22675"/>
                  </a:cubicBezTo>
                  <a:cubicBezTo>
                    <a:pt x="17709" y="22675"/>
                    <a:pt x="22110" y="19391"/>
                    <a:pt x="23575" y="14666"/>
                  </a:cubicBezTo>
                  <a:cubicBezTo>
                    <a:pt x="25444" y="8713"/>
                    <a:pt x="22110" y="2379"/>
                    <a:pt x="16157" y="546"/>
                  </a:cubicBezTo>
                  <a:cubicBezTo>
                    <a:pt x="15004" y="176"/>
                    <a:pt x="13835" y="1"/>
                    <a:pt x="126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5"/>
            <p:cNvSpPr/>
            <p:nvPr/>
          </p:nvSpPr>
          <p:spPr>
            <a:xfrm>
              <a:off x="4381038" y="3360850"/>
              <a:ext cx="165525" cy="86675"/>
            </a:xfrm>
            <a:custGeom>
              <a:rect b="b" l="l" r="r" t="t"/>
              <a:pathLst>
                <a:path extrusionOk="0" h="3467" w="6621">
                  <a:moveTo>
                    <a:pt x="108" y="1"/>
                  </a:moveTo>
                  <a:cubicBezTo>
                    <a:pt x="96" y="1"/>
                    <a:pt x="60" y="13"/>
                    <a:pt x="1" y="36"/>
                  </a:cubicBezTo>
                  <a:cubicBezTo>
                    <a:pt x="155" y="1037"/>
                    <a:pt x="679" y="1953"/>
                    <a:pt x="1465" y="2584"/>
                  </a:cubicBezTo>
                  <a:cubicBezTo>
                    <a:pt x="2176" y="3174"/>
                    <a:pt x="3045" y="3466"/>
                    <a:pt x="3912" y="3466"/>
                  </a:cubicBezTo>
                  <a:cubicBezTo>
                    <a:pt x="4831" y="3466"/>
                    <a:pt x="5749" y="3138"/>
                    <a:pt x="6478" y="2489"/>
                  </a:cubicBezTo>
                  <a:cubicBezTo>
                    <a:pt x="6525" y="2418"/>
                    <a:pt x="6585" y="2346"/>
                    <a:pt x="6621" y="2275"/>
                  </a:cubicBezTo>
                  <a:cubicBezTo>
                    <a:pt x="4430" y="1513"/>
                    <a:pt x="2275" y="75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5"/>
            <p:cNvSpPr/>
            <p:nvPr/>
          </p:nvSpPr>
          <p:spPr>
            <a:xfrm>
              <a:off x="4592088" y="3432000"/>
              <a:ext cx="168200" cy="80075"/>
            </a:xfrm>
            <a:custGeom>
              <a:rect b="b" l="l" r="r" t="t"/>
              <a:pathLst>
                <a:path extrusionOk="0" h="3203" w="6728">
                  <a:moveTo>
                    <a:pt x="0" y="0"/>
                  </a:moveTo>
                  <a:lnTo>
                    <a:pt x="0" y="0"/>
                  </a:lnTo>
                  <a:cubicBezTo>
                    <a:pt x="95" y="1465"/>
                    <a:pt x="1429" y="2822"/>
                    <a:pt x="3072" y="3132"/>
                  </a:cubicBezTo>
                  <a:cubicBezTo>
                    <a:pt x="3315" y="3179"/>
                    <a:pt x="3560" y="3202"/>
                    <a:pt x="3803" y="3202"/>
                  </a:cubicBezTo>
                  <a:cubicBezTo>
                    <a:pt x="4420" y="3202"/>
                    <a:pt x="5030" y="3053"/>
                    <a:pt x="5584" y="2763"/>
                  </a:cubicBezTo>
                  <a:cubicBezTo>
                    <a:pt x="6156" y="2489"/>
                    <a:pt x="6584" y="2155"/>
                    <a:pt x="6727" y="18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5"/>
            <p:cNvSpPr/>
            <p:nvPr/>
          </p:nvSpPr>
          <p:spPr>
            <a:xfrm>
              <a:off x="4398013" y="3358050"/>
              <a:ext cx="118775" cy="91075"/>
            </a:xfrm>
            <a:custGeom>
              <a:rect b="b" l="l" r="r" t="t"/>
              <a:pathLst>
                <a:path extrusionOk="0" h="3643" w="4751">
                  <a:moveTo>
                    <a:pt x="2838" y="1"/>
                  </a:moveTo>
                  <a:cubicBezTo>
                    <a:pt x="2810" y="1"/>
                    <a:pt x="2781" y="6"/>
                    <a:pt x="2751" y="17"/>
                  </a:cubicBezTo>
                  <a:cubicBezTo>
                    <a:pt x="2655" y="53"/>
                    <a:pt x="2560" y="113"/>
                    <a:pt x="2489" y="184"/>
                  </a:cubicBezTo>
                  <a:cubicBezTo>
                    <a:pt x="1882" y="708"/>
                    <a:pt x="1286" y="1232"/>
                    <a:pt x="655" y="1732"/>
                  </a:cubicBezTo>
                  <a:cubicBezTo>
                    <a:pt x="381" y="1946"/>
                    <a:pt x="179" y="2244"/>
                    <a:pt x="60" y="2565"/>
                  </a:cubicBezTo>
                  <a:cubicBezTo>
                    <a:pt x="0" y="2649"/>
                    <a:pt x="12" y="2744"/>
                    <a:pt x="72" y="2827"/>
                  </a:cubicBezTo>
                  <a:cubicBezTo>
                    <a:pt x="111" y="2882"/>
                    <a:pt x="176" y="2911"/>
                    <a:pt x="246" y="2911"/>
                  </a:cubicBezTo>
                  <a:cubicBezTo>
                    <a:pt x="283" y="2911"/>
                    <a:pt x="321" y="2903"/>
                    <a:pt x="358" y="2887"/>
                  </a:cubicBezTo>
                  <a:cubicBezTo>
                    <a:pt x="429" y="2863"/>
                    <a:pt x="489" y="2827"/>
                    <a:pt x="560" y="2780"/>
                  </a:cubicBezTo>
                  <a:cubicBezTo>
                    <a:pt x="594" y="2756"/>
                    <a:pt x="635" y="2743"/>
                    <a:pt x="676" y="2743"/>
                  </a:cubicBezTo>
                  <a:cubicBezTo>
                    <a:pt x="737" y="2743"/>
                    <a:pt x="798" y="2770"/>
                    <a:pt x="834" y="2827"/>
                  </a:cubicBezTo>
                  <a:cubicBezTo>
                    <a:pt x="929" y="2923"/>
                    <a:pt x="1012" y="3030"/>
                    <a:pt x="1096" y="3137"/>
                  </a:cubicBezTo>
                  <a:cubicBezTo>
                    <a:pt x="1191" y="3268"/>
                    <a:pt x="1274" y="3411"/>
                    <a:pt x="1370" y="3554"/>
                  </a:cubicBezTo>
                  <a:cubicBezTo>
                    <a:pt x="1417" y="3608"/>
                    <a:pt x="1484" y="3643"/>
                    <a:pt x="1552" y="3643"/>
                  </a:cubicBezTo>
                  <a:cubicBezTo>
                    <a:pt x="1587" y="3643"/>
                    <a:pt x="1623" y="3633"/>
                    <a:pt x="1655" y="3613"/>
                  </a:cubicBezTo>
                  <a:cubicBezTo>
                    <a:pt x="1727" y="3577"/>
                    <a:pt x="1786" y="3542"/>
                    <a:pt x="1846" y="3494"/>
                  </a:cubicBezTo>
                  <a:cubicBezTo>
                    <a:pt x="2679" y="2911"/>
                    <a:pt x="3465" y="2280"/>
                    <a:pt x="4215" y="1601"/>
                  </a:cubicBezTo>
                  <a:cubicBezTo>
                    <a:pt x="4370" y="1458"/>
                    <a:pt x="4513" y="1303"/>
                    <a:pt x="4644" y="1137"/>
                  </a:cubicBezTo>
                  <a:cubicBezTo>
                    <a:pt x="4751" y="1029"/>
                    <a:pt x="4751" y="875"/>
                    <a:pt x="4644" y="768"/>
                  </a:cubicBezTo>
                  <a:cubicBezTo>
                    <a:pt x="4590" y="726"/>
                    <a:pt x="4525" y="705"/>
                    <a:pt x="4459" y="705"/>
                  </a:cubicBezTo>
                  <a:cubicBezTo>
                    <a:pt x="4394" y="705"/>
                    <a:pt x="4328" y="726"/>
                    <a:pt x="4275" y="768"/>
                  </a:cubicBezTo>
                  <a:cubicBezTo>
                    <a:pt x="4227" y="803"/>
                    <a:pt x="4191" y="863"/>
                    <a:pt x="4168" y="922"/>
                  </a:cubicBezTo>
                  <a:cubicBezTo>
                    <a:pt x="4084" y="1196"/>
                    <a:pt x="3846" y="1339"/>
                    <a:pt x="3632" y="1506"/>
                  </a:cubicBezTo>
                  <a:cubicBezTo>
                    <a:pt x="3614" y="1519"/>
                    <a:pt x="3593" y="1526"/>
                    <a:pt x="3572" y="1526"/>
                  </a:cubicBezTo>
                  <a:cubicBezTo>
                    <a:pt x="3537" y="1526"/>
                    <a:pt x="3504" y="1507"/>
                    <a:pt x="3489" y="1470"/>
                  </a:cubicBezTo>
                  <a:cubicBezTo>
                    <a:pt x="3465" y="1434"/>
                    <a:pt x="3465" y="1387"/>
                    <a:pt x="3441" y="1351"/>
                  </a:cubicBezTo>
                  <a:cubicBezTo>
                    <a:pt x="3385" y="1238"/>
                    <a:pt x="3334" y="1185"/>
                    <a:pt x="3255" y="1185"/>
                  </a:cubicBezTo>
                  <a:cubicBezTo>
                    <a:pt x="3217" y="1185"/>
                    <a:pt x="3173" y="1197"/>
                    <a:pt x="3120" y="1220"/>
                  </a:cubicBezTo>
                  <a:cubicBezTo>
                    <a:pt x="3072" y="1232"/>
                    <a:pt x="3036" y="1256"/>
                    <a:pt x="3001" y="1280"/>
                  </a:cubicBezTo>
                  <a:cubicBezTo>
                    <a:pt x="2964" y="1300"/>
                    <a:pt x="2925" y="1310"/>
                    <a:pt x="2886" y="1310"/>
                  </a:cubicBezTo>
                  <a:cubicBezTo>
                    <a:pt x="2836" y="1310"/>
                    <a:pt x="2786" y="1294"/>
                    <a:pt x="2739" y="1268"/>
                  </a:cubicBezTo>
                  <a:cubicBezTo>
                    <a:pt x="2667" y="1244"/>
                    <a:pt x="2632" y="1149"/>
                    <a:pt x="2679" y="1089"/>
                  </a:cubicBezTo>
                  <a:cubicBezTo>
                    <a:pt x="2739" y="1006"/>
                    <a:pt x="2822" y="934"/>
                    <a:pt x="2894" y="851"/>
                  </a:cubicBezTo>
                  <a:cubicBezTo>
                    <a:pt x="2965" y="791"/>
                    <a:pt x="3001" y="696"/>
                    <a:pt x="3001" y="613"/>
                  </a:cubicBezTo>
                  <a:cubicBezTo>
                    <a:pt x="2977" y="470"/>
                    <a:pt x="2989" y="339"/>
                    <a:pt x="3025" y="208"/>
                  </a:cubicBezTo>
                  <a:cubicBezTo>
                    <a:pt x="3044" y="93"/>
                    <a:pt x="2954" y="1"/>
                    <a:pt x="2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5"/>
            <p:cNvSpPr/>
            <p:nvPr/>
          </p:nvSpPr>
          <p:spPr>
            <a:xfrm>
              <a:off x="4608463" y="3424550"/>
              <a:ext cx="117000" cy="95575"/>
            </a:xfrm>
            <a:custGeom>
              <a:rect b="b" l="l" r="r" t="t"/>
              <a:pathLst>
                <a:path extrusionOk="0" h="3823" w="4680">
                  <a:moveTo>
                    <a:pt x="3419" y="1"/>
                  </a:moveTo>
                  <a:cubicBezTo>
                    <a:pt x="3359" y="1"/>
                    <a:pt x="3290" y="32"/>
                    <a:pt x="3227" y="96"/>
                  </a:cubicBezTo>
                  <a:cubicBezTo>
                    <a:pt x="3060" y="251"/>
                    <a:pt x="2905" y="417"/>
                    <a:pt x="2739" y="572"/>
                  </a:cubicBezTo>
                  <a:cubicBezTo>
                    <a:pt x="2048" y="1203"/>
                    <a:pt x="1322" y="1798"/>
                    <a:pt x="583" y="2382"/>
                  </a:cubicBezTo>
                  <a:cubicBezTo>
                    <a:pt x="405" y="2513"/>
                    <a:pt x="250" y="2691"/>
                    <a:pt x="83" y="2834"/>
                  </a:cubicBezTo>
                  <a:cubicBezTo>
                    <a:pt x="24" y="2894"/>
                    <a:pt x="0" y="2965"/>
                    <a:pt x="24" y="3049"/>
                  </a:cubicBezTo>
                  <a:cubicBezTo>
                    <a:pt x="55" y="3152"/>
                    <a:pt x="149" y="3220"/>
                    <a:pt x="252" y="3220"/>
                  </a:cubicBezTo>
                  <a:cubicBezTo>
                    <a:pt x="267" y="3220"/>
                    <a:pt x="282" y="3218"/>
                    <a:pt x="298" y="3215"/>
                  </a:cubicBezTo>
                  <a:cubicBezTo>
                    <a:pt x="453" y="3180"/>
                    <a:pt x="619" y="3120"/>
                    <a:pt x="774" y="3061"/>
                  </a:cubicBezTo>
                  <a:cubicBezTo>
                    <a:pt x="798" y="3049"/>
                    <a:pt x="828" y="3043"/>
                    <a:pt x="857" y="3043"/>
                  </a:cubicBezTo>
                  <a:cubicBezTo>
                    <a:pt x="887" y="3043"/>
                    <a:pt x="917" y="3049"/>
                    <a:pt x="941" y="3061"/>
                  </a:cubicBezTo>
                  <a:cubicBezTo>
                    <a:pt x="1036" y="3144"/>
                    <a:pt x="1167" y="3203"/>
                    <a:pt x="1203" y="3299"/>
                  </a:cubicBezTo>
                  <a:cubicBezTo>
                    <a:pt x="1250" y="3442"/>
                    <a:pt x="1357" y="3561"/>
                    <a:pt x="1488" y="3632"/>
                  </a:cubicBezTo>
                  <a:cubicBezTo>
                    <a:pt x="1572" y="3692"/>
                    <a:pt x="1596" y="3823"/>
                    <a:pt x="1726" y="3823"/>
                  </a:cubicBezTo>
                  <a:cubicBezTo>
                    <a:pt x="1846" y="3811"/>
                    <a:pt x="1965" y="3763"/>
                    <a:pt x="2060" y="3692"/>
                  </a:cubicBezTo>
                  <a:cubicBezTo>
                    <a:pt x="2107" y="3668"/>
                    <a:pt x="2155" y="3632"/>
                    <a:pt x="2203" y="3596"/>
                  </a:cubicBezTo>
                  <a:cubicBezTo>
                    <a:pt x="2929" y="3120"/>
                    <a:pt x="3608" y="2596"/>
                    <a:pt x="4286" y="2072"/>
                  </a:cubicBezTo>
                  <a:cubicBezTo>
                    <a:pt x="4393" y="1989"/>
                    <a:pt x="4501" y="1894"/>
                    <a:pt x="4596" y="1798"/>
                  </a:cubicBezTo>
                  <a:cubicBezTo>
                    <a:pt x="4679" y="1715"/>
                    <a:pt x="4679" y="1584"/>
                    <a:pt x="4620" y="1501"/>
                  </a:cubicBezTo>
                  <a:cubicBezTo>
                    <a:pt x="4581" y="1446"/>
                    <a:pt x="4521" y="1417"/>
                    <a:pt x="4461" y="1417"/>
                  </a:cubicBezTo>
                  <a:cubicBezTo>
                    <a:pt x="4430" y="1417"/>
                    <a:pt x="4398" y="1425"/>
                    <a:pt x="4370" y="1441"/>
                  </a:cubicBezTo>
                  <a:cubicBezTo>
                    <a:pt x="4311" y="1477"/>
                    <a:pt x="4245" y="1494"/>
                    <a:pt x="4178" y="1494"/>
                  </a:cubicBezTo>
                  <a:cubicBezTo>
                    <a:pt x="4067" y="1494"/>
                    <a:pt x="3956" y="1447"/>
                    <a:pt x="3882" y="1358"/>
                  </a:cubicBezTo>
                  <a:cubicBezTo>
                    <a:pt x="3842" y="1308"/>
                    <a:pt x="3777" y="1284"/>
                    <a:pt x="3716" y="1284"/>
                  </a:cubicBezTo>
                  <a:cubicBezTo>
                    <a:pt x="3703" y="1284"/>
                    <a:pt x="3691" y="1285"/>
                    <a:pt x="3679" y="1287"/>
                  </a:cubicBezTo>
                  <a:cubicBezTo>
                    <a:pt x="3644" y="1294"/>
                    <a:pt x="3609" y="1297"/>
                    <a:pt x="3575" y="1297"/>
                  </a:cubicBezTo>
                  <a:cubicBezTo>
                    <a:pt x="3407" y="1297"/>
                    <a:pt x="3247" y="1224"/>
                    <a:pt x="3063" y="1224"/>
                  </a:cubicBezTo>
                  <a:cubicBezTo>
                    <a:pt x="3042" y="1224"/>
                    <a:pt x="3022" y="1225"/>
                    <a:pt x="3000" y="1227"/>
                  </a:cubicBezTo>
                  <a:cubicBezTo>
                    <a:pt x="3024" y="1001"/>
                    <a:pt x="3131" y="798"/>
                    <a:pt x="3286" y="655"/>
                  </a:cubicBezTo>
                  <a:cubicBezTo>
                    <a:pt x="3405" y="572"/>
                    <a:pt x="3489" y="477"/>
                    <a:pt x="3560" y="358"/>
                  </a:cubicBezTo>
                  <a:cubicBezTo>
                    <a:pt x="3620" y="251"/>
                    <a:pt x="3596" y="108"/>
                    <a:pt x="3501" y="24"/>
                  </a:cubicBezTo>
                  <a:cubicBezTo>
                    <a:pt x="3477" y="9"/>
                    <a:pt x="3449" y="1"/>
                    <a:pt x="3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5"/>
            <p:cNvSpPr/>
            <p:nvPr/>
          </p:nvSpPr>
          <p:spPr>
            <a:xfrm>
              <a:off x="4455463" y="3512625"/>
              <a:ext cx="155700" cy="75125"/>
            </a:xfrm>
            <a:custGeom>
              <a:rect b="b" l="l" r="r" t="t"/>
              <a:pathLst>
                <a:path extrusionOk="0" h="3005" w="6228">
                  <a:moveTo>
                    <a:pt x="203" y="0"/>
                  </a:moveTo>
                  <a:cubicBezTo>
                    <a:pt x="195" y="0"/>
                    <a:pt x="187" y="1"/>
                    <a:pt x="179" y="2"/>
                  </a:cubicBezTo>
                  <a:cubicBezTo>
                    <a:pt x="72" y="14"/>
                    <a:pt x="0" y="109"/>
                    <a:pt x="12" y="228"/>
                  </a:cubicBezTo>
                  <a:cubicBezTo>
                    <a:pt x="24" y="359"/>
                    <a:pt x="48" y="490"/>
                    <a:pt x="84" y="621"/>
                  </a:cubicBezTo>
                  <a:cubicBezTo>
                    <a:pt x="250" y="1133"/>
                    <a:pt x="560" y="1585"/>
                    <a:pt x="977" y="1919"/>
                  </a:cubicBezTo>
                  <a:cubicBezTo>
                    <a:pt x="1465" y="2312"/>
                    <a:pt x="2024" y="2586"/>
                    <a:pt x="2632" y="2728"/>
                  </a:cubicBezTo>
                  <a:cubicBezTo>
                    <a:pt x="2822" y="2788"/>
                    <a:pt x="3001" y="2859"/>
                    <a:pt x="3191" y="2907"/>
                  </a:cubicBezTo>
                  <a:cubicBezTo>
                    <a:pt x="3480" y="2971"/>
                    <a:pt x="3773" y="3004"/>
                    <a:pt x="4065" y="3004"/>
                  </a:cubicBezTo>
                  <a:cubicBezTo>
                    <a:pt x="4314" y="3004"/>
                    <a:pt x="4564" y="2980"/>
                    <a:pt x="4810" y="2931"/>
                  </a:cubicBezTo>
                  <a:cubicBezTo>
                    <a:pt x="5275" y="2836"/>
                    <a:pt x="5703" y="2609"/>
                    <a:pt x="6049" y="2288"/>
                  </a:cubicBezTo>
                  <a:cubicBezTo>
                    <a:pt x="6120" y="2228"/>
                    <a:pt x="6168" y="2157"/>
                    <a:pt x="6215" y="2074"/>
                  </a:cubicBezTo>
                  <a:cubicBezTo>
                    <a:pt x="6227" y="2002"/>
                    <a:pt x="6203" y="1931"/>
                    <a:pt x="6156" y="1871"/>
                  </a:cubicBezTo>
                  <a:cubicBezTo>
                    <a:pt x="6111" y="1844"/>
                    <a:pt x="6060" y="1831"/>
                    <a:pt x="6007" y="1831"/>
                  </a:cubicBezTo>
                  <a:cubicBezTo>
                    <a:pt x="5989" y="1831"/>
                    <a:pt x="5971" y="1832"/>
                    <a:pt x="5953" y="1835"/>
                  </a:cubicBezTo>
                  <a:cubicBezTo>
                    <a:pt x="5894" y="1871"/>
                    <a:pt x="5822" y="1919"/>
                    <a:pt x="5775" y="1978"/>
                  </a:cubicBezTo>
                  <a:cubicBezTo>
                    <a:pt x="5369" y="2361"/>
                    <a:pt x="4817" y="2574"/>
                    <a:pt x="4260" y="2574"/>
                  </a:cubicBezTo>
                  <a:cubicBezTo>
                    <a:pt x="4245" y="2574"/>
                    <a:pt x="4230" y="2574"/>
                    <a:pt x="4215" y="2574"/>
                  </a:cubicBezTo>
                  <a:cubicBezTo>
                    <a:pt x="3679" y="2574"/>
                    <a:pt x="3155" y="2490"/>
                    <a:pt x="2655" y="2312"/>
                  </a:cubicBezTo>
                  <a:cubicBezTo>
                    <a:pt x="2191" y="2169"/>
                    <a:pt x="1750" y="1955"/>
                    <a:pt x="1346" y="1681"/>
                  </a:cubicBezTo>
                  <a:cubicBezTo>
                    <a:pt x="893" y="1347"/>
                    <a:pt x="560" y="871"/>
                    <a:pt x="429" y="311"/>
                  </a:cubicBezTo>
                  <a:cubicBezTo>
                    <a:pt x="429" y="252"/>
                    <a:pt x="405" y="192"/>
                    <a:pt x="393" y="145"/>
                  </a:cubicBezTo>
                  <a:cubicBezTo>
                    <a:pt x="371" y="58"/>
                    <a:pt x="290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5"/>
            <p:cNvSpPr/>
            <p:nvPr/>
          </p:nvSpPr>
          <p:spPr>
            <a:xfrm>
              <a:off x="4466463" y="3247025"/>
              <a:ext cx="68200" cy="81850"/>
            </a:xfrm>
            <a:custGeom>
              <a:rect b="b" l="l" r="r" t="t"/>
              <a:pathLst>
                <a:path extrusionOk="0" h="3274" w="2728">
                  <a:moveTo>
                    <a:pt x="184" y="1"/>
                  </a:moveTo>
                  <a:cubicBezTo>
                    <a:pt x="145" y="1"/>
                    <a:pt x="105" y="10"/>
                    <a:pt x="72" y="29"/>
                  </a:cubicBezTo>
                  <a:cubicBezTo>
                    <a:pt x="25" y="77"/>
                    <a:pt x="1" y="148"/>
                    <a:pt x="1" y="220"/>
                  </a:cubicBezTo>
                  <a:cubicBezTo>
                    <a:pt x="60" y="339"/>
                    <a:pt x="144" y="458"/>
                    <a:pt x="227" y="565"/>
                  </a:cubicBezTo>
                  <a:cubicBezTo>
                    <a:pt x="775" y="1244"/>
                    <a:pt x="1322" y="1934"/>
                    <a:pt x="1870" y="2613"/>
                  </a:cubicBezTo>
                  <a:cubicBezTo>
                    <a:pt x="2013" y="2780"/>
                    <a:pt x="2132" y="2946"/>
                    <a:pt x="2275" y="3113"/>
                  </a:cubicBezTo>
                  <a:cubicBezTo>
                    <a:pt x="2323" y="3184"/>
                    <a:pt x="2394" y="3244"/>
                    <a:pt x="2477" y="3268"/>
                  </a:cubicBezTo>
                  <a:cubicBezTo>
                    <a:pt x="2489" y="3272"/>
                    <a:pt x="2501" y="3273"/>
                    <a:pt x="2514" y="3273"/>
                  </a:cubicBezTo>
                  <a:cubicBezTo>
                    <a:pt x="2579" y="3273"/>
                    <a:pt x="2656" y="3230"/>
                    <a:pt x="2715" y="3220"/>
                  </a:cubicBezTo>
                  <a:cubicBezTo>
                    <a:pt x="2727" y="3161"/>
                    <a:pt x="2727" y="3101"/>
                    <a:pt x="2715" y="3054"/>
                  </a:cubicBezTo>
                  <a:cubicBezTo>
                    <a:pt x="2680" y="2982"/>
                    <a:pt x="2644" y="2911"/>
                    <a:pt x="2596" y="2863"/>
                  </a:cubicBezTo>
                  <a:cubicBezTo>
                    <a:pt x="1882" y="1958"/>
                    <a:pt x="1168" y="1053"/>
                    <a:pt x="441" y="160"/>
                  </a:cubicBezTo>
                  <a:cubicBezTo>
                    <a:pt x="406" y="101"/>
                    <a:pt x="346" y="53"/>
                    <a:pt x="275" y="17"/>
                  </a:cubicBezTo>
                  <a:cubicBezTo>
                    <a:pt x="248" y="7"/>
                    <a:pt x="216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5"/>
            <p:cNvSpPr/>
            <p:nvPr/>
          </p:nvSpPr>
          <p:spPr>
            <a:xfrm>
              <a:off x="4654288" y="3333475"/>
              <a:ext cx="99750" cy="36325"/>
            </a:xfrm>
            <a:custGeom>
              <a:rect b="b" l="l" r="r" t="t"/>
              <a:pathLst>
                <a:path extrusionOk="0" h="1453" w="3990">
                  <a:moveTo>
                    <a:pt x="3763" y="0"/>
                  </a:moveTo>
                  <a:cubicBezTo>
                    <a:pt x="3644" y="12"/>
                    <a:pt x="3525" y="36"/>
                    <a:pt x="3418" y="84"/>
                  </a:cubicBezTo>
                  <a:cubicBezTo>
                    <a:pt x="2870" y="238"/>
                    <a:pt x="2322" y="405"/>
                    <a:pt x="1763" y="572"/>
                  </a:cubicBezTo>
                  <a:cubicBezTo>
                    <a:pt x="1287" y="715"/>
                    <a:pt x="810" y="858"/>
                    <a:pt x="334" y="1000"/>
                  </a:cubicBezTo>
                  <a:cubicBezTo>
                    <a:pt x="239" y="1036"/>
                    <a:pt x="144" y="1084"/>
                    <a:pt x="60" y="1143"/>
                  </a:cubicBezTo>
                  <a:cubicBezTo>
                    <a:pt x="13" y="1191"/>
                    <a:pt x="1" y="1250"/>
                    <a:pt x="13" y="1310"/>
                  </a:cubicBezTo>
                  <a:cubicBezTo>
                    <a:pt x="13" y="1346"/>
                    <a:pt x="72" y="1393"/>
                    <a:pt x="120" y="1453"/>
                  </a:cubicBezTo>
                  <a:cubicBezTo>
                    <a:pt x="227" y="1441"/>
                    <a:pt x="346" y="1417"/>
                    <a:pt x="465" y="1393"/>
                  </a:cubicBezTo>
                  <a:cubicBezTo>
                    <a:pt x="1036" y="1227"/>
                    <a:pt x="1596" y="1060"/>
                    <a:pt x="2156" y="893"/>
                  </a:cubicBezTo>
                  <a:cubicBezTo>
                    <a:pt x="2644" y="750"/>
                    <a:pt x="3120" y="608"/>
                    <a:pt x="3596" y="465"/>
                  </a:cubicBezTo>
                  <a:cubicBezTo>
                    <a:pt x="3692" y="429"/>
                    <a:pt x="3799" y="393"/>
                    <a:pt x="3894" y="346"/>
                  </a:cubicBezTo>
                  <a:cubicBezTo>
                    <a:pt x="3965" y="286"/>
                    <a:pt x="3989" y="191"/>
                    <a:pt x="3954" y="107"/>
                  </a:cubicBezTo>
                  <a:cubicBezTo>
                    <a:pt x="3906" y="48"/>
                    <a:pt x="3834" y="12"/>
                    <a:pt x="3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5"/>
            <p:cNvSpPr/>
            <p:nvPr/>
          </p:nvSpPr>
          <p:spPr>
            <a:xfrm>
              <a:off x="4341763" y="3305800"/>
              <a:ext cx="472700" cy="250900"/>
            </a:xfrm>
            <a:custGeom>
              <a:rect b="b" l="l" r="r" t="t"/>
              <a:pathLst>
                <a:path extrusionOk="0" h="10036" w="18908">
                  <a:moveTo>
                    <a:pt x="1679" y="2203"/>
                  </a:moveTo>
                  <a:cubicBezTo>
                    <a:pt x="3834" y="2953"/>
                    <a:pt x="6001" y="3715"/>
                    <a:pt x="8192" y="4477"/>
                  </a:cubicBezTo>
                  <a:cubicBezTo>
                    <a:pt x="8144" y="4548"/>
                    <a:pt x="8096" y="4620"/>
                    <a:pt x="8037" y="4691"/>
                  </a:cubicBezTo>
                  <a:cubicBezTo>
                    <a:pt x="7306" y="5342"/>
                    <a:pt x="6389" y="5670"/>
                    <a:pt x="5471" y="5670"/>
                  </a:cubicBezTo>
                  <a:cubicBezTo>
                    <a:pt x="4608" y="5670"/>
                    <a:pt x="3745" y="5381"/>
                    <a:pt x="3036" y="4798"/>
                  </a:cubicBezTo>
                  <a:cubicBezTo>
                    <a:pt x="2250" y="4155"/>
                    <a:pt x="1726" y="3239"/>
                    <a:pt x="1572" y="2238"/>
                  </a:cubicBezTo>
                  <a:cubicBezTo>
                    <a:pt x="1631" y="2215"/>
                    <a:pt x="1667" y="2203"/>
                    <a:pt x="1679" y="2203"/>
                  </a:cubicBezTo>
                  <a:close/>
                  <a:moveTo>
                    <a:pt x="10013" y="5048"/>
                  </a:moveTo>
                  <a:lnTo>
                    <a:pt x="16740" y="6906"/>
                  </a:lnTo>
                  <a:cubicBezTo>
                    <a:pt x="16597" y="7191"/>
                    <a:pt x="16169" y="7537"/>
                    <a:pt x="15597" y="7811"/>
                  </a:cubicBezTo>
                  <a:cubicBezTo>
                    <a:pt x="15034" y="8105"/>
                    <a:pt x="14414" y="8255"/>
                    <a:pt x="13788" y="8255"/>
                  </a:cubicBezTo>
                  <a:cubicBezTo>
                    <a:pt x="13554" y="8255"/>
                    <a:pt x="13319" y="8234"/>
                    <a:pt x="13085" y="8192"/>
                  </a:cubicBezTo>
                  <a:cubicBezTo>
                    <a:pt x="11442" y="7870"/>
                    <a:pt x="10108" y="6513"/>
                    <a:pt x="10013" y="5048"/>
                  </a:cubicBezTo>
                  <a:close/>
                  <a:moveTo>
                    <a:pt x="536" y="0"/>
                  </a:moveTo>
                  <a:cubicBezTo>
                    <a:pt x="357" y="214"/>
                    <a:pt x="250" y="488"/>
                    <a:pt x="214" y="762"/>
                  </a:cubicBezTo>
                  <a:cubicBezTo>
                    <a:pt x="0" y="2143"/>
                    <a:pt x="238" y="3453"/>
                    <a:pt x="774" y="4715"/>
                  </a:cubicBezTo>
                  <a:cubicBezTo>
                    <a:pt x="1226" y="5786"/>
                    <a:pt x="2048" y="6465"/>
                    <a:pt x="3143" y="6799"/>
                  </a:cubicBezTo>
                  <a:cubicBezTo>
                    <a:pt x="3658" y="6948"/>
                    <a:pt x="4195" y="7032"/>
                    <a:pt x="4730" y="7032"/>
                  </a:cubicBezTo>
                  <a:cubicBezTo>
                    <a:pt x="4876" y="7032"/>
                    <a:pt x="5022" y="7026"/>
                    <a:pt x="5167" y="7013"/>
                  </a:cubicBezTo>
                  <a:cubicBezTo>
                    <a:pt x="6251" y="6977"/>
                    <a:pt x="7311" y="6810"/>
                    <a:pt x="8346" y="6525"/>
                  </a:cubicBezTo>
                  <a:cubicBezTo>
                    <a:pt x="8430" y="6513"/>
                    <a:pt x="8501" y="6501"/>
                    <a:pt x="8573" y="6489"/>
                  </a:cubicBezTo>
                  <a:cubicBezTo>
                    <a:pt x="8644" y="6560"/>
                    <a:pt x="8704" y="6620"/>
                    <a:pt x="8763" y="6691"/>
                  </a:cubicBezTo>
                  <a:cubicBezTo>
                    <a:pt x="9477" y="7525"/>
                    <a:pt x="10275" y="8275"/>
                    <a:pt x="11144" y="8930"/>
                  </a:cubicBezTo>
                  <a:cubicBezTo>
                    <a:pt x="11740" y="9394"/>
                    <a:pt x="12430" y="9739"/>
                    <a:pt x="13168" y="9930"/>
                  </a:cubicBezTo>
                  <a:cubicBezTo>
                    <a:pt x="13480" y="9999"/>
                    <a:pt x="13788" y="10036"/>
                    <a:pt x="14092" y="10036"/>
                  </a:cubicBezTo>
                  <a:cubicBezTo>
                    <a:pt x="14683" y="10036"/>
                    <a:pt x="15257" y="9895"/>
                    <a:pt x="15800" y="9573"/>
                  </a:cubicBezTo>
                  <a:cubicBezTo>
                    <a:pt x="17062" y="8858"/>
                    <a:pt x="18086" y="7775"/>
                    <a:pt x="18717" y="6477"/>
                  </a:cubicBezTo>
                  <a:cubicBezTo>
                    <a:pt x="18860" y="6239"/>
                    <a:pt x="18907" y="5965"/>
                    <a:pt x="18860" y="5703"/>
                  </a:cubicBezTo>
                  <a:cubicBezTo>
                    <a:pt x="18800" y="5667"/>
                    <a:pt x="18752" y="5632"/>
                    <a:pt x="18693" y="5608"/>
                  </a:cubicBezTo>
                  <a:cubicBezTo>
                    <a:pt x="18169" y="5453"/>
                    <a:pt x="17645" y="5298"/>
                    <a:pt x="17109" y="5179"/>
                  </a:cubicBezTo>
                  <a:cubicBezTo>
                    <a:pt x="16216" y="4965"/>
                    <a:pt x="15312" y="4774"/>
                    <a:pt x="14407" y="4572"/>
                  </a:cubicBezTo>
                  <a:cubicBezTo>
                    <a:pt x="13097" y="4274"/>
                    <a:pt x="11775" y="3977"/>
                    <a:pt x="10466" y="3691"/>
                  </a:cubicBezTo>
                  <a:cubicBezTo>
                    <a:pt x="9823" y="3560"/>
                    <a:pt x="9204" y="3358"/>
                    <a:pt x="8596" y="3108"/>
                  </a:cubicBezTo>
                  <a:cubicBezTo>
                    <a:pt x="7727" y="2750"/>
                    <a:pt x="6858" y="2405"/>
                    <a:pt x="5989" y="2060"/>
                  </a:cubicBezTo>
                  <a:cubicBezTo>
                    <a:pt x="5144" y="1715"/>
                    <a:pt x="4298" y="1357"/>
                    <a:pt x="3453" y="1024"/>
                  </a:cubicBezTo>
                  <a:cubicBezTo>
                    <a:pt x="2584" y="679"/>
                    <a:pt x="1703" y="357"/>
                    <a:pt x="822" y="36"/>
                  </a:cubicBezTo>
                  <a:cubicBezTo>
                    <a:pt x="726" y="12"/>
                    <a:pt x="631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5" name="Google Shape;355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200"/>
              <a:t> I ....... and ......... with my ..........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356" name="Google Shape;35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3195" y="2186305"/>
            <a:ext cx="1243965" cy="163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05200" y="2495550"/>
            <a:ext cx="1990090" cy="1128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74721" y="2016890"/>
            <a:ext cx="1743697" cy="1697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" name="Google Shape;363;p6"/>
          <p:cNvGrpSpPr/>
          <p:nvPr/>
        </p:nvGrpSpPr>
        <p:grpSpPr>
          <a:xfrm rot="-743172">
            <a:off x="284551" y="3677713"/>
            <a:ext cx="1013448" cy="1013448"/>
            <a:chOff x="3203492" y="2185314"/>
            <a:chExt cx="735900" cy="735900"/>
          </a:xfrm>
        </p:grpSpPr>
        <p:sp>
          <p:nvSpPr>
            <p:cNvPr id="364" name="Google Shape;364;p6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6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6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6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6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6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6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6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2" name="Google Shape;372;p6"/>
          <p:cNvGrpSpPr/>
          <p:nvPr/>
        </p:nvGrpSpPr>
        <p:grpSpPr>
          <a:xfrm rot="729153">
            <a:off x="7274283" y="1295024"/>
            <a:ext cx="983342" cy="983342"/>
            <a:chOff x="6171717" y="1263025"/>
            <a:chExt cx="735900" cy="735900"/>
          </a:xfrm>
        </p:grpSpPr>
        <p:sp>
          <p:nvSpPr>
            <p:cNvPr id="373" name="Google Shape;373;p6"/>
            <p:cNvSpPr/>
            <p:nvPr/>
          </p:nvSpPr>
          <p:spPr>
            <a:xfrm>
              <a:off x="6171717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6"/>
            <p:cNvSpPr/>
            <p:nvPr/>
          </p:nvSpPr>
          <p:spPr>
            <a:xfrm>
              <a:off x="6237238" y="1327575"/>
              <a:ext cx="619425" cy="606950"/>
            </a:xfrm>
            <a:custGeom>
              <a:rect b="b" l="l" r="r" t="t"/>
              <a:pathLst>
                <a:path extrusionOk="0" h="24278" w="24777">
                  <a:moveTo>
                    <a:pt x="12394" y="0"/>
                  </a:moveTo>
                  <a:cubicBezTo>
                    <a:pt x="11632" y="0"/>
                    <a:pt x="10859" y="72"/>
                    <a:pt x="10108" y="203"/>
                  </a:cubicBezTo>
                  <a:cubicBezTo>
                    <a:pt x="6965" y="774"/>
                    <a:pt x="4405" y="2358"/>
                    <a:pt x="2477" y="4918"/>
                  </a:cubicBezTo>
                  <a:cubicBezTo>
                    <a:pt x="845" y="7073"/>
                    <a:pt x="0" y="9704"/>
                    <a:pt x="48" y="12407"/>
                  </a:cubicBezTo>
                  <a:cubicBezTo>
                    <a:pt x="60" y="12990"/>
                    <a:pt x="119" y="13573"/>
                    <a:pt x="214" y="14157"/>
                  </a:cubicBezTo>
                  <a:cubicBezTo>
                    <a:pt x="643" y="16931"/>
                    <a:pt x="2048" y="19455"/>
                    <a:pt x="4167" y="21289"/>
                  </a:cubicBezTo>
                  <a:cubicBezTo>
                    <a:pt x="6453" y="23277"/>
                    <a:pt x="9156" y="24265"/>
                    <a:pt x="12430" y="24277"/>
                  </a:cubicBezTo>
                  <a:lnTo>
                    <a:pt x="12502" y="24277"/>
                  </a:lnTo>
                  <a:lnTo>
                    <a:pt x="12775" y="24253"/>
                  </a:lnTo>
                  <a:cubicBezTo>
                    <a:pt x="13073" y="24241"/>
                    <a:pt x="13478" y="24218"/>
                    <a:pt x="13895" y="24146"/>
                  </a:cubicBezTo>
                  <a:cubicBezTo>
                    <a:pt x="16978" y="23694"/>
                    <a:pt x="19550" y="22265"/>
                    <a:pt x="21527" y="19896"/>
                  </a:cubicBezTo>
                  <a:cubicBezTo>
                    <a:pt x="23860" y="17086"/>
                    <a:pt x="24777" y="13835"/>
                    <a:pt x="24229" y="10228"/>
                  </a:cubicBezTo>
                  <a:cubicBezTo>
                    <a:pt x="23741" y="7025"/>
                    <a:pt x="22181" y="4417"/>
                    <a:pt x="19610" y="2477"/>
                  </a:cubicBezTo>
                  <a:cubicBezTo>
                    <a:pt x="17419" y="834"/>
                    <a:pt x="14990" y="0"/>
                    <a:pt x="123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6"/>
            <p:cNvSpPr/>
            <p:nvPr/>
          </p:nvSpPr>
          <p:spPr>
            <a:xfrm>
              <a:off x="6259563" y="1350050"/>
              <a:ext cx="573600" cy="561850"/>
            </a:xfrm>
            <a:custGeom>
              <a:rect b="b" l="l" r="r" t="t"/>
              <a:pathLst>
                <a:path extrusionOk="0" h="22474" w="22944">
                  <a:moveTo>
                    <a:pt x="11498" y="1"/>
                  </a:moveTo>
                  <a:cubicBezTo>
                    <a:pt x="10803" y="1"/>
                    <a:pt x="10093" y="66"/>
                    <a:pt x="9370" y="197"/>
                  </a:cubicBezTo>
                  <a:cubicBezTo>
                    <a:pt x="6453" y="721"/>
                    <a:pt x="4096" y="2185"/>
                    <a:pt x="2310" y="4566"/>
                  </a:cubicBezTo>
                  <a:cubicBezTo>
                    <a:pt x="798" y="6555"/>
                    <a:pt x="0" y="8995"/>
                    <a:pt x="48" y="11496"/>
                  </a:cubicBezTo>
                  <a:cubicBezTo>
                    <a:pt x="60" y="12043"/>
                    <a:pt x="119" y="12579"/>
                    <a:pt x="214" y="13115"/>
                  </a:cubicBezTo>
                  <a:cubicBezTo>
                    <a:pt x="607" y="15675"/>
                    <a:pt x="1905" y="18008"/>
                    <a:pt x="3870" y="19699"/>
                  </a:cubicBezTo>
                  <a:cubicBezTo>
                    <a:pt x="5989" y="21556"/>
                    <a:pt x="8477" y="22461"/>
                    <a:pt x="11537" y="22473"/>
                  </a:cubicBezTo>
                  <a:cubicBezTo>
                    <a:pt x="11823" y="22461"/>
                    <a:pt x="12347" y="22437"/>
                    <a:pt x="12859" y="22366"/>
                  </a:cubicBezTo>
                  <a:cubicBezTo>
                    <a:pt x="15716" y="21937"/>
                    <a:pt x="18098" y="20628"/>
                    <a:pt x="19931" y="18425"/>
                  </a:cubicBezTo>
                  <a:cubicBezTo>
                    <a:pt x="22098" y="15818"/>
                    <a:pt x="22943" y="12805"/>
                    <a:pt x="22443" y="9472"/>
                  </a:cubicBezTo>
                  <a:cubicBezTo>
                    <a:pt x="22039" y="6602"/>
                    <a:pt x="20503" y="4019"/>
                    <a:pt x="18169" y="2304"/>
                  </a:cubicBezTo>
                  <a:cubicBezTo>
                    <a:pt x="16137" y="780"/>
                    <a:pt x="13904" y="1"/>
                    <a:pt x="114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6"/>
            <p:cNvSpPr/>
            <p:nvPr/>
          </p:nvSpPr>
          <p:spPr>
            <a:xfrm>
              <a:off x="6655138" y="1544375"/>
              <a:ext cx="44675" cy="76225"/>
            </a:xfrm>
            <a:custGeom>
              <a:rect b="b" l="l" r="r" t="t"/>
              <a:pathLst>
                <a:path extrusionOk="0" h="3049" w="1787">
                  <a:moveTo>
                    <a:pt x="989" y="1"/>
                  </a:moveTo>
                  <a:cubicBezTo>
                    <a:pt x="781" y="1"/>
                    <a:pt x="568" y="117"/>
                    <a:pt x="405" y="353"/>
                  </a:cubicBezTo>
                  <a:cubicBezTo>
                    <a:pt x="381" y="389"/>
                    <a:pt x="358" y="437"/>
                    <a:pt x="346" y="472"/>
                  </a:cubicBezTo>
                  <a:cubicBezTo>
                    <a:pt x="72" y="1068"/>
                    <a:pt x="0" y="1734"/>
                    <a:pt x="167" y="2365"/>
                  </a:cubicBezTo>
                  <a:cubicBezTo>
                    <a:pt x="227" y="2615"/>
                    <a:pt x="381" y="2830"/>
                    <a:pt x="608" y="2961"/>
                  </a:cubicBezTo>
                  <a:cubicBezTo>
                    <a:pt x="695" y="3019"/>
                    <a:pt x="796" y="3049"/>
                    <a:pt x="898" y="3049"/>
                  </a:cubicBezTo>
                  <a:cubicBezTo>
                    <a:pt x="1005" y="3049"/>
                    <a:pt x="1112" y="3016"/>
                    <a:pt x="1203" y="2949"/>
                  </a:cubicBezTo>
                  <a:cubicBezTo>
                    <a:pt x="1393" y="2818"/>
                    <a:pt x="1524" y="2627"/>
                    <a:pt x="1596" y="2413"/>
                  </a:cubicBezTo>
                  <a:cubicBezTo>
                    <a:pt x="1715" y="2080"/>
                    <a:pt x="1774" y="1746"/>
                    <a:pt x="1774" y="1401"/>
                  </a:cubicBezTo>
                  <a:cubicBezTo>
                    <a:pt x="1786" y="1068"/>
                    <a:pt x="1727" y="734"/>
                    <a:pt x="1584" y="437"/>
                  </a:cubicBezTo>
                  <a:cubicBezTo>
                    <a:pt x="1446" y="147"/>
                    <a:pt x="1221" y="1"/>
                    <a:pt x="9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6"/>
            <p:cNvSpPr/>
            <p:nvPr/>
          </p:nvSpPr>
          <p:spPr>
            <a:xfrm>
              <a:off x="6504513" y="1707300"/>
              <a:ext cx="78625" cy="105700"/>
            </a:xfrm>
            <a:custGeom>
              <a:rect b="b" l="l" r="r" t="t"/>
              <a:pathLst>
                <a:path extrusionOk="0" h="4228" w="3145">
                  <a:moveTo>
                    <a:pt x="1631" y="420"/>
                  </a:moveTo>
                  <a:cubicBezTo>
                    <a:pt x="1698" y="420"/>
                    <a:pt x="1763" y="432"/>
                    <a:pt x="1823" y="456"/>
                  </a:cubicBezTo>
                  <a:cubicBezTo>
                    <a:pt x="2037" y="551"/>
                    <a:pt x="2215" y="694"/>
                    <a:pt x="2335" y="885"/>
                  </a:cubicBezTo>
                  <a:cubicBezTo>
                    <a:pt x="2799" y="1575"/>
                    <a:pt x="2870" y="2456"/>
                    <a:pt x="2501" y="3206"/>
                  </a:cubicBezTo>
                  <a:cubicBezTo>
                    <a:pt x="2406" y="3445"/>
                    <a:pt x="2215" y="3635"/>
                    <a:pt x="1977" y="3742"/>
                  </a:cubicBezTo>
                  <a:cubicBezTo>
                    <a:pt x="1867" y="3786"/>
                    <a:pt x="1752" y="3807"/>
                    <a:pt x="1638" y="3807"/>
                  </a:cubicBezTo>
                  <a:cubicBezTo>
                    <a:pt x="1347" y="3807"/>
                    <a:pt x="1065" y="3669"/>
                    <a:pt x="894" y="3421"/>
                  </a:cubicBezTo>
                  <a:cubicBezTo>
                    <a:pt x="680" y="3111"/>
                    <a:pt x="549" y="2754"/>
                    <a:pt x="525" y="2373"/>
                  </a:cubicBezTo>
                  <a:lnTo>
                    <a:pt x="525" y="2194"/>
                  </a:lnTo>
                  <a:lnTo>
                    <a:pt x="537" y="2194"/>
                  </a:lnTo>
                  <a:cubicBezTo>
                    <a:pt x="525" y="1754"/>
                    <a:pt x="644" y="1325"/>
                    <a:pt x="870" y="956"/>
                  </a:cubicBezTo>
                  <a:cubicBezTo>
                    <a:pt x="1001" y="742"/>
                    <a:pt x="1203" y="563"/>
                    <a:pt x="1430" y="456"/>
                  </a:cubicBezTo>
                  <a:cubicBezTo>
                    <a:pt x="1495" y="432"/>
                    <a:pt x="1564" y="420"/>
                    <a:pt x="1631" y="420"/>
                  </a:cubicBezTo>
                  <a:close/>
                  <a:moveTo>
                    <a:pt x="1614" y="1"/>
                  </a:moveTo>
                  <a:cubicBezTo>
                    <a:pt x="1421" y="1"/>
                    <a:pt x="1227" y="57"/>
                    <a:pt x="1061" y="170"/>
                  </a:cubicBezTo>
                  <a:cubicBezTo>
                    <a:pt x="787" y="337"/>
                    <a:pt x="572" y="575"/>
                    <a:pt x="430" y="861"/>
                  </a:cubicBezTo>
                  <a:cubicBezTo>
                    <a:pt x="49" y="1575"/>
                    <a:pt x="1" y="2421"/>
                    <a:pt x="287" y="3171"/>
                  </a:cubicBezTo>
                  <a:cubicBezTo>
                    <a:pt x="382" y="3468"/>
                    <a:pt x="572" y="3730"/>
                    <a:pt x="822" y="3933"/>
                  </a:cubicBezTo>
                  <a:cubicBezTo>
                    <a:pt x="1055" y="4129"/>
                    <a:pt x="1340" y="4227"/>
                    <a:pt x="1626" y="4227"/>
                  </a:cubicBezTo>
                  <a:cubicBezTo>
                    <a:pt x="1912" y="4227"/>
                    <a:pt x="2198" y="4129"/>
                    <a:pt x="2430" y="3933"/>
                  </a:cubicBezTo>
                  <a:cubicBezTo>
                    <a:pt x="2620" y="3778"/>
                    <a:pt x="2775" y="3587"/>
                    <a:pt x="2882" y="3373"/>
                  </a:cubicBezTo>
                  <a:cubicBezTo>
                    <a:pt x="3061" y="3016"/>
                    <a:pt x="3144" y="2623"/>
                    <a:pt x="3132" y="2230"/>
                  </a:cubicBezTo>
                  <a:cubicBezTo>
                    <a:pt x="3144" y="1766"/>
                    <a:pt x="3037" y="1301"/>
                    <a:pt x="2823" y="897"/>
                  </a:cubicBezTo>
                  <a:cubicBezTo>
                    <a:pt x="2668" y="599"/>
                    <a:pt x="2442" y="349"/>
                    <a:pt x="2168" y="170"/>
                  </a:cubicBezTo>
                  <a:cubicBezTo>
                    <a:pt x="2001" y="57"/>
                    <a:pt x="1808" y="1"/>
                    <a:pt x="16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6"/>
            <p:cNvSpPr/>
            <p:nvPr/>
          </p:nvSpPr>
          <p:spPr>
            <a:xfrm>
              <a:off x="6389038" y="1544375"/>
              <a:ext cx="44075" cy="76175"/>
            </a:xfrm>
            <a:custGeom>
              <a:rect b="b" l="l" r="r" t="t"/>
              <a:pathLst>
                <a:path extrusionOk="0" h="3047" w="1763">
                  <a:moveTo>
                    <a:pt x="882" y="0"/>
                  </a:moveTo>
                  <a:cubicBezTo>
                    <a:pt x="777" y="0"/>
                    <a:pt x="673" y="30"/>
                    <a:pt x="584" y="91"/>
                  </a:cubicBezTo>
                  <a:cubicBezTo>
                    <a:pt x="393" y="198"/>
                    <a:pt x="238" y="389"/>
                    <a:pt x="179" y="603"/>
                  </a:cubicBezTo>
                  <a:cubicBezTo>
                    <a:pt x="0" y="1210"/>
                    <a:pt x="36" y="1865"/>
                    <a:pt x="262" y="2461"/>
                  </a:cubicBezTo>
                  <a:cubicBezTo>
                    <a:pt x="334" y="2651"/>
                    <a:pt x="465" y="2830"/>
                    <a:pt x="643" y="2949"/>
                  </a:cubicBezTo>
                  <a:cubicBezTo>
                    <a:pt x="732" y="3014"/>
                    <a:pt x="837" y="3047"/>
                    <a:pt x="941" y="3047"/>
                  </a:cubicBezTo>
                  <a:cubicBezTo>
                    <a:pt x="1045" y="3047"/>
                    <a:pt x="1149" y="3014"/>
                    <a:pt x="1239" y="2949"/>
                  </a:cubicBezTo>
                  <a:cubicBezTo>
                    <a:pt x="1489" y="2794"/>
                    <a:pt x="1655" y="2544"/>
                    <a:pt x="1703" y="2270"/>
                  </a:cubicBezTo>
                  <a:cubicBezTo>
                    <a:pt x="1739" y="2056"/>
                    <a:pt x="1750" y="1853"/>
                    <a:pt x="1762" y="1699"/>
                  </a:cubicBezTo>
                  <a:cubicBezTo>
                    <a:pt x="1739" y="1449"/>
                    <a:pt x="1727" y="1246"/>
                    <a:pt x="1691" y="1056"/>
                  </a:cubicBezTo>
                  <a:cubicBezTo>
                    <a:pt x="1667" y="925"/>
                    <a:pt x="1631" y="794"/>
                    <a:pt x="1584" y="675"/>
                  </a:cubicBezTo>
                  <a:cubicBezTo>
                    <a:pt x="1524" y="448"/>
                    <a:pt x="1393" y="258"/>
                    <a:pt x="1215" y="115"/>
                  </a:cubicBezTo>
                  <a:cubicBezTo>
                    <a:pt x="1120" y="39"/>
                    <a:pt x="1001" y="0"/>
                    <a:pt x="8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6"/>
            <p:cNvSpPr/>
            <p:nvPr/>
          </p:nvSpPr>
          <p:spPr>
            <a:xfrm>
              <a:off x="6517613" y="1717575"/>
              <a:ext cx="58675" cy="84800"/>
            </a:xfrm>
            <a:custGeom>
              <a:rect b="b" l="l" r="r" t="t"/>
              <a:pathLst>
                <a:path extrusionOk="0" h="3392" w="2347">
                  <a:moveTo>
                    <a:pt x="1110" y="0"/>
                  </a:moveTo>
                  <a:cubicBezTo>
                    <a:pt x="1043" y="0"/>
                    <a:pt x="977" y="15"/>
                    <a:pt x="918" y="45"/>
                  </a:cubicBezTo>
                  <a:cubicBezTo>
                    <a:pt x="679" y="152"/>
                    <a:pt x="489" y="319"/>
                    <a:pt x="358" y="545"/>
                  </a:cubicBezTo>
                  <a:cubicBezTo>
                    <a:pt x="120" y="914"/>
                    <a:pt x="1" y="1343"/>
                    <a:pt x="13" y="1783"/>
                  </a:cubicBezTo>
                  <a:cubicBezTo>
                    <a:pt x="13" y="1843"/>
                    <a:pt x="1" y="1902"/>
                    <a:pt x="13" y="1974"/>
                  </a:cubicBezTo>
                  <a:cubicBezTo>
                    <a:pt x="36" y="2343"/>
                    <a:pt x="156" y="2700"/>
                    <a:pt x="370" y="3010"/>
                  </a:cubicBezTo>
                  <a:cubicBezTo>
                    <a:pt x="547" y="3254"/>
                    <a:pt x="819" y="3391"/>
                    <a:pt x="1103" y="3391"/>
                  </a:cubicBezTo>
                  <a:cubicBezTo>
                    <a:pt x="1220" y="3391"/>
                    <a:pt x="1339" y="3368"/>
                    <a:pt x="1453" y="3319"/>
                  </a:cubicBezTo>
                  <a:cubicBezTo>
                    <a:pt x="1691" y="3224"/>
                    <a:pt x="1882" y="3034"/>
                    <a:pt x="1977" y="2795"/>
                  </a:cubicBezTo>
                  <a:cubicBezTo>
                    <a:pt x="2346" y="2045"/>
                    <a:pt x="2287" y="1164"/>
                    <a:pt x="1822" y="474"/>
                  </a:cubicBezTo>
                  <a:cubicBezTo>
                    <a:pt x="1691" y="283"/>
                    <a:pt x="1513" y="140"/>
                    <a:pt x="1310" y="45"/>
                  </a:cubicBezTo>
                  <a:cubicBezTo>
                    <a:pt x="1245" y="15"/>
                    <a:pt x="1177" y="0"/>
                    <a:pt x="11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0" name="Google Shape;380;p6"/>
          <p:cNvSpPr txBox="1"/>
          <p:nvPr>
            <p:ph type="title"/>
          </p:nvPr>
        </p:nvSpPr>
        <p:spPr>
          <a:xfrm>
            <a:off x="720000" y="36195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200"/>
              <a:t>I ........ with my …………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381" name="Google Shape;38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0200" y="2038598"/>
            <a:ext cx="2181225" cy="1898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rase in ARASAAC · Global Symbols" id="382" name="Google Shape;38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33600" y="2169160"/>
            <a:ext cx="1831340" cy="1831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200"/>
              <a:t>I use a ....... to ......... my ...... …....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descr="Free Vectors | Pencil sharpener" id="388" name="Google Shape;38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7433" y="2092525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arpener clipart #5869967 | Clipart ..." id="389" name="Google Shape;38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491" y="194490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08275" y="2159258"/>
            <a:ext cx="1847850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7"/>
          <p:cNvPicPr preferRelativeResize="0"/>
          <p:nvPr/>
        </p:nvPicPr>
        <p:blipFill rotWithShape="1">
          <a:blip r:embed="rId6">
            <a:alphaModFix/>
          </a:blip>
          <a:srcRect b="8609" l="0" r="0" t="0"/>
          <a:stretch/>
        </p:blipFill>
        <p:spPr>
          <a:xfrm>
            <a:off x="5737313" y="1733950"/>
            <a:ext cx="880374" cy="2565016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7"/>
          <p:cNvSpPr/>
          <p:nvPr/>
        </p:nvSpPr>
        <p:spPr>
          <a:xfrm>
            <a:off x="4856825" y="2634663"/>
            <a:ext cx="880500" cy="645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7701"/>
          </a:solidFill>
          <a:ln cap="flat" cmpd="sng" w="9525">
            <a:solidFill>
              <a:srgbClr val="FF00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h385ac0cf3b32a4c_0_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200"/>
              <a:t>Now </a:t>
            </a:r>
            <a:r>
              <a:rPr lang="en-US" sz="3200"/>
              <a:t>my ........ is …………..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398" name="Google Shape;398;h385ac0cf3b32a4c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8625" y="1879133"/>
            <a:ext cx="1847850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h385ac0cf3b32a4c_0_4"/>
          <p:cNvPicPr preferRelativeResize="0"/>
          <p:nvPr/>
        </p:nvPicPr>
        <p:blipFill rotWithShape="1">
          <a:blip r:embed="rId4">
            <a:alphaModFix/>
          </a:blip>
          <a:srcRect b="8609" l="0" r="0" t="0"/>
          <a:stretch/>
        </p:blipFill>
        <p:spPr>
          <a:xfrm>
            <a:off x="5087463" y="1465863"/>
            <a:ext cx="880374" cy="2565016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h385ac0cf3b32a4c_0_4"/>
          <p:cNvSpPr/>
          <p:nvPr/>
        </p:nvSpPr>
        <p:spPr>
          <a:xfrm rot="10800000">
            <a:off x="6013950" y="2551863"/>
            <a:ext cx="880500" cy="645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7701"/>
          </a:solidFill>
          <a:ln cap="flat" cmpd="sng" w="9525">
            <a:solidFill>
              <a:srgbClr val="FF00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h385ac0cf3b32a4c_0_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200"/>
              <a:t>I love to cut the papers with the ……… then ………. with ……….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406" name="Google Shape;406;h385ac0cf3b32a4c_0_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16850" y="2318600"/>
            <a:ext cx="2438400" cy="16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h385ac0cf3b32a4c_0_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9717" y="2203519"/>
            <a:ext cx="1624013" cy="1613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h385ac0cf3b32a4c_0_15"/>
          <p:cNvPicPr preferRelativeResize="0"/>
          <p:nvPr/>
        </p:nvPicPr>
        <p:blipFill rotWithShape="1">
          <a:blip r:embed="rId5">
            <a:alphaModFix/>
          </a:blip>
          <a:srcRect b="13792" l="5475" r="4484" t="4741"/>
          <a:stretch/>
        </p:blipFill>
        <p:spPr>
          <a:xfrm>
            <a:off x="2871976" y="1877724"/>
            <a:ext cx="2816195" cy="2753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8"/>
          <p:cNvGrpSpPr/>
          <p:nvPr/>
        </p:nvGrpSpPr>
        <p:grpSpPr>
          <a:xfrm rot="-743172">
            <a:off x="284551" y="3677713"/>
            <a:ext cx="1013448" cy="1013448"/>
            <a:chOff x="3203492" y="2185314"/>
            <a:chExt cx="735900" cy="735900"/>
          </a:xfrm>
        </p:grpSpPr>
        <p:sp>
          <p:nvSpPr>
            <p:cNvPr id="414" name="Google Shape;414;p8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2" name="Google Shape;422;p8"/>
          <p:cNvGrpSpPr/>
          <p:nvPr/>
        </p:nvGrpSpPr>
        <p:grpSpPr>
          <a:xfrm rot="729153">
            <a:off x="7274283" y="1295024"/>
            <a:ext cx="983342" cy="983342"/>
            <a:chOff x="6171717" y="1263025"/>
            <a:chExt cx="735900" cy="735900"/>
          </a:xfrm>
        </p:grpSpPr>
        <p:sp>
          <p:nvSpPr>
            <p:cNvPr id="423" name="Google Shape;423;p8"/>
            <p:cNvSpPr/>
            <p:nvPr/>
          </p:nvSpPr>
          <p:spPr>
            <a:xfrm>
              <a:off x="6171717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237238" y="1327575"/>
              <a:ext cx="619425" cy="606950"/>
            </a:xfrm>
            <a:custGeom>
              <a:rect b="b" l="l" r="r" t="t"/>
              <a:pathLst>
                <a:path extrusionOk="0" h="24278" w="24777">
                  <a:moveTo>
                    <a:pt x="12394" y="0"/>
                  </a:moveTo>
                  <a:cubicBezTo>
                    <a:pt x="11632" y="0"/>
                    <a:pt x="10859" y="72"/>
                    <a:pt x="10108" y="203"/>
                  </a:cubicBezTo>
                  <a:cubicBezTo>
                    <a:pt x="6965" y="774"/>
                    <a:pt x="4405" y="2358"/>
                    <a:pt x="2477" y="4918"/>
                  </a:cubicBezTo>
                  <a:cubicBezTo>
                    <a:pt x="845" y="7073"/>
                    <a:pt x="0" y="9704"/>
                    <a:pt x="48" y="12407"/>
                  </a:cubicBezTo>
                  <a:cubicBezTo>
                    <a:pt x="60" y="12990"/>
                    <a:pt x="119" y="13573"/>
                    <a:pt x="214" y="14157"/>
                  </a:cubicBezTo>
                  <a:cubicBezTo>
                    <a:pt x="643" y="16931"/>
                    <a:pt x="2048" y="19455"/>
                    <a:pt x="4167" y="21289"/>
                  </a:cubicBezTo>
                  <a:cubicBezTo>
                    <a:pt x="6453" y="23277"/>
                    <a:pt x="9156" y="24265"/>
                    <a:pt x="12430" y="24277"/>
                  </a:cubicBezTo>
                  <a:lnTo>
                    <a:pt x="12502" y="24277"/>
                  </a:lnTo>
                  <a:lnTo>
                    <a:pt x="12775" y="24253"/>
                  </a:lnTo>
                  <a:cubicBezTo>
                    <a:pt x="13073" y="24241"/>
                    <a:pt x="13478" y="24218"/>
                    <a:pt x="13895" y="24146"/>
                  </a:cubicBezTo>
                  <a:cubicBezTo>
                    <a:pt x="16978" y="23694"/>
                    <a:pt x="19550" y="22265"/>
                    <a:pt x="21527" y="19896"/>
                  </a:cubicBezTo>
                  <a:cubicBezTo>
                    <a:pt x="23860" y="17086"/>
                    <a:pt x="24777" y="13835"/>
                    <a:pt x="24229" y="10228"/>
                  </a:cubicBezTo>
                  <a:cubicBezTo>
                    <a:pt x="23741" y="7025"/>
                    <a:pt x="22181" y="4417"/>
                    <a:pt x="19610" y="2477"/>
                  </a:cubicBezTo>
                  <a:cubicBezTo>
                    <a:pt x="17419" y="834"/>
                    <a:pt x="14990" y="0"/>
                    <a:pt x="123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259563" y="1350050"/>
              <a:ext cx="573600" cy="561850"/>
            </a:xfrm>
            <a:custGeom>
              <a:rect b="b" l="l" r="r" t="t"/>
              <a:pathLst>
                <a:path extrusionOk="0" h="22474" w="22944">
                  <a:moveTo>
                    <a:pt x="11498" y="1"/>
                  </a:moveTo>
                  <a:cubicBezTo>
                    <a:pt x="10803" y="1"/>
                    <a:pt x="10093" y="66"/>
                    <a:pt x="9370" y="197"/>
                  </a:cubicBezTo>
                  <a:cubicBezTo>
                    <a:pt x="6453" y="721"/>
                    <a:pt x="4096" y="2185"/>
                    <a:pt x="2310" y="4566"/>
                  </a:cubicBezTo>
                  <a:cubicBezTo>
                    <a:pt x="798" y="6555"/>
                    <a:pt x="0" y="8995"/>
                    <a:pt x="48" y="11496"/>
                  </a:cubicBezTo>
                  <a:cubicBezTo>
                    <a:pt x="60" y="12043"/>
                    <a:pt x="119" y="12579"/>
                    <a:pt x="214" y="13115"/>
                  </a:cubicBezTo>
                  <a:cubicBezTo>
                    <a:pt x="607" y="15675"/>
                    <a:pt x="1905" y="18008"/>
                    <a:pt x="3870" y="19699"/>
                  </a:cubicBezTo>
                  <a:cubicBezTo>
                    <a:pt x="5989" y="21556"/>
                    <a:pt x="8477" y="22461"/>
                    <a:pt x="11537" y="22473"/>
                  </a:cubicBezTo>
                  <a:cubicBezTo>
                    <a:pt x="11823" y="22461"/>
                    <a:pt x="12347" y="22437"/>
                    <a:pt x="12859" y="22366"/>
                  </a:cubicBezTo>
                  <a:cubicBezTo>
                    <a:pt x="15716" y="21937"/>
                    <a:pt x="18098" y="20628"/>
                    <a:pt x="19931" y="18425"/>
                  </a:cubicBezTo>
                  <a:cubicBezTo>
                    <a:pt x="22098" y="15818"/>
                    <a:pt x="22943" y="12805"/>
                    <a:pt x="22443" y="9472"/>
                  </a:cubicBezTo>
                  <a:cubicBezTo>
                    <a:pt x="22039" y="6602"/>
                    <a:pt x="20503" y="4019"/>
                    <a:pt x="18169" y="2304"/>
                  </a:cubicBezTo>
                  <a:cubicBezTo>
                    <a:pt x="16137" y="780"/>
                    <a:pt x="13904" y="1"/>
                    <a:pt x="114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6655138" y="1544375"/>
              <a:ext cx="44675" cy="76225"/>
            </a:xfrm>
            <a:custGeom>
              <a:rect b="b" l="l" r="r" t="t"/>
              <a:pathLst>
                <a:path extrusionOk="0" h="3049" w="1787">
                  <a:moveTo>
                    <a:pt x="989" y="1"/>
                  </a:moveTo>
                  <a:cubicBezTo>
                    <a:pt x="781" y="1"/>
                    <a:pt x="568" y="117"/>
                    <a:pt x="405" y="353"/>
                  </a:cubicBezTo>
                  <a:cubicBezTo>
                    <a:pt x="381" y="389"/>
                    <a:pt x="358" y="437"/>
                    <a:pt x="346" y="472"/>
                  </a:cubicBezTo>
                  <a:cubicBezTo>
                    <a:pt x="72" y="1068"/>
                    <a:pt x="0" y="1734"/>
                    <a:pt x="167" y="2365"/>
                  </a:cubicBezTo>
                  <a:cubicBezTo>
                    <a:pt x="227" y="2615"/>
                    <a:pt x="381" y="2830"/>
                    <a:pt x="608" y="2961"/>
                  </a:cubicBezTo>
                  <a:cubicBezTo>
                    <a:pt x="695" y="3019"/>
                    <a:pt x="796" y="3049"/>
                    <a:pt x="898" y="3049"/>
                  </a:cubicBezTo>
                  <a:cubicBezTo>
                    <a:pt x="1005" y="3049"/>
                    <a:pt x="1112" y="3016"/>
                    <a:pt x="1203" y="2949"/>
                  </a:cubicBezTo>
                  <a:cubicBezTo>
                    <a:pt x="1393" y="2818"/>
                    <a:pt x="1524" y="2627"/>
                    <a:pt x="1596" y="2413"/>
                  </a:cubicBezTo>
                  <a:cubicBezTo>
                    <a:pt x="1715" y="2080"/>
                    <a:pt x="1774" y="1746"/>
                    <a:pt x="1774" y="1401"/>
                  </a:cubicBezTo>
                  <a:cubicBezTo>
                    <a:pt x="1786" y="1068"/>
                    <a:pt x="1727" y="734"/>
                    <a:pt x="1584" y="437"/>
                  </a:cubicBezTo>
                  <a:cubicBezTo>
                    <a:pt x="1446" y="147"/>
                    <a:pt x="1221" y="1"/>
                    <a:pt x="9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504513" y="1707300"/>
              <a:ext cx="78625" cy="105700"/>
            </a:xfrm>
            <a:custGeom>
              <a:rect b="b" l="l" r="r" t="t"/>
              <a:pathLst>
                <a:path extrusionOk="0" h="4228" w="3145">
                  <a:moveTo>
                    <a:pt x="1631" y="420"/>
                  </a:moveTo>
                  <a:cubicBezTo>
                    <a:pt x="1698" y="420"/>
                    <a:pt x="1763" y="432"/>
                    <a:pt x="1823" y="456"/>
                  </a:cubicBezTo>
                  <a:cubicBezTo>
                    <a:pt x="2037" y="551"/>
                    <a:pt x="2215" y="694"/>
                    <a:pt x="2335" y="885"/>
                  </a:cubicBezTo>
                  <a:cubicBezTo>
                    <a:pt x="2799" y="1575"/>
                    <a:pt x="2870" y="2456"/>
                    <a:pt x="2501" y="3206"/>
                  </a:cubicBezTo>
                  <a:cubicBezTo>
                    <a:pt x="2406" y="3445"/>
                    <a:pt x="2215" y="3635"/>
                    <a:pt x="1977" y="3742"/>
                  </a:cubicBezTo>
                  <a:cubicBezTo>
                    <a:pt x="1867" y="3786"/>
                    <a:pt x="1752" y="3807"/>
                    <a:pt x="1638" y="3807"/>
                  </a:cubicBezTo>
                  <a:cubicBezTo>
                    <a:pt x="1347" y="3807"/>
                    <a:pt x="1065" y="3669"/>
                    <a:pt x="894" y="3421"/>
                  </a:cubicBezTo>
                  <a:cubicBezTo>
                    <a:pt x="680" y="3111"/>
                    <a:pt x="549" y="2754"/>
                    <a:pt x="525" y="2373"/>
                  </a:cubicBezTo>
                  <a:lnTo>
                    <a:pt x="525" y="2194"/>
                  </a:lnTo>
                  <a:lnTo>
                    <a:pt x="537" y="2194"/>
                  </a:lnTo>
                  <a:cubicBezTo>
                    <a:pt x="525" y="1754"/>
                    <a:pt x="644" y="1325"/>
                    <a:pt x="870" y="956"/>
                  </a:cubicBezTo>
                  <a:cubicBezTo>
                    <a:pt x="1001" y="742"/>
                    <a:pt x="1203" y="563"/>
                    <a:pt x="1430" y="456"/>
                  </a:cubicBezTo>
                  <a:cubicBezTo>
                    <a:pt x="1495" y="432"/>
                    <a:pt x="1564" y="420"/>
                    <a:pt x="1631" y="420"/>
                  </a:cubicBezTo>
                  <a:close/>
                  <a:moveTo>
                    <a:pt x="1614" y="1"/>
                  </a:moveTo>
                  <a:cubicBezTo>
                    <a:pt x="1421" y="1"/>
                    <a:pt x="1227" y="57"/>
                    <a:pt x="1061" y="170"/>
                  </a:cubicBezTo>
                  <a:cubicBezTo>
                    <a:pt x="787" y="337"/>
                    <a:pt x="572" y="575"/>
                    <a:pt x="430" y="861"/>
                  </a:cubicBezTo>
                  <a:cubicBezTo>
                    <a:pt x="49" y="1575"/>
                    <a:pt x="1" y="2421"/>
                    <a:pt x="287" y="3171"/>
                  </a:cubicBezTo>
                  <a:cubicBezTo>
                    <a:pt x="382" y="3468"/>
                    <a:pt x="572" y="3730"/>
                    <a:pt x="822" y="3933"/>
                  </a:cubicBezTo>
                  <a:cubicBezTo>
                    <a:pt x="1055" y="4129"/>
                    <a:pt x="1340" y="4227"/>
                    <a:pt x="1626" y="4227"/>
                  </a:cubicBezTo>
                  <a:cubicBezTo>
                    <a:pt x="1912" y="4227"/>
                    <a:pt x="2198" y="4129"/>
                    <a:pt x="2430" y="3933"/>
                  </a:cubicBezTo>
                  <a:cubicBezTo>
                    <a:pt x="2620" y="3778"/>
                    <a:pt x="2775" y="3587"/>
                    <a:pt x="2882" y="3373"/>
                  </a:cubicBezTo>
                  <a:cubicBezTo>
                    <a:pt x="3061" y="3016"/>
                    <a:pt x="3144" y="2623"/>
                    <a:pt x="3132" y="2230"/>
                  </a:cubicBezTo>
                  <a:cubicBezTo>
                    <a:pt x="3144" y="1766"/>
                    <a:pt x="3037" y="1301"/>
                    <a:pt x="2823" y="897"/>
                  </a:cubicBezTo>
                  <a:cubicBezTo>
                    <a:pt x="2668" y="599"/>
                    <a:pt x="2442" y="349"/>
                    <a:pt x="2168" y="170"/>
                  </a:cubicBezTo>
                  <a:cubicBezTo>
                    <a:pt x="2001" y="57"/>
                    <a:pt x="1808" y="1"/>
                    <a:pt x="16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389038" y="1544375"/>
              <a:ext cx="44075" cy="76175"/>
            </a:xfrm>
            <a:custGeom>
              <a:rect b="b" l="l" r="r" t="t"/>
              <a:pathLst>
                <a:path extrusionOk="0" h="3047" w="1763">
                  <a:moveTo>
                    <a:pt x="882" y="0"/>
                  </a:moveTo>
                  <a:cubicBezTo>
                    <a:pt x="777" y="0"/>
                    <a:pt x="673" y="30"/>
                    <a:pt x="584" y="91"/>
                  </a:cubicBezTo>
                  <a:cubicBezTo>
                    <a:pt x="393" y="198"/>
                    <a:pt x="238" y="389"/>
                    <a:pt x="179" y="603"/>
                  </a:cubicBezTo>
                  <a:cubicBezTo>
                    <a:pt x="0" y="1210"/>
                    <a:pt x="36" y="1865"/>
                    <a:pt x="262" y="2461"/>
                  </a:cubicBezTo>
                  <a:cubicBezTo>
                    <a:pt x="334" y="2651"/>
                    <a:pt x="465" y="2830"/>
                    <a:pt x="643" y="2949"/>
                  </a:cubicBezTo>
                  <a:cubicBezTo>
                    <a:pt x="732" y="3014"/>
                    <a:pt x="837" y="3047"/>
                    <a:pt x="941" y="3047"/>
                  </a:cubicBezTo>
                  <a:cubicBezTo>
                    <a:pt x="1045" y="3047"/>
                    <a:pt x="1149" y="3014"/>
                    <a:pt x="1239" y="2949"/>
                  </a:cubicBezTo>
                  <a:cubicBezTo>
                    <a:pt x="1489" y="2794"/>
                    <a:pt x="1655" y="2544"/>
                    <a:pt x="1703" y="2270"/>
                  </a:cubicBezTo>
                  <a:cubicBezTo>
                    <a:pt x="1739" y="2056"/>
                    <a:pt x="1750" y="1853"/>
                    <a:pt x="1762" y="1699"/>
                  </a:cubicBezTo>
                  <a:cubicBezTo>
                    <a:pt x="1739" y="1449"/>
                    <a:pt x="1727" y="1246"/>
                    <a:pt x="1691" y="1056"/>
                  </a:cubicBezTo>
                  <a:cubicBezTo>
                    <a:pt x="1667" y="925"/>
                    <a:pt x="1631" y="794"/>
                    <a:pt x="1584" y="675"/>
                  </a:cubicBezTo>
                  <a:cubicBezTo>
                    <a:pt x="1524" y="448"/>
                    <a:pt x="1393" y="258"/>
                    <a:pt x="1215" y="115"/>
                  </a:cubicBezTo>
                  <a:cubicBezTo>
                    <a:pt x="1120" y="39"/>
                    <a:pt x="1001" y="0"/>
                    <a:pt x="8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6517613" y="1717575"/>
              <a:ext cx="58675" cy="84800"/>
            </a:xfrm>
            <a:custGeom>
              <a:rect b="b" l="l" r="r" t="t"/>
              <a:pathLst>
                <a:path extrusionOk="0" h="3392" w="2347">
                  <a:moveTo>
                    <a:pt x="1110" y="0"/>
                  </a:moveTo>
                  <a:cubicBezTo>
                    <a:pt x="1043" y="0"/>
                    <a:pt x="977" y="15"/>
                    <a:pt x="918" y="45"/>
                  </a:cubicBezTo>
                  <a:cubicBezTo>
                    <a:pt x="679" y="152"/>
                    <a:pt x="489" y="319"/>
                    <a:pt x="358" y="545"/>
                  </a:cubicBezTo>
                  <a:cubicBezTo>
                    <a:pt x="120" y="914"/>
                    <a:pt x="1" y="1343"/>
                    <a:pt x="13" y="1783"/>
                  </a:cubicBezTo>
                  <a:cubicBezTo>
                    <a:pt x="13" y="1843"/>
                    <a:pt x="1" y="1902"/>
                    <a:pt x="13" y="1974"/>
                  </a:cubicBezTo>
                  <a:cubicBezTo>
                    <a:pt x="36" y="2343"/>
                    <a:pt x="156" y="2700"/>
                    <a:pt x="370" y="3010"/>
                  </a:cubicBezTo>
                  <a:cubicBezTo>
                    <a:pt x="547" y="3254"/>
                    <a:pt x="819" y="3391"/>
                    <a:pt x="1103" y="3391"/>
                  </a:cubicBezTo>
                  <a:cubicBezTo>
                    <a:pt x="1220" y="3391"/>
                    <a:pt x="1339" y="3368"/>
                    <a:pt x="1453" y="3319"/>
                  </a:cubicBezTo>
                  <a:cubicBezTo>
                    <a:pt x="1691" y="3224"/>
                    <a:pt x="1882" y="3034"/>
                    <a:pt x="1977" y="2795"/>
                  </a:cubicBezTo>
                  <a:cubicBezTo>
                    <a:pt x="2346" y="2045"/>
                    <a:pt x="2287" y="1164"/>
                    <a:pt x="1822" y="474"/>
                  </a:cubicBezTo>
                  <a:cubicBezTo>
                    <a:pt x="1691" y="283"/>
                    <a:pt x="1513" y="140"/>
                    <a:pt x="1310" y="45"/>
                  </a:cubicBezTo>
                  <a:cubicBezTo>
                    <a:pt x="1245" y="15"/>
                    <a:pt x="1177" y="0"/>
                    <a:pt x="11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0" name="Google Shape;430;p8"/>
          <p:cNvSpPr txBox="1"/>
          <p:nvPr>
            <p:ph type="title"/>
          </p:nvPr>
        </p:nvSpPr>
        <p:spPr>
          <a:xfrm>
            <a:off x="720000" y="36195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200"/>
              <a:t>I have a ......... in my ............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431" name="Google Shape;43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2250" y="1869150"/>
            <a:ext cx="1866900" cy="164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06983" y="206640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09762" y="1619904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26867" y="2066394"/>
            <a:ext cx="1624013" cy="16131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9" name="Google Shape;439;p9"/>
          <p:cNvGrpSpPr/>
          <p:nvPr/>
        </p:nvGrpSpPr>
        <p:grpSpPr>
          <a:xfrm flipH="1" rot="-689572">
            <a:off x="7984815" y="321931"/>
            <a:ext cx="926681" cy="926681"/>
            <a:chOff x="1224675" y="3078684"/>
            <a:chExt cx="735900" cy="735900"/>
          </a:xfrm>
        </p:grpSpPr>
        <p:sp>
          <p:nvSpPr>
            <p:cNvPr id="440" name="Google Shape;440;p9"/>
            <p:cNvSpPr/>
            <p:nvPr/>
          </p:nvSpPr>
          <p:spPr>
            <a:xfrm>
              <a:off x="122467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9"/>
            <p:cNvSpPr/>
            <p:nvPr/>
          </p:nvSpPr>
          <p:spPr>
            <a:xfrm>
              <a:off x="1266963" y="3140000"/>
              <a:ext cx="631650" cy="607225"/>
            </a:xfrm>
            <a:custGeom>
              <a:rect b="b" l="l" r="r" t="t"/>
              <a:pathLst>
                <a:path extrusionOk="0" h="24289" w="25266">
                  <a:moveTo>
                    <a:pt x="13193" y="0"/>
                  </a:moveTo>
                  <a:cubicBezTo>
                    <a:pt x="9752" y="36"/>
                    <a:pt x="6597" y="1381"/>
                    <a:pt x="4299" y="3786"/>
                  </a:cubicBezTo>
                  <a:cubicBezTo>
                    <a:pt x="941" y="7287"/>
                    <a:pt x="1" y="12442"/>
                    <a:pt x="1894" y="16907"/>
                  </a:cubicBezTo>
                  <a:cubicBezTo>
                    <a:pt x="3787" y="21360"/>
                    <a:pt x="8156" y="24265"/>
                    <a:pt x="13002" y="24289"/>
                  </a:cubicBezTo>
                  <a:lnTo>
                    <a:pt x="13050" y="24289"/>
                  </a:lnTo>
                  <a:cubicBezTo>
                    <a:pt x="19777" y="24289"/>
                    <a:pt x="25135" y="18955"/>
                    <a:pt x="25266" y="12145"/>
                  </a:cubicBezTo>
                  <a:lnTo>
                    <a:pt x="25266" y="12121"/>
                  </a:lnTo>
                  <a:cubicBezTo>
                    <a:pt x="25182" y="5358"/>
                    <a:pt x="20003" y="131"/>
                    <a:pt x="13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9"/>
            <p:cNvSpPr/>
            <p:nvPr/>
          </p:nvSpPr>
          <p:spPr>
            <a:xfrm>
              <a:off x="1311313" y="3162325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431" y="0"/>
                  </a:moveTo>
                  <a:cubicBezTo>
                    <a:pt x="4620" y="72"/>
                    <a:pt x="12" y="5537"/>
                    <a:pt x="60" y="11275"/>
                  </a:cubicBezTo>
                  <a:cubicBezTo>
                    <a:pt x="1" y="17457"/>
                    <a:pt x="5002" y="22491"/>
                    <a:pt x="11163" y="22491"/>
                  </a:cubicBezTo>
                  <a:cubicBezTo>
                    <a:pt x="11185" y="22491"/>
                    <a:pt x="11206" y="22491"/>
                    <a:pt x="11228" y="22491"/>
                  </a:cubicBezTo>
                  <a:cubicBezTo>
                    <a:pt x="11243" y="22491"/>
                    <a:pt x="11258" y="22491"/>
                    <a:pt x="11273" y="22491"/>
                  </a:cubicBezTo>
                  <a:cubicBezTo>
                    <a:pt x="17408" y="22491"/>
                    <a:pt x="22468" y="17642"/>
                    <a:pt x="22587" y="11240"/>
                  </a:cubicBezTo>
                  <a:cubicBezTo>
                    <a:pt x="22515" y="5001"/>
                    <a:pt x="17693" y="131"/>
                    <a:pt x="11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9"/>
            <p:cNvSpPr/>
            <p:nvPr/>
          </p:nvSpPr>
          <p:spPr>
            <a:xfrm>
              <a:off x="1421738" y="3399000"/>
              <a:ext cx="342925" cy="177975"/>
            </a:xfrm>
            <a:custGeom>
              <a:rect b="b" l="l" r="r" t="t"/>
              <a:pathLst>
                <a:path extrusionOk="0" h="7119" w="13717">
                  <a:moveTo>
                    <a:pt x="6860" y="0"/>
                  </a:moveTo>
                  <a:cubicBezTo>
                    <a:pt x="6695" y="0"/>
                    <a:pt x="6531" y="19"/>
                    <a:pt x="6371" y="58"/>
                  </a:cubicBezTo>
                  <a:cubicBezTo>
                    <a:pt x="5954" y="165"/>
                    <a:pt x="5537" y="308"/>
                    <a:pt x="5144" y="487"/>
                  </a:cubicBezTo>
                  <a:cubicBezTo>
                    <a:pt x="3763" y="1154"/>
                    <a:pt x="2525" y="2094"/>
                    <a:pt x="1525" y="3249"/>
                  </a:cubicBezTo>
                  <a:cubicBezTo>
                    <a:pt x="1144" y="3678"/>
                    <a:pt x="810" y="4142"/>
                    <a:pt x="525" y="4642"/>
                  </a:cubicBezTo>
                  <a:cubicBezTo>
                    <a:pt x="310" y="4987"/>
                    <a:pt x="156" y="5357"/>
                    <a:pt x="60" y="5761"/>
                  </a:cubicBezTo>
                  <a:cubicBezTo>
                    <a:pt x="25" y="5976"/>
                    <a:pt x="1" y="6202"/>
                    <a:pt x="1" y="6428"/>
                  </a:cubicBezTo>
                  <a:cubicBezTo>
                    <a:pt x="1" y="6630"/>
                    <a:pt x="120" y="6809"/>
                    <a:pt x="298" y="6892"/>
                  </a:cubicBezTo>
                  <a:cubicBezTo>
                    <a:pt x="382" y="6940"/>
                    <a:pt x="465" y="6976"/>
                    <a:pt x="548" y="7000"/>
                  </a:cubicBezTo>
                  <a:cubicBezTo>
                    <a:pt x="762" y="7085"/>
                    <a:pt x="981" y="7117"/>
                    <a:pt x="1202" y="7117"/>
                  </a:cubicBezTo>
                  <a:cubicBezTo>
                    <a:pt x="1413" y="7117"/>
                    <a:pt x="1625" y="7088"/>
                    <a:pt x="1834" y="7047"/>
                  </a:cubicBezTo>
                  <a:cubicBezTo>
                    <a:pt x="2346" y="6940"/>
                    <a:pt x="2834" y="6738"/>
                    <a:pt x="3275" y="6440"/>
                  </a:cubicBezTo>
                  <a:cubicBezTo>
                    <a:pt x="3787" y="6142"/>
                    <a:pt x="4275" y="5833"/>
                    <a:pt x="4763" y="5511"/>
                  </a:cubicBezTo>
                  <a:cubicBezTo>
                    <a:pt x="5192" y="5237"/>
                    <a:pt x="5644" y="4999"/>
                    <a:pt x="6132" y="4821"/>
                  </a:cubicBezTo>
                  <a:cubicBezTo>
                    <a:pt x="6335" y="4749"/>
                    <a:pt x="6561" y="4702"/>
                    <a:pt x="6787" y="4702"/>
                  </a:cubicBezTo>
                  <a:cubicBezTo>
                    <a:pt x="6815" y="4701"/>
                    <a:pt x="6843" y="4700"/>
                    <a:pt x="6870" y="4700"/>
                  </a:cubicBezTo>
                  <a:cubicBezTo>
                    <a:pt x="7174" y="4700"/>
                    <a:pt x="7468" y="4760"/>
                    <a:pt x="7752" y="4880"/>
                  </a:cubicBezTo>
                  <a:cubicBezTo>
                    <a:pt x="8216" y="5083"/>
                    <a:pt x="8669" y="5321"/>
                    <a:pt x="9085" y="5607"/>
                  </a:cubicBezTo>
                  <a:cubicBezTo>
                    <a:pt x="9716" y="6035"/>
                    <a:pt x="10383" y="6428"/>
                    <a:pt x="11062" y="6773"/>
                  </a:cubicBezTo>
                  <a:cubicBezTo>
                    <a:pt x="11490" y="6988"/>
                    <a:pt x="11967" y="7107"/>
                    <a:pt x="12455" y="7119"/>
                  </a:cubicBezTo>
                  <a:cubicBezTo>
                    <a:pt x="12598" y="7107"/>
                    <a:pt x="12752" y="7107"/>
                    <a:pt x="12895" y="7083"/>
                  </a:cubicBezTo>
                  <a:cubicBezTo>
                    <a:pt x="13002" y="7059"/>
                    <a:pt x="13098" y="7035"/>
                    <a:pt x="13193" y="6988"/>
                  </a:cubicBezTo>
                  <a:cubicBezTo>
                    <a:pt x="13610" y="6833"/>
                    <a:pt x="13717" y="6666"/>
                    <a:pt x="13717" y="6202"/>
                  </a:cubicBezTo>
                  <a:cubicBezTo>
                    <a:pt x="13693" y="5845"/>
                    <a:pt x="13610" y="5487"/>
                    <a:pt x="13455" y="5166"/>
                  </a:cubicBezTo>
                  <a:cubicBezTo>
                    <a:pt x="13217" y="4630"/>
                    <a:pt x="12907" y="4130"/>
                    <a:pt x="12538" y="3678"/>
                  </a:cubicBezTo>
                  <a:cubicBezTo>
                    <a:pt x="11693" y="2618"/>
                    <a:pt x="10669" y="1713"/>
                    <a:pt x="9526" y="999"/>
                  </a:cubicBezTo>
                  <a:cubicBezTo>
                    <a:pt x="8919" y="618"/>
                    <a:pt x="8252" y="308"/>
                    <a:pt x="7561" y="118"/>
                  </a:cubicBezTo>
                  <a:cubicBezTo>
                    <a:pt x="7336" y="40"/>
                    <a:pt x="7098" y="0"/>
                    <a:pt x="68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9"/>
            <p:cNvSpPr/>
            <p:nvPr/>
          </p:nvSpPr>
          <p:spPr>
            <a:xfrm>
              <a:off x="1520563" y="3448325"/>
              <a:ext cx="144400" cy="103275"/>
            </a:xfrm>
            <a:custGeom>
              <a:rect b="b" l="l" r="r" t="t"/>
              <a:pathLst>
                <a:path extrusionOk="0" h="4131" w="5776">
                  <a:moveTo>
                    <a:pt x="2063" y="0"/>
                  </a:moveTo>
                  <a:cubicBezTo>
                    <a:pt x="1923" y="0"/>
                    <a:pt x="1770" y="50"/>
                    <a:pt x="1584" y="145"/>
                  </a:cubicBezTo>
                  <a:cubicBezTo>
                    <a:pt x="1525" y="181"/>
                    <a:pt x="1453" y="216"/>
                    <a:pt x="1406" y="276"/>
                  </a:cubicBezTo>
                  <a:cubicBezTo>
                    <a:pt x="1084" y="526"/>
                    <a:pt x="822" y="847"/>
                    <a:pt x="632" y="1193"/>
                  </a:cubicBezTo>
                  <a:cubicBezTo>
                    <a:pt x="251" y="1919"/>
                    <a:pt x="108" y="2693"/>
                    <a:pt x="24" y="3479"/>
                  </a:cubicBezTo>
                  <a:cubicBezTo>
                    <a:pt x="13" y="3574"/>
                    <a:pt x="13" y="3669"/>
                    <a:pt x="13" y="3753"/>
                  </a:cubicBezTo>
                  <a:cubicBezTo>
                    <a:pt x="1" y="3895"/>
                    <a:pt x="24" y="4026"/>
                    <a:pt x="167" y="4098"/>
                  </a:cubicBezTo>
                  <a:cubicBezTo>
                    <a:pt x="206" y="4112"/>
                    <a:pt x="245" y="4119"/>
                    <a:pt x="283" y="4119"/>
                  </a:cubicBezTo>
                  <a:cubicBezTo>
                    <a:pt x="377" y="4119"/>
                    <a:pt x="465" y="4079"/>
                    <a:pt x="525" y="4003"/>
                  </a:cubicBezTo>
                  <a:cubicBezTo>
                    <a:pt x="644" y="3884"/>
                    <a:pt x="775" y="3776"/>
                    <a:pt x="917" y="3693"/>
                  </a:cubicBezTo>
                  <a:cubicBezTo>
                    <a:pt x="1429" y="3336"/>
                    <a:pt x="2025" y="3181"/>
                    <a:pt x="2620" y="3038"/>
                  </a:cubicBezTo>
                  <a:cubicBezTo>
                    <a:pt x="2714" y="3018"/>
                    <a:pt x="2809" y="3009"/>
                    <a:pt x="2903" y="3009"/>
                  </a:cubicBezTo>
                  <a:cubicBezTo>
                    <a:pt x="3035" y="3009"/>
                    <a:pt x="3167" y="3027"/>
                    <a:pt x="3299" y="3062"/>
                  </a:cubicBezTo>
                  <a:cubicBezTo>
                    <a:pt x="3608" y="3157"/>
                    <a:pt x="3930" y="3241"/>
                    <a:pt x="4239" y="3360"/>
                  </a:cubicBezTo>
                  <a:cubicBezTo>
                    <a:pt x="4620" y="3491"/>
                    <a:pt x="4966" y="3705"/>
                    <a:pt x="5263" y="3991"/>
                  </a:cubicBezTo>
                  <a:cubicBezTo>
                    <a:pt x="5299" y="4038"/>
                    <a:pt x="5347" y="4074"/>
                    <a:pt x="5394" y="4110"/>
                  </a:cubicBezTo>
                  <a:cubicBezTo>
                    <a:pt x="5431" y="4124"/>
                    <a:pt x="5468" y="4131"/>
                    <a:pt x="5505" y="4131"/>
                  </a:cubicBezTo>
                  <a:cubicBezTo>
                    <a:pt x="5621" y="4131"/>
                    <a:pt x="5727" y="4061"/>
                    <a:pt x="5763" y="3943"/>
                  </a:cubicBezTo>
                  <a:cubicBezTo>
                    <a:pt x="5775" y="3848"/>
                    <a:pt x="5775" y="3765"/>
                    <a:pt x="5775" y="3669"/>
                  </a:cubicBezTo>
                  <a:cubicBezTo>
                    <a:pt x="5751" y="2872"/>
                    <a:pt x="5573" y="2086"/>
                    <a:pt x="5251" y="1371"/>
                  </a:cubicBezTo>
                  <a:cubicBezTo>
                    <a:pt x="5085" y="1014"/>
                    <a:pt x="4858" y="693"/>
                    <a:pt x="4573" y="419"/>
                  </a:cubicBezTo>
                  <a:cubicBezTo>
                    <a:pt x="4442" y="276"/>
                    <a:pt x="4275" y="169"/>
                    <a:pt x="4096" y="97"/>
                  </a:cubicBezTo>
                  <a:cubicBezTo>
                    <a:pt x="3951" y="38"/>
                    <a:pt x="3829" y="7"/>
                    <a:pt x="3719" y="7"/>
                  </a:cubicBezTo>
                  <a:cubicBezTo>
                    <a:pt x="3520" y="7"/>
                    <a:pt x="3359" y="105"/>
                    <a:pt x="3168" y="312"/>
                  </a:cubicBezTo>
                  <a:cubicBezTo>
                    <a:pt x="3072" y="407"/>
                    <a:pt x="3037" y="538"/>
                    <a:pt x="2906" y="609"/>
                  </a:cubicBezTo>
                  <a:cubicBezTo>
                    <a:pt x="2775" y="562"/>
                    <a:pt x="2739" y="431"/>
                    <a:pt x="2656" y="347"/>
                  </a:cubicBezTo>
                  <a:cubicBezTo>
                    <a:pt x="2449" y="112"/>
                    <a:pt x="2271" y="0"/>
                    <a:pt x="20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9"/>
            <p:cNvSpPr/>
            <p:nvPr/>
          </p:nvSpPr>
          <p:spPr>
            <a:xfrm>
              <a:off x="1436913" y="3317150"/>
              <a:ext cx="48250" cy="88075"/>
            </a:xfrm>
            <a:custGeom>
              <a:rect b="b" l="l" r="r" t="t"/>
              <a:pathLst>
                <a:path extrusionOk="0" h="3523" w="1930">
                  <a:moveTo>
                    <a:pt x="858" y="1"/>
                  </a:moveTo>
                  <a:cubicBezTo>
                    <a:pt x="775" y="1"/>
                    <a:pt x="690" y="19"/>
                    <a:pt x="608" y="58"/>
                  </a:cubicBezTo>
                  <a:cubicBezTo>
                    <a:pt x="394" y="129"/>
                    <a:pt x="227" y="284"/>
                    <a:pt x="144" y="499"/>
                  </a:cubicBezTo>
                  <a:cubicBezTo>
                    <a:pt x="72" y="677"/>
                    <a:pt x="25" y="868"/>
                    <a:pt x="25" y="1070"/>
                  </a:cubicBezTo>
                  <a:cubicBezTo>
                    <a:pt x="1" y="1808"/>
                    <a:pt x="215" y="2535"/>
                    <a:pt x="632" y="3142"/>
                  </a:cubicBezTo>
                  <a:cubicBezTo>
                    <a:pt x="805" y="3414"/>
                    <a:pt x="984" y="3523"/>
                    <a:pt x="1154" y="3523"/>
                  </a:cubicBezTo>
                  <a:cubicBezTo>
                    <a:pt x="1370" y="3523"/>
                    <a:pt x="1569" y="3346"/>
                    <a:pt x="1715" y="3106"/>
                  </a:cubicBezTo>
                  <a:cubicBezTo>
                    <a:pt x="1811" y="2939"/>
                    <a:pt x="1870" y="2749"/>
                    <a:pt x="1906" y="2570"/>
                  </a:cubicBezTo>
                  <a:cubicBezTo>
                    <a:pt x="1930" y="2451"/>
                    <a:pt x="1930" y="2332"/>
                    <a:pt x="1930" y="2213"/>
                  </a:cubicBezTo>
                  <a:cubicBezTo>
                    <a:pt x="1906" y="1594"/>
                    <a:pt x="1739" y="999"/>
                    <a:pt x="1442" y="451"/>
                  </a:cubicBezTo>
                  <a:cubicBezTo>
                    <a:pt x="1406" y="368"/>
                    <a:pt x="1346" y="296"/>
                    <a:pt x="1299" y="225"/>
                  </a:cubicBezTo>
                  <a:cubicBezTo>
                    <a:pt x="1194" y="80"/>
                    <a:pt x="1030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9"/>
            <p:cNvSpPr/>
            <p:nvPr/>
          </p:nvSpPr>
          <p:spPr>
            <a:xfrm>
              <a:off x="1700063" y="3317100"/>
              <a:ext cx="48825" cy="87975"/>
            </a:xfrm>
            <a:custGeom>
              <a:rect b="b" l="l" r="r" t="t"/>
              <a:pathLst>
                <a:path extrusionOk="0" h="3519" w="1953">
                  <a:moveTo>
                    <a:pt x="1150" y="0"/>
                  </a:moveTo>
                  <a:cubicBezTo>
                    <a:pt x="931" y="0"/>
                    <a:pt x="716" y="122"/>
                    <a:pt x="572" y="370"/>
                  </a:cubicBezTo>
                  <a:cubicBezTo>
                    <a:pt x="191" y="1001"/>
                    <a:pt x="0" y="1739"/>
                    <a:pt x="36" y="2477"/>
                  </a:cubicBezTo>
                  <a:cubicBezTo>
                    <a:pt x="48" y="2727"/>
                    <a:pt x="131" y="2977"/>
                    <a:pt x="286" y="3179"/>
                  </a:cubicBezTo>
                  <a:cubicBezTo>
                    <a:pt x="447" y="3406"/>
                    <a:pt x="619" y="3519"/>
                    <a:pt x="792" y="3519"/>
                  </a:cubicBezTo>
                  <a:cubicBezTo>
                    <a:pt x="965" y="3519"/>
                    <a:pt x="1137" y="3406"/>
                    <a:pt x="1298" y="3179"/>
                  </a:cubicBezTo>
                  <a:cubicBezTo>
                    <a:pt x="1322" y="3156"/>
                    <a:pt x="1334" y="3132"/>
                    <a:pt x="1346" y="3108"/>
                  </a:cubicBezTo>
                  <a:cubicBezTo>
                    <a:pt x="1691" y="2572"/>
                    <a:pt x="1893" y="1953"/>
                    <a:pt x="1941" y="1322"/>
                  </a:cubicBezTo>
                  <a:cubicBezTo>
                    <a:pt x="1953" y="941"/>
                    <a:pt x="1929" y="620"/>
                    <a:pt x="1738" y="346"/>
                  </a:cubicBezTo>
                  <a:cubicBezTo>
                    <a:pt x="1580" y="116"/>
                    <a:pt x="1363" y="0"/>
                    <a:pt x="1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9"/>
            <p:cNvSpPr/>
            <p:nvPr/>
          </p:nvSpPr>
          <p:spPr>
            <a:xfrm>
              <a:off x="1404788" y="3237625"/>
              <a:ext cx="83350" cy="66100"/>
            </a:xfrm>
            <a:custGeom>
              <a:rect b="b" l="l" r="r" t="t"/>
              <a:pathLst>
                <a:path extrusionOk="0" h="2644" w="3334">
                  <a:moveTo>
                    <a:pt x="3143" y="1"/>
                  </a:moveTo>
                  <a:cubicBezTo>
                    <a:pt x="3072" y="12"/>
                    <a:pt x="3012" y="48"/>
                    <a:pt x="2953" y="96"/>
                  </a:cubicBezTo>
                  <a:cubicBezTo>
                    <a:pt x="2929" y="131"/>
                    <a:pt x="2929" y="179"/>
                    <a:pt x="2929" y="227"/>
                  </a:cubicBezTo>
                  <a:cubicBezTo>
                    <a:pt x="2893" y="501"/>
                    <a:pt x="2774" y="751"/>
                    <a:pt x="2584" y="953"/>
                  </a:cubicBezTo>
                  <a:cubicBezTo>
                    <a:pt x="2143" y="1501"/>
                    <a:pt x="1548" y="1906"/>
                    <a:pt x="869" y="2120"/>
                  </a:cubicBezTo>
                  <a:cubicBezTo>
                    <a:pt x="703" y="2167"/>
                    <a:pt x="524" y="2203"/>
                    <a:pt x="345" y="2215"/>
                  </a:cubicBezTo>
                  <a:cubicBezTo>
                    <a:pt x="274" y="2215"/>
                    <a:pt x="203" y="2227"/>
                    <a:pt x="131" y="2251"/>
                  </a:cubicBezTo>
                  <a:cubicBezTo>
                    <a:pt x="60" y="2287"/>
                    <a:pt x="24" y="2346"/>
                    <a:pt x="0" y="2417"/>
                  </a:cubicBezTo>
                  <a:cubicBezTo>
                    <a:pt x="12" y="2489"/>
                    <a:pt x="60" y="2560"/>
                    <a:pt x="119" y="2596"/>
                  </a:cubicBezTo>
                  <a:cubicBezTo>
                    <a:pt x="191" y="2620"/>
                    <a:pt x="274" y="2644"/>
                    <a:pt x="345" y="2644"/>
                  </a:cubicBezTo>
                  <a:cubicBezTo>
                    <a:pt x="441" y="2644"/>
                    <a:pt x="500" y="2644"/>
                    <a:pt x="560" y="2632"/>
                  </a:cubicBezTo>
                  <a:cubicBezTo>
                    <a:pt x="1619" y="2429"/>
                    <a:pt x="2548" y="1798"/>
                    <a:pt x="3131" y="893"/>
                  </a:cubicBezTo>
                  <a:cubicBezTo>
                    <a:pt x="3251" y="715"/>
                    <a:pt x="3322" y="512"/>
                    <a:pt x="3334" y="298"/>
                  </a:cubicBezTo>
                  <a:cubicBezTo>
                    <a:pt x="3334" y="227"/>
                    <a:pt x="3322" y="155"/>
                    <a:pt x="3286" y="84"/>
                  </a:cubicBezTo>
                  <a:cubicBezTo>
                    <a:pt x="3251" y="36"/>
                    <a:pt x="3203" y="1"/>
                    <a:pt x="3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9"/>
            <p:cNvSpPr/>
            <p:nvPr/>
          </p:nvSpPr>
          <p:spPr>
            <a:xfrm>
              <a:off x="1698263" y="3237600"/>
              <a:ext cx="83375" cy="66725"/>
            </a:xfrm>
            <a:custGeom>
              <a:rect b="b" l="l" r="r" t="t"/>
              <a:pathLst>
                <a:path extrusionOk="0" h="2669" w="3335">
                  <a:moveTo>
                    <a:pt x="192" y="0"/>
                  </a:moveTo>
                  <a:cubicBezTo>
                    <a:pt x="184" y="0"/>
                    <a:pt x="176" y="1"/>
                    <a:pt x="167" y="2"/>
                  </a:cubicBezTo>
                  <a:cubicBezTo>
                    <a:pt x="72" y="13"/>
                    <a:pt x="1" y="85"/>
                    <a:pt x="13" y="180"/>
                  </a:cubicBezTo>
                  <a:cubicBezTo>
                    <a:pt x="1" y="335"/>
                    <a:pt x="24" y="478"/>
                    <a:pt x="72" y="621"/>
                  </a:cubicBezTo>
                  <a:cubicBezTo>
                    <a:pt x="144" y="811"/>
                    <a:pt x="251" y="990"/>
                    <a:pt x="382" y="1156"/>
                  </a:cubicBezTo>
                  <a:cubicBezTo>
                    <a:pt x="882" y="1799"/>
                    <a:pt x="1572" y="2276"/>
                    <a:pt x="2346" y="2526"/>
                  </a:cubicBezTo>
                  <a:cubicBezTo>
                    <a:pt x="2537" y="2585"/>
                    <a:pt x="2739" y="2633"/>
                    <a:pt x="2953" y="2669"/>
                  </a:cubicBezTo>
                  <a:lnTo>
                    <a:pt x="2953" y="2645"/>
                  </a:lnTo>
                  <a:lnTo>
                    <a:pt x="3049" y="2645"/>
                  </a:lnTo>
                  <a:cubicBezTo>
                    <a:pt x="3215" y="2621"/>
                    <a:pt x="3334" y="2514"/>
                    <a:pt x="3323" y="2407"/>
                  </a:cubicBezTo>
                  <a:cubicBezTo>
                    <a:pt x="3311" y="2299"/>
                    <a:pt x="3215" y="2228"/>
                    <a:pt x="3061" y="2228"/>
                  </a:cubicBezTo>
                  <a:cubicBezTo>
                    <a:pt x="2834" y="2228"/>
                    <a:pt x="2608" y="2192"/>
                    <a:pt x="2394" y="2121"/>
                  </a:cubicBezTo>
                  <a:cubicBezTo>
                    <a:pt x="1775" y="1895"/>
                    <a:pt x="1215" y="1514"/>
                    <a:pt x="786" y="1014"/>
                  </a:cubicBezTo>
                  <a:cubicBezTo>
                    <a:pt x="572" y="799"/>
                    <a:pt x="429" y="525"/>
                    <a:pt x="394" y="228"/>
                  </a:cubicBezTo>
                  <a:cubicBezTo>
                    <a:pt x="382" y="192"/>
                    <a:pt x="382" y="168"/>
                    <a:pt x="370" y="132"/>
                  </a:cubicBezTo>
                  <a:cubicBezTo>
                    <a:pt x="348" y="56"/>
                    <a:pt x="276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9"/>
            <p:cNvSpPr/>
            <p:nvPr/>
          </p:nvSpPr>
          <p:spPr>
            <a:xfrm>
              <a:off x="1562838" y="3609700"/>
              <a:ext cx="61050" cy="11100"/>
            </a:xfrm>
            <a:custGeom>
              <a:rect b="b" l="l" r="r" t="t"/>
              <a:pathLst>
                <a:path extrusionOk="0" h="444" w="2442">
                  <a:moveTo>
                    <a:pt x="155" y="0"/>
                  </a:moveTo>
                  <a:cubicBezTo>
                    <a:pt x="72" y="0"/>
                    <a:pt x="12" y="60"/>
                    <a:pt x="0" y="131"/>
                  </a:cubicBezTo>
                  <a:cubicBezTo>
                    <a:pt x="12" y="203"/>
                    <a:pt x="48" y="274"/>
                    <a:pt x="96" y="322"/>
                  </a:cubicBezTo>
                  <a:cubicBezTo>
                    <a:pt x="155" y="357"/>
                    <a:pt x="238" y="381"/>
                    <a:pt x="310" y="381"/>
                  </a:cubicBezTo>
                  <a:cubicBezTo>
                    <a:pt x="474" y="421"/>
                    <a:pt x="645" y="438"/>
                    <a:pt x="817" y="438"/>
                  </a:cubicBezTo>
                  <a:cubicBezTo>
                    <a:pt x="958" y="438"/>
                    <a:pt x="1099" y="427"/>
                    <a:pt x="1239" y="405"/>
                  </a:cubicBezTo>
                  <a:cubicBezTo>
                    <a:pt x="1346" y="433"/>
                    <a:pt x="1452" y="443"/>
                    <a:pt x="1557" y="443"/>
                  </a:cubicBezTo>
                  <a:cubicBezTo>
                    <a:pt x="1766" y="443"/>
                    <a:pt x="1973" y="401"/>
                    <a:pt x="2179" y="369"/>
                  </a:cubicBezTo>
                  <a:cubicBezTo>
                    <a:pt x="2263" y="346"/>
                    <a:pt x="2334" y="298"/>
                    <a:pt x="2393" y="227"/>
                  </a:cubicBezTo>
                  <a:cubicBezTo>
                    <a:pt x="2441" y="191"/>
                    <a:pt x="2405" y="60"/>
                    <a:pt x="2346" y="36"/>
                  </a:cubicBezTo>
                  <a:cubicBezTo>
                    <a:pt x="2310" y="24"/>
                    <a:pt x="2263" y="12"/>
                    <a:pt x="2215" y="0"/>
                  </a:cubicBezTo>
                  <a:cubicBezTo>
                    <a:pt x="1846" y="12"/>
                    <a:pt x="1477" y="24"/>
                    <a:pt x="1096" y="24"/>
                  </a:cubicBezTo>
                  <a:cubicBezTo>
                    <a:pt x="786" y="24"/>
                    <a:pt x="465" y="0"/>
                    <a:pt x="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1410138" y="3387650"/>
              <a:ext cx="364950" cy="199500"/>
            </a:xfrm>
            <a:custGeom>
              <a:rect b="b" l="l" r="r" t="t"/>
              <a:pathLst>
                <a:path extrusionOk="0" h="7980" w="14598">
                  <a:moveTo>
                    <a:pt x="7324" y="454"/>
                  </a:moveTo>
                  <a:cubicBezTo>
                    <a:pt x="7562" y="454"/>
                    <a:pt x="7800" y="494"/>
                    <a:pt x="8025" y="572"/>
                  </a:cubicBezTo>
                  <a:cubicBezTo>
                    <a:pt x="8716" y="774"/>
                    <a:pt x="9371" y="1072"/>
                    <a:pt x="9990" y="1453"/>
                  </a:cubicBezTo>
                  <a:cubicBezTo>
                    <a:pt x="11133" y="2167"/>
                    <a:pt x="12157" y="3072"/>
                    <a:pt x="13002" y="4132"/>
                  </a:cubicBezTo>
                  <a:cubicBezTo>
                    <a:pt x="13371" y="4584"/>
                    <a:pt x="13681" y="5084"/>
                    <a:pt x="13919" y="5620"/>
                  </a:cubicBezTo>
                  <a:cubicBezTo>
                    <a:pt x="14074" y="5941"/>
                    <a:pt x="14157" y="6299"/>
                    <a:pt x="14181" y="6668"/>
                  </a:cubicBezTo>
                  <a:cubicBezTo>
                    <a:pt x="14181" y="7120"/>
                    <a:pt x="14074" y="7287"/>
                    <a:pt x="13657" y="7442"/>
                  </a:cubicBezTo>
                  <a:cubicBezTo>
                    <a:pt x="13562" y="7489"/>
                    <a:pt x="13466" y="7513"/>
                    <a:pt x="13359" y="7537"/>
                  </a:cubicBezTo>
                  <a:cubicBezTo>
                    <a:pt x="13216" y="7561"/>
                    <a:pt x="13062" y="7561"/>
                    <a:pt x="12919" y="7573"/>
                  </a:cubicBezTo>
                  <a:cubicBezTo>
                    <a:pt x="12431" y="7561"/>
                    <a:pt x="11954" y="7442"/>
                    <a:pt x="11526" y="7227"/>
                  </a:cubicBezTo>
                  <a:cubicBezTo>
                    <a:pt x="10835" y="6882"/>
                    <a:pt x="10180" y="6489"/>
                    <a:pt x="9549" y="6061"/>
                  </a:cubicBezTo>
                  <a:cubicBezTo>
                    <a:pt x="9133" y="5775"/>
                    <a:pt x="8680" y="5537"/>
                    <a:pt x="8216" y="5334"/>
                  </a:cubicBezTo>
                  <a:cubicBezTo>
                    <a:pt x="7932" y="5214"/>
                    <a:pt x="7628" y="5154"/>
                    <a:pt x="7332" y="5154"/>
                  </a:cubicBezTo>
                  <a:cubicBezTo>
                    <a:pt x="7305" y="5154"/>
                    <a:pt x="7278" y="5155"/>
                    <a:pt x="7251" y="5156"/>
                  </a:cubicBezTo>
                  <a:cubicBezTo>
                    <a:pt x="7025" y="5168"/>
                    <a:pt x="6799" y="5203"/>
                    <a:pt x="6596" y="5275"/>
                  </a:cubicBezTo>
                  <a:cubicBezTo>
                    <a:pt x="6108" y="5453"/>
                    <a:pt x="5656" y="5691"/>
                    <a:pt x="5227" y="5965"/>
                  </a:cubicBezTo>
                  <a:cubicBezTo>
                    <a:pt x="4739" y="6287"/>
                    <a:pt x="4239" y="6596"/>
                    <a:pt x="3739" y="6894"/>
                  </a:cubicBezTo>
                  <a:cubicBezTo>
                    <a:pt x="3298" y="7192"/>
                    <a:pt x="2810" y="7394"/>
                    <a:pt x="2298" y="7513"/>
                  </a:cubicBezTo>
                  <a:cubicBezTo>
                    <a:pt x="2095" y="7547"/>
                    <a:pt x="1889" y="7573"/>
                    <a:pt x="1684" y="7573"/>
                  </a:cubicBezTo>
                  <a:cubicBezTo>
                    <a:pt x="1457" y="7573"/>
                    <a:pt x="1231" y="7541"/>
                    <a:pt x="1012" y="7454"/>
                  </a:cubicBezTo>
                  <a:cubicBezTo>
                    <a:pt x="929" y="7430"/>
                    <a:pt x="846" y="7394"/>
                    <a:pt x="762" y="7346"/>
                  </a:cubicBezTo>
                  <a:cubicBezTo>
                    <a:pt x="584" y="7263"/>
                    <a:pt x="465" y="7084"/>
                    <a:pt x="465" y="6882"/>
                  </a:cubicBezTo>
                  <a:cubicBezTo>
                    <a:pt x="465" y="6656"/>
                    <a:pt x="489" y="6430"/>
                    <a:pt x="524" y="6215"/>
                  </a:cubicBezTo>
                  <a:cubicBezTo>
                    <a:pt x="620" y="5811"/>
                    <a:pt x="774" y="5441"/>
                    <a:pt x="989" y="5096"/>
                  </a:cubicBezTo>
                  <a:cubicBezTo>
                    <a:pt x="1262" y="4596"/>
                    <a:pt x="1608" y="4132"/>
                    <a:pt x="1989" y="3715"/>
                  </a:cubicBezTo>
                  <a:cubicBezTo>
                    <a:pt x="2989" y="2548"/>
                    <a:pt x="4227" y="1608"/>
                    <a:pt x="5608" y="941"/>
                  </a:cubicBezTo>
                  <a:cubicBezTo>
                    <a:pt x="6001" y="762"/>
                    <a:pt x="6418" y="619"/>
                    <a:pt x="6835" y="512"/>
                  </a:cubicBezTo>
                  <a:cubicBezTo>
                    <a:pt x="6995" y="473"/>
                    <a:pt x="7159" y="454"/>
                    <a:pt x="7324" y="454"/>
                  </a:cubicBezTo>
                  <a:close/>
                  <a:moveTo>
                    <a:pt x="7299" y="0"/>
                  </a:moveTo>
                  <a:cubicBezTo>
                    <a:pt x="7049" y="24"/>
                    <a:pt x="6799" y="72"/>
                    <a:pt x="6549" y="143"/>
                  </a:cubicBezTo>
                  <a:cubicBezTo>
                    <a:pt x="5894" y="346"/>
                    <a:pt x="5263" y="631"/>
                    <a:pt x="4656" y="977"/>
                  </a:cubicBezTo>
                  <a:cubicBezTo>
                    <a:pt x="3406" y="1715"/>
                    <a:pt x="2286" y="2667"/>
                    <a:pt x="1370" y="3798"/>
                  </a:cubicBezTo>
                  <a:cubicBezTo>
                    <a:pt x="1001" y="4251"/>
                    <a:pt x="679" y="4751"/>
                    <a:pt x="417" y="5275"/>
                  </a:cubicBezTo>
                  <a:cubicBezTo>
                    <a:pt x="227" y="5644"/>
                    <a:pt x="108" y="6049"/>
                    <a:pt x="36" y="6465"/>
                  </a:cubicBezTo>
                  <a:cubicBezTo>
                    <a:pt x="0" y="6727"/>
                    <a:pt x="36" y="7001"/>
                    <a:pt x="119" y="7263"/>
                  </a:cubicBezTo>
                  <a:cubicBezTo>
                    <a:pt x="167" y="7442"/>
                    <a:pt x="298" y="7585"/>
                    <a:pt x="465" y="7656"/>
                  </a:cubicBezTo>
                  <a:cubicBezTo>
                    <a:pt x="855" y="7823"/>
                    <a:pt x="1244" y="7980"/>
                    <a:pt x="1673" y="7980"/>
                  </a:cubicBezTo>
                  <a:cubicBezTo>
                    <a:pt x="1703" y="7980"/>
                    <a:pt x="1733" y="7979"/>
                    <a:pt x="1763" y="7977"/>
                  </a:cubicBezTo>
                  <a:cubicBezTo>
                    <a:pt x="2215" y="7977"/>
                    <a:pt x="2656" y="7882"/>
                    <a:pt x="3072" y="7704"/>
                  </a:cubicBezTo>
                  <a:cubicBezTo>
                    <a:pt x="3418" y="7537"/>
                    <a:pt x="3751" y="7370"/>
                    <a:pt x="4072" y="7180"/>
                  </a:cubicBezTo>
                  <a:cubicBezTo>
                    <a:pt x="4525" y="6918"/>
                    <a:pt x="4965" y="6632"/>
                    <a:pt x="5406" y="6346"/>
                  </a:cubicBezTo>
                  <a:cubicBezTo>
                    <a:pt x="5787" y="6096"/>
                    <a:pt x="6180" y="5882"/>
                    <a:pt x="6596" y="5715"/>
                  </a:cubicBezTo>
                  <a:cubicBezTo>
                    <a:pt x="6829" y="5614"/>
                    <a:pt x="7076" y="5563"/>
                    <a:pt x="7321" y="5563"/>
                  </a:cubicBezTo>
                  <a:cubicBezTo>
                    <a:pt x="7567" y="5563"/>
                    <a:pt x="7811" y="5614"/>
                    <a:pt x="8037" y="5715"/>
                  </a:cubicBezTo>
                  <a:cubicBezTo>
                    <a:pt x="8501" y="5906"/>
                    <a:pt x="8930" y="6144"/>
                    <a:pt x="9347" y="6418"/>
                  </a:cubicBezTo>
                  <a:cubicBezTo>
                    <a:pt x="10049" y="6870"/>
                    <a:pt x="10752" y="7346"/>
                    <a:pt x="11526" y="7680"/>
                  </a:cubicBezTo>
                  <a:cubicBezTo>
                    <a:pt x="11931" y="7873"/>
                    <a:pt x="12372" y="7969"/>
                    <a:pt x="12815" y="7969"/>
                  </a:cubicBezTo>
                  <a:cubicBezTo>
                    <a:pt x="13192" y="7969"/>
                    <a:pt x="13570" y="7900"/>
                    <a:pt x="13931" y="7763"/>
                  </a:cubicBezTo>
                  <a:cubicBezTo>
                    <a:pt x="14300" y="7656"/>
                    <a:pt x="14562" y="7323"/>
                    <a:pt x="14574" y="6942"/>
                  </a:cubicBezTo>
                  <a:cubicBezTo>
                    <a:pt x="14597" y="6715"/>
                    <a:pt x="14586" y="6489"/>
                    <a:pt x="14550" y="6275"/>
                  </a:cubicBezTo>
                  <a:cubicBezTo>
                    <a:pt x="14478" y="5977"/>
                    <a:pt x="14383" y="5691"/>
                    <a:pt x="14276" y="5418"/>
                  </a:cubicBezTo>
                  <a:cubicBezTo>
                    <a:pt x="14062" y="4918"/>
                    <a:pt x="13776" y="4453"/>
                    <a:pt x="13443" y="4025"/>
                  </a:cubicBezTo>
                  <a:cubicBezTo>
                    <a:pt x="12097" y="2322"/>
                    <a:pt x="10466" y="1000"/>
                    <a:pt x="8406" y="238"/>
                  </a:cubicBezTo>
                  <a:cubicBezTo>
                    <a:pt x="8049" y="107"/>
                    <a:pt x="7680" y="24"/>
                    <a:pt x="7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1" name="Google Shape;451;p9"/>
          <p:cNvGrpSpPr/>
          <p:nvPr/>
        </p:nvGrpSpPr>
        <p:grpSpPr>
          <a:xfrm flipH="1">
            <a:off x="8453173" y="943157"/>
            <a:ext cx="716472" cy="716546"/>
            <a:chOff x="1224675" y="1263025"/>
            <a:chExt cx="735900" cy="735900"/>
          </a:xfrm>
        </p:grpSpPr>
        <p:sp>
          <p:nvSpPr>
            <p:cNvPr id="452" name="Google Shape;452;p9"/>
            <p:cNvSpPr/>
            <p:nvPr/>
          </p:nvSpPr>
          <p:spPr>
            <a:xfrm>
              <a:off x="1224675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9"/>
            <p:cNvSpPr/>
            <p:nvPr/>
          </p:nvSpPr>
          <p:spPr>
            <a:xfrm>
              <a:off x="1285413" y="1327375"/>
              <a:ext cx="620050" cy="607600"/>
            </a:xfrm>
            <a:custGeom>
              <a:rect b="b" l="l" r="r" t="t"/>
              <a:pathLst>
                <a:path extrusionOk="0" h="24304" w="24802">
                  <a:moveTo>
                    <a:pt x="12392" y="1"/>
                  </a:moveTo>
                  <a:cubicBezTo>
                    <a:pt x="11610" y="1"/>
                    <a:pt x="10829" y="75"/>
                    <a:pt x="10061" y="223"/>
                  </a:cubicBezTo>
                  <a:cubicBezTo>
                    <a:pt x="9788" y="282"/>
                    <a:pt x="9514" y="342"/>
                    <a:pt x="9240" y="425"/>
                  </a:cubicBezTo>
                  <a:cubicBezTo>
                    <a:pt x="4870" y="1616"/>
                    <a:pt x="1513" y="5116"/>
                    <a:pt x="513" y="9545"/>
                  </a:cubicBezTo>
                  <a:cubicBezTo>
                    <a:pt x="1" y="11748"/>
                    <a:pt x="132" y="14058"/>
                    <a:pt x="894" y="16201"/>
                  </a:cubicBezTo>
                  <a:cubicBezTo>
                    <a:pt x="1953" y="19189"/>
                    <a:pt x="3882" y="21439"/>
                    <a:pt x="6656" y="22904"/>
                  </a:cubicBezTo>
                  <a:cubicBezTo>
                    <a:pt x="8391" y="23830"/>
                    <a:pt x="10316" y="24304"/>
                    <a:pt x="12255" y="24304"/>
                  </a:cubicBezTo>
                  <a:cubicBezTo>
                    <a:pt x="13058" y="24304"/>
                    <a:pt x="13863" y="24223"/>
                    <a:pt x="14657" y="24059"/>
                  </a:cubicBezTo>
                  <a:lnTo>
                    <a:pt x="14872" y="24011"/>
                  </a:lnTo>
                  <a:cubicBezTo>
                    <a:pt x="15503" y="23892"/>
                    <a:pt x="16134" y="23702"/>
                    <a:pt x="16741" y="23464"/>
                  </a:cubicBezTo>
                  <a:cubicBezTo>
                    <a:pt x="19539" y="22344"/>
                    <a:pt x="21658" y="20439"/>
                    <a:pt x="23063" y="17844"/>
                  </a:cubicBezTo>
                  <a:cubicBezTo>
                    <a:pt x="24373" y="15403"/>
                    <a:pt x="24801" y="12712"/>
                    <a:pt x="24313" y="9843"/>
                  </a:cubicBezTo>
                  <a:cubicBezTo>
                    <a:pt x="24194" y="9140"/>
                    <a:pt x="23992" y="8438"/>
                    <a:pt x="23718" y="7771"/>
                  </a:cubicBezTo>
                  <a:cubicBezTo>
                    <a:pt x="22837" y="5414"/>
                    <a:pt x="21230" y="3402"/>
                    <a:pt x="19122" y="2020"/>
                  </a:cubicBezTo>
                  <a:cubicBezTo>
                    <a:pt x="17753" y="1104"/>
                    <a:pt x="16217" y="485"/>
                    <a:pt x="14586" y="199"/>
                  </a:cubicBezTo>
                  <a:cubicBezTo>
                    <a:pt x="13860" y="66"/>
                    <a:pt x="13125" y="1"/>
                    <a:pt x="12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9"/>
            <p:cNvSpPr/>
            <p:nvPr/>
          </p:nvSpPr>
          <p:spPr>
            <a:xfrm>
              <a:off x="1308338" y="1349775"/>
              <a:ext cx="574200" cy="562675"/>
            </a:xfrm>
            <a:custGeom>
              <a:rect b="b" l="l" r="r" t="t"/>
              <a:pathLst>
                <a:path extrusionOk="0" h="22507" w="22968">
                  <a:moveTo>
                    <a:pt x="11486" y="0"/>
                  </a:moveTo>
                  <a:cubicBezTo>
                    <a:pt x="6294" y="0"/>
                    <a:pt x="1647" y="3598"/>
                    <a:pt x="477" y="8840"/>
                  </a:cubicBezTo>
                  <a:cubicBezTo>
                    <a:pt x="0" y="10888"/>
                    <a:pt x="120" y="13031"/>
                    <a:pt x="834" y="15007"/>
                  </a:cubicBezTo>
                  <a:cubicBezTo>
                    <a:pt x="1798" y="17757"/>
                    <a:pt x="3584" y="19841"/>
                    <a:pt x="6156" y="21210"/>
                  </a:cubicBezTo>
                  <a:cubicBezTo>
                    <a:pt x="7757" y="22065"/>
                    <a:pt x="9534" y="22507"/>
                    <a:pt x="11326" y="22507"/>
                  </a:cubicBezTo>
                  <a:cubicBezTo>
                    <a:pt x="12081" y="22507"/>
                    <a:pt x="12838" y="22429"/>
                    <a:pt x="13586" y="22270"/>
                  </a:cubicBezTo>
                  <a:cubicBezTo>
                    <a:pt x="14228" y="22151"/>
                    <a:pt x="14871" y="21972"/>
                    <a:pt x="15491" y="21722"/>
                  </a:cubicBezTo>
                  <a:cubicBezTo>
                    <a:pt x="18062" y="20686"/>
                    <a:pt x="20039" y="18960"/>
                    <a:pt x="21360" y="16519"/>
                  </a:cubicBezTo>
                  <a:cubicBezTo>
                    <a:pt x="22610" y="14186"/>
                    <a:pt x="22968" y="11697"/>
                    <a:pt x="22515" y="9102"/>
                  </a:cubicBezTo>
                  <a:cubicBezTo>
                    <a:pt x="22396" y="8447"/>
                    <a:pt x="22206" y="7816"/>
                    <a:pt x="21968" y="7197"/>
                  </a:cubicBezTo>
                  <a:cubicBezTo>
                    <a:pt x="21146" y="5018"/>
                    <a:pt x="19658" y="3148"/>
                    <a:pt x="17705" y="1863"/>
                  </a:cubicBezTo>
                  <a:cubicBezTo>
                    <a:pt x="16443" y="1017"/>
                    <a:pt x="15014" y="446"/>
                    <a:pt x="13514" y="184"/>
                  </a:cubicBezTo>
                  <a:cubicBezTo>
                    <a:pt x="12833" y="60"/>
                    <a:pt x="12155" y="0"/>
                    <a:pt x="11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9"/>
            <p:cNvSpPr/>
            <p:nvPr/>
          </p:nvSpPr>
          <p:spPr>
            <a:xfrm>
              <a:off x="1459238" y="1561000"/>
              <a:ext cx="47950" cy="91375"/>
            </a:xfrm>
            <a:custGeom>
              <a:rect b="b" l="l" r="r" t="t"/>
              <a:pathLst>
                <a:path extrusionOk="0" h="3655" w="1918">
                  <a:moveTo>
                    <a:pt x="653" y="0"/>
                  </a:moveTo>
                  <a:cubicBezTo>
                    <a:pt x="456" y="0"/>
                    <a:pt x="260" y="98"/>
                    <a:pt x="144" y="284"/>
                  </a:cubicBezTo>
                  <a:cubicBezTo>
                    <a:pt x="37" y="486"/>
                    <a:pt x="1" y="712"/>
                    <a:pt x="37" y="938"/>
                  </a:cubicBezTo>
                  <a:cubicBezTo>
                    <a:pt x="60" y="1141"/>
                    <a:pt x="96" y="1355"/>
                    <a:pt x="144" y="1557"/>
                  </a:cubicBezTo>
                  <a:cubicBezTo>
                    <a:pt x="263" y="2093"/>
                    <a:pt x="453" y="2617"/>
                    <a:pt x="703" y="3105"/>
                  </a:cubicBezTo>
                  <a:cubicBezTo>
                    <a:pt x="799" y="3296"/>
                    <a:pt x="942" y="3462"/>
                    <a:pt x="1108" y="3582"/>
                  </a:cubicBezTo>
                  <a:cubicBezTo>
                    <a:pt x="1186" y="3631"/>
                    <a:pt x="1273" y="3654"/>
                    <a:pt x="1359" y="3654"/>
                  </a:cubicBezTo>
                  <a:cubicBezTo>
                    <a:pt x="1524" y="3654"/>
                    <a:pt x="1685" y="3567"/>
                    <a:pt x="1763" y="3403"/>
                  </a:cubicBezTo>
                  <a:cubicBezTo>
                    <a:pt x="1823" y="3272"/>
                    <a:pt x="1870" y="3129"/>
                    <a:pt x="1882" y="2974"/>
                  </a:cubicBezTo>
                  <a:cubicBezTo>
                    <a:pt x="1918" y="2558"/>
                    <a:pt x="1894" y="2141"/>
                    <a:pt x="1811" y="1736"/>
                  </a:cubicBezTo>
                  <a:cubicBezTo>
                    <a:pt x="1751" y="1534"/>
                    <a:pt x="1668" y="1236"/>
                    <a:pt x="1549" y="962"/>
                  </a:cubicBezTo>
                  <a:cubicBezTo>
                    <a:pt x="1442" y="665"/>
                    <a:pt x="1275" y="403"/>
                    <a:pt x="1061" y="164"/>
                  </a:cubicBezTo>
                  <a:cubicBezTo>
                    <a:pt x="944" y="53"/>
                    <a:pt x="798" y="0"/>
                    <a:pt x="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9"/>
            <p:cNvSpPr/>
            <p:nvPr/>
          </p:nvSpPr>
          <p:spPr>
            <a:xfrm>
              <a:off x="1675038" y="1517375"/>
              <a:ext cx="42900" cy="92775"/>
            </a:xfrm>
            <a:custGeom>
              <a:rect b="b" l="l" r="r" t="t"/>
              <a:pathLst>
                <a:path extrusionOk="0" h="3711" w="1716">
                  <a:moveTo>
                    <a:pt x="781" y="0"/>
                  </a:moveTo>
                  <a:cubicBezTo>
                    <a:pt x="724" y="0"/>
                    <a:pt x="665" y="9"/>
                    <a:pt x="608" y="28"/>
                  </a:cubicBezTo>
                  <a:cubicBezTo>
                    <a:pt x="406" y="64"/>
                    <a:pt x="251" y="207"/>
                    <a:pt x="191" y="397"/>
                  </a:cubicBezTo>
                  <a:cubicBezTo>
                    <a:pt x="156" y="516"/>
                    <a:pt x="120" y="659"/>
                    <a:pt x="108" y="790"/>
                  </a:cubicBezTo>
                  <a:cubicBezTo>
                    <a:pt x="1" y="1576"/>
                    <a:pt x="132" y="2386"/>
                    <a:pt x="465" y="3112"/>
                  </a:cubicBezTo>
                  <a:cubicBezTo>
                    <a:pt x="525" y="3231"/>
                    <a:pt x="584" y="3350"/>
                    <a:pt x="668" y="3457"/>
                  </a:cubicBezTo>
                  <a:cubicBezTo>
                    <a:pt x="764" y="3618"/>
                    <a:pt x="928" y="3711"/>
                    <a:pt x="1107" y="3711"/>
                  </a:cubicBezTo>
                  <a:cubicBezTo>
                    <a:pt x="1127" y="3711"/>
                    <a:pt x="1147" y="3710"/>
                    <a:pt x="1168" y="3707"/>
                  </a:cubicBezTo>
                  <a:cubicBezTo>
                    <a:pt x="1382" y="3683"/>
                    <a:pt x="1549" y="3517"/>
                    <a:pt x="1596" y="3302"/>
                  </a:cubicBezTo>
                  <a:cubicBezTo>
                    <a:pt x="1644" y="3124"/>
                    <a:pt x="1668" y="2945"/>
                    <a:pt x="1692" y="2767"/>
                  </a:cubicBezTo>
                  <a:cubicBezTo>
                    <a:pt x="1715" y="2267"/>
                    <a:pt x="1680" y="1755"/>
                    <a:pt x="1573" y="1255"/>
                  </a:cubicBezTo>
                  <a:cubicBezTo>
                    <a:pt x="1537" y="1064"/>
                    <a:pt x="1513" y="862"/>
                    <a:pt x="1454" y="683"/>
                  </a:cubicBezTo>
                  <a:cubicBezTo>
                    <a:pt x="1418" y="540"/>
                    <a:pt x="1346" y="397"/>
                    <a:pt x="1263" y="278"/>
                  </a:cubicBezTo>
                  <a:cubicBezTo>
                    <a:pt x="1162" y="104"/>
                    <a:pt x="976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9"/>
            <p:cNvSpPr/>
            <p:nvPr/>
          </p:nvSpPr>
          <p:spPr>
            <a:xfrm>
              <a:off x="1513113" y="1752325"/>
              <a:ext cx="32475" cy="83075"/>
            </a:xfrm>
            <a:custGeom>
              <a:rect b="b" l="l" r="r" t="t"/>
              <a:pathLst>
                <a:path extrusionOk="0" h="3323" w="1299">
                  <a:moveTo>
                    <a:pt x="25" y="0"/>
                  </a:moveTo>
                  <a:lnTo>
                    <a:pt x="1" y="3322"/>
                  </a:lnTo>
                  <a:lnTo>
                    <a:pt x="1" y="3322"/>
                  </a:lnTo>
                  <a:lnTo>
                    <a:pt x="572" y="3203"/>
                  </a:lnTo>
                  <a:lnTo>
                    <a:pt x="1299" y="35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9"/>
            <p:cNvSpPr/>
            <p:nvPr/>
          </p:nvSpPr>
          <p:spPr>
            <a:xfrm>
              <a:off x="1433938" y="1716200"/>
              <a:ext cx="195300" cy="167875"/>
            </a:xfrm>
            <a:custGeom>
              <a:rect b="b" l="l" r="r" t="t"/>
              <a:pathLst>
                <a:path extrusionOk="0" h="6715" w="7812">
                  <a:moveTo>
                    <a:pt x="648" y="0"/>
                  </a:moveTo>
                  <a:cubicBezTo>
                    <a:pt x="588" y="0"/>
                    <a:pt x="525" y="25"/>
                    <a:pt x="489" y="76"/>
                  </a:cubicBezTo>
                  <a:cubicBezTo>
                    <a:pt x="453" y="124"/>
                    <a:pt x="418" y="171"/>
                    <a:pt x="406" y="231"/>
                  </a:cubicBezTo>
                  <a:cubicBezTo>
                    <a:pt x="346" y="386"/>
                    <a:pt x="287" y="541"/>
                    <a:pt x="251" y="707"/>
                  </a:cubicBezTo>
                  <a:cubicBezTo>
                    <a:pt x="13" y="1672"/>
                    <a:pt x="1" y="2672"/>
                    <a:pt x="227" y="3648"/>
                  </a:cubicBezTo>
                  <a:cubicBezTo>
                    <a:pt x="394" y="4374"/>
                    <a:pt x="739" y="5053"/>
                    <a:pt x="1239" y="5625"/>
                  </a:cubicBezTo>
                  <a:cubicBezTo>
                    <a:pt x="1846" y="6334"/>
                    <a:pt x="2719" y="6715"/>
                    <a:pt x="3610" y="6715"/>
                  </a:cubicBezTo>
                  <a:cubicBezTo>
                    <a:pt x="4064" y="6715"/>
                    <a:pt x="4523" y="6616"/>
                    <a:pt x="4954" y="6410"/>
                  </a:cubicBezTo>
                  <a:cubicBezTo>
                    <a:pt x="5775" y="6029"/>
                    <a:pt x="6466" y="5410"/>
                    <a:pt x="6930" y="4624"/>
                  </a:cubicBezTo>
                  <a:cubicBezTo>
                    <a:pt x="7335" y="3981"/>
                    <a:pt x="7621" y="3255"/>
                    <a:pt x="7752" y="2505"/>
                  </a:cubicBezTo>
                  <a:cubicBezTo>
                    <a:pt x="7776" y="2350"/>
                    <a:pt x="7800" y="2207"/>
                    <a:pt x="7811" y="2053"/>
                  </a:cubicBezTo>
                  <a:cubicBezTo>
                    <a:pt x="7811" y="1934"/>
                    <a:pt x="7740" y="1815"/>
                    <a:pt x="7609" y="1791"/>
                  </a:cubicBezTo>
                  <a:cubicBezTo>
                    <a:pt x="7569" y="1771"/>
                    <a:pt x="7527" y="1761"/>
                    <a:pt x="7485" y="1761"/>
                  </a:cubicBezTo>
                  <a:cubicBezTo>
                    <a:pt x="7426" y="1761"/>
                    <a:pt x="7367" y="1780"/>
                    <a:pt x="7311" y="1815"/>
                  </a:cubicBezTo>
                  <a:cubicBezTo>
                    <a:pt x="7172" y="1898"/>
                    <a:pt x="7012" y="1945"/>
                    <a:pt x="6852" y="1945"/>
                  </a:cubicBezTo>
                  <a:cubicBezTo>
                    <a:pt x="6806" y="1945"/>
                    <a:pt x="6761" y="1942"/>
                    <a:pt x="6716" y="1934"/>
                  </a:cubicBezTo>
                  <a:cubicBezTo>
                    <a:pt x="6609" y="1922"/>
                    <a:pt x="6502" y="1922"/>
                    <a:pt x="6395" y="1922"/>
                  </a:cubicBezTo>
                  <a:cubicBezTo>
                    <a:pt x="5692" y="1886"/>
                    <a:pt x="5002" y="1743"/>
                    <a:pt x="4311" y="1636"/>
                  </a:cubicBezTo>
                  <a:cubicBezTo>
                    <a:pt x="4252" y="1629"/>
                    <a:pt x="4197" y="1609"/>
                    <a:pt x="4138" y="1609"/>
                  </a:cubicBezTo>
                  <a:cubicBezTo>
                    <a:pt x="4089" y="1609"/>
                    <a:pt x="4037" y="1623"/>
                    <a:pt x="3978" y="1672"/>
                  </a:cubicBezTo>
                  <a:cubicBezTo>
                    <a:pt x="4109" y="1850"/>
                    <a:pt x="4073" y="2076"/>
                    <a:pt x="4037" y="2303"/>
                  </a:cubicBezTo>
                  <a:cubicBezTo>
                    <a:pt x="3954" y="2862"/>
                    <a:pt x="3835" y="3422"/>
                    <a:pt x="3692" y="3970"/>
                  </a:cubicBezTo>
                  <a:cubicBezTo>
                    <a:pt x="3644" y="4148"/>
                    <a:pt x="3585" y="4315"/>
                    <a:pt x="3513" y="4482"/>
                  </a:cubicBezTo>
                  <a:cubicBezTo>
                    <a:pt x="3476" y="4575"/>
                    <a:pt x="3424" y="4624"/>
                    <a:pt x="3369" y="4624"/>
                  </a:cubicBezTo>
                  <a:cubicBezTo>
                    <a:pt x="3354" y="4624"/>
                    <a:pt x="3338" y="4620"/>
                    <a:pt x="3323" y="4613"/>
                  </a:cubicBezTo>
                  <a:cubicBezTo>
                    <a:pt x="3251" y="4589"/>
                    <a:pt x="3216" y="4505"/>
                    <a:pt x="3228" y="4434"/>
                  </a:cubicBezTo>
                  <a:cubicBezTo>
                    <a:pt x="3239" y="4374"/>
                    <a:pt x="3239" y="4315"/>
                    <a:pt x="3239" y="4255"/>
                  </a:cubicBezTo>
                  <a:cubicBezTo>
                    <a:pt x="3299" y="3577"/>
                    <a:pt x="3370" y="2910"/>
                    <a:pt x="3442" y="2243"/>
                  </a:cubicBezTo>
                  <a:cubicBezTo>
                    <a:pt x="3442" y="2005"/>
                    <a:pt x="3513" y="1767"/>
                    <a:pt x="3656" y="1576"/>
                  </a:cubicBezTo>
                  <a:cubicBezTo>
                    <a:pt x="3561" y="1505"/>
                    <a:pt x="3454" y="1469"/>
                    <a:pt x="3347" y="1469"/>
                  </a:cubicBezTo>
                  <a:cubicBezTo>
                    <a:pt x="2954" y="1410"/>
                    <a:pt x="2585" y="1291"/>
                    <a:pt x="2227" y="1112"/>
                  </a:cubicBezTo>
                  <a:cubicBezTo>
                    <a:pt x="1870" y="945"/>
                    <a:pt x="1537" y="755"/>
                    <a:pt x="1192" y="576"/>
                  </a:cubicBezTo>
                  <a:cubicBezTo>
                    <a:pt x="1001" y="481"/>
                    <a:pt x="834" y="374"/>
                    <a:pt x="811" y="124"/>
                  </a:cubicBezTo>
                  <a:cubicBezTo>
                    <a:pt x="804" y="43"/>
                    <a:pt x="728" y="0"/>
                    <a:pt x="6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9"/>
            <p:cNvSpPr/>
            <p:nvPr/>
          </p:nvSpPr>
          <p:spPr>
            <a:xfrm>
              <a:off x="1386313" y="1552600"/>
              <a:ext cx="417950" cy="214925"/>
            </a:xfrm>
            <a:custGeom>
              <a:rect b="b" l="l" r="r" t="t"/>
              <a:pathLst>
                <a:path extrusionOk="0" h="8597" w="16718">
                  <a:moveTo>
                    <a:pt x="16372" y="0"/>
                  </a:moveTo>
                  <a:cubicBezTo>
                    <a:pt x="16301" y="24"/>
                    <a:pt x="16241" y="72"/>
                    <a:pt x="16217" y="143"/>
                  </a:cubicBezTo>
                  <a:cubicBezTo>
                    <a:pt x="16205" y="262"/>
                    <a:pt x="16217" y="381"/>
                    <a:pt x="16229" y="500"/>
                  </a:cubicBezTo>
                  <a:cubicBezTo>
                    <a:pt x="16324" y="1322"/>
                    <a:pt x="16205" y="2155"/>
                    <a:pt x="15896" y="2917"/>
                  </a:cubicBezTo>
                  <a:cubicBezTo>
                    <a:pt x="15705" y="3394"/>
                    <a:pt x="15467" y="3846"/>
                    <a:pt x="15181" y="4275"/>
                  </a:cubicBezTo>
                  <a:cubicBezTo>
                    <a:pt x="13550" y="6608"/>
                    <a:pt x="11288" y="7882"/>
                    <a:pt x="8478" y="8156"/>
                  </a:cubicBezTo>
                  <a:cubicBezTo>
                    <a:pt x="8218" y="8179"/>
                    <a:pt x="7958" y="8191"/>
                    <a:pt x="7699" y="8191"/>
                  </a:cubicBezTo>
                  <a:cubicBezTo>
                    <a:pt x="6367" y="8191"/>
                    <a:pt x="5053" y="7885"/>
                    <a:pt x="3847" y="7287"/>
                  </a:cubicBezTo>
                  <a:cubicBezTo>
                    <a:pt x="3108" y="6942"/>
                    <a:pt x="2442" y="6477"/>
                    <a:pt x="1858" y="5918"/>
                  </a:cubicBezTo>
                  <a:cubicBezTo>
                    <a:pt x="1168" y="5287"/>
                    <a:pt x="668" y="4465"/>
                    <a:pt x="430" y="3560"/>
                  </a:cubicBezTo>
                  <a:cubicBezTo>
                    <a:pt x="418" y="3477"/>
                    <a:pt x="382" y="3394"/>
                    <a:pt x="322" y="3322"/>
                  </a:cubicBezTo>
                  <a:cubicBezTo>
                    <a:pt x="283" y="3283"/>
                    <a:pt x="227" y="3260"/>
                    <a:pt x="169" y="3260"/>
                  </a:cubicBezTo>
                  <a:cubicBezTo>
                    <a:pt x="156" y="3260"/>
                    <a:pt x="144" y="3261"/>
                    <a:pt x="132" y="3263"/>
                  </a:cubicBezTo>
                  <a:cubicBezTo>
                    <a:pt x="72" y="3287"/>
                    <a:pt x="13" y="3334"/>
                    <a:pt x="1" y="3406"/>
                  </a:cubicBezTo>
                  <a:cubicBezTo>
                    <a:pt x="1" y="3560"/>
                    <a:pt x="25" y="3703"/>
                    <a:pt x="72" y="3858"/>
                  </a:cubicBezTo>
                  <a:cubicBezTo>
                    <a:pt x="203" y="4287"/>
                    <a:pt x="394" y="4691"/>
                    <a:pt x="632" y="5072"/>
                  </a:cubicBezTo>
                  <a:cubicBezTo>
                    <a:pt x="1215" y="5977"/>
                    <a:pt x="2001" y="6727"/>
                    <a:pt x="2930" y="7263"/>
                  </a:cubicBezTo>
                  <a:cubicBezTo>
                    <a:pt x="4442" y="8159"/>
                    <a:pt x="6037" y="8597"/>
                    <a:pt x="7757" y="8597"/>
                  </a:cubicBezTo>
                  <a:cubicBezTo>
                    <a:pt x="8392" y="8597"/>
                    <a:pt x="9045" y="8537"/>
                    <a:pt x="9716" y="8418"/>
                  </a:cubicBezTo>
                  <a:cubicBezTo>
                    <a:pt x="9978" y="8347"/>
                    <a:pt x="10359" y="8251"/>
                    <a:pt x="10728" y="8120"/>
                  </a:cubicBezTo>
                  <a:cubicBezTo>
                    <a:pt x="12538" y="7525"/>
                    <a:pt x="14122" y="6394"/>
                    <a:pt x="15265" y="4870"/>
                  </a:cubicBezTo>
                  <a:cubicBezTo>
                    <a:pt x="15943" y="4001"/>
                    <a:pt x="16408" y="2989"/>
                    <a:pt x="16610" y="1905"/>
                  </a:cubicBezTo>
                  <a:cubicBezTo>
                    <a:pt x="16705" y="1405"/>
                    <a:pt x="16717" y="881"/>
                    <a:pt x="16634" y="381"/>
                  </a:cubicBezTo>
                  <a:cubicBezTo>
                    <a:pt x="16622" y="274"/>
                    <a:pt x="16598" y="179"/>
                    <a:pt x="16551" y="84"/>
                  </a:cubicBezTo>
                  <a:cubicBezTo>
                    <a:pt x="16503" y="24"/>
                    <a:pt x="16432" y="0"/>
                    <a:pt x="16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0" name="Google Shape;460;p9"/>
          <p:cNvGrpSpPr/>
          <p:nvPr/>
        </p:nvGrpSpPr>
        <p:grpSpPr>
          <a:xfrm rot="591477">
            <a:off x="8216070" y="3922788"/>
            <a:ext cx="735874" cy="735874"/>
            <a:chOff x="2214083" y="1263025"/>
            <a:chExt cx="735900" cy="735900"/>
          </a:xfrm>
        </p:grpSpPr>
        <p:sp>
          <p:nvSpPr>
            <p:cNvPr id="461" name="Google Shape;461;p9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9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9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9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9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9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9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9" name="Google Shape;469;p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200"/>
              <a:t>I have a ........ .......... and a ............. ............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descr="Splash Red Clip Art at Clker.com ..." id="470" name="Google Shape;47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065" y="2495550"/>
            <a:ext cx="1345565" cy="127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ue Lunchbox Stock Illustrations – 312 ..." id="471" name="Google Shape;47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67000" y="2267585"/>
            <a:ext cx="1697990" cy="16979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ue Paint Splatter PNG Clipart ..." id="472" name="Google Shape;47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29200" y="2245995"/>
            <a:ext cx="1539875" cy="15195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 bottle clipart Vectors - Download ..." id="473" name="Google Shape;473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34505" y="2275840"/>
            <a:ext cx="1589405" cy="1589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" name="Google Shape;478;h385ac0cf3b32a4c_0_25"/>
          <p:cNvGrpSpPr/>
          <p:nvPr/>
        </p:nvGrpSpPr>
        <p:grpSpPr>
          <a:xfrm flipH="1" rot="-689572">
            <a:off x="7984814" y="321931"/>
            <a:ext cx="926681" cy="926681"/>
            <a:chOff x="1224675" y="3078684"/>
            <a:chExt cx="735900" cy="735900"/>
          </a:xfrm>
        </p:grpSpPr>
        <p:sp>
          <p:nvSpPr>
            <p:cNvPr id="479" name="Google Shape;479;h385ac0cf3b32a4c_0_25"/>
            <p:cNvSpPr/>
            <p:nvPr/>
          </p:nvSpPr>
          <p:spPr>
            <a:xfrm>
              <a:off x="122467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h385ac0cf3b32a4c_0_25"/>
            <p:cNvSpPr/>
            <p:nvPr/>
          </p:nvSpPr>
          <p:spPr>
            <a:xfrm>
              <a:off x="1266963" y="3140000"/>
              <a:ext cx="631650" cy="607225"/>
            </a:xfrm>
            <a:custGeom>
              <a:rect b="b" l="l" r="r" t="t"/>
              <a:pathLst>
                <a:path extrusionOk="0" h="24289" w="25266">
                  <a:moveTo>
                    <a:pt x="13193" y="0"/>
                  </a:moveTo>
                  <a:cubicBezTo>
                    <a:pt x="9752" y="36"/>
                    <a:pt x="6597" y="1381"/>
                    <a:pt x="4299" y="3786"/>
                  </a:cubicBezTo>
                  <a:cubicBezTo>
                    <a:pt x="941" y="7287"/>
                    <a:pt x="1" y="12442"/>
                    <a:pt x="1894" y="16907"/>
                  </a:cubicBezTo>
                  <a:cubicBezTo>
                    <a:pt x="3787" y="21360"/>
                    <a:pt x="8156" y="24265"/>
                    <a:pt x="13002" y="24289"/>
                  </a:cubicBezTo>
                  <a:lnTo>
                    <a:pt x="13050" y="24289"/>
                  </a:lnTo>
                  <a:cubicBezTo>
                    <a:pt x="19777" y="24289"/>
                    <a:pt x="25135" y="18955"/>
                    <a:pt x="25266" y="12145"/>
                  </a:cubicBezTo>
                  <a:lnTo>
                    <a:pt x="25266" y="12121"/>
                  </a:lnTo>
                  <a:cubicBezTo>
                    <a:pt x="25182" y="5358"/>
                    <a:pt x="20003" y="131"/>
                    <a:pt x="13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h385ac0cf3b32a4c_0_25"/>
            <p:cNvSpPr/>
            <p:nvPr/>
          </p:nvSpPr>
          <p:spPr>
            <a:xfrm>
              <a:off x="1311313" y="3162325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431" y="0"/>
                  </a:moveTo>
                  <a:cubicBezTo>
                    <a:pt x="4620" y="72"/>
                    <a:pt x="12" y="5537"/>
                    <a:pt x="60" y="11275"/>
                  </a:cubicBezTo>
                  <a:cubicBezTo>
                    <a:pt x="1" y="17457"/>
                    <a:pt x="5002" y="22491"/>
                    <a:pt x="11163" y="22491"/>
                  </a:cubicBezTo>
                  <a:cubicBezTo>
                    <a:pt x="11185" y="22491"/>
                    <a:pt x="11206" y="22491"/>
                    <a:pt x="11228" y="22491"/>
                  </a:cubicBezTo>
                  <a:cubicBezTo>
                    <a:pt x="11243" y="22491"/>
                    <a:pt x="11258" y="22491"/>
                    <a:pt x="11273" y="22491"/>
                  </a:cubicBezTo>
                  <a:cubicBezTo>
                    <a:pt x="17408" y="22491"/>
                    <a:pt x="22468" y="17642"/>
                    <a:pt x="22587" y="11240"/>
                  </a:cubicBezTo>
                  <a:cubicBezTo>
                    <a:pt x="22515" y="5001"/>
                    <a:pt x="17693" y="131"/>
                    <a:pt x="11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h385ac0cf3b32a4c_0_25"/>
            <p:cNvSpPr/>
            <p:nvPr/>
          </p:nvSpPr>
          <p:spPr>
            <a:xfrm>
              <a:off x="1421738" y="3399000"/>
              <a:ext cx="342925" cy="177975"/>
            </a:xfrm>
            <a:custGeom>
              <a:rect b="b" l="l" r="r" t="t"/>
              <a:pathLst>
                <a:path extrusionOk="0" h="7119" w="13717">
                  <a:moveTo>
                    <a:pt x="6860" y="0"/>
                  </a:moveTo>
                  <a:cubicBezTo>
                    <a:pt x="6695" y="0"/>
                    <a:pt x="6531" y="19"/>
                    <a:pt x="6371" y="58"/>
                  </a:cubicBezTo>
                  <a:cubicBezTo>
                    <a:pt x="5954" y="165"/>
                    <a:pt x="5537" y="308"/>
                    <a:pt x="5144" y="487"/>
                  </a:cubicBezTo>
                  <a:cubicBezTo>
                    <a:pt x="3763" y="1154"/>
                    <a:pt x="2525" y="2094"/>
                    <a:pt x="1525" y="3249"/>
                  </a:cubicBezTo>
                  <a:cubicBezTo>
                    <a:pt x="1144" y="3678"/>
                    <a:pt x="810" y="4142"/>
                    <a:pt x="525" y="4642"/>
                  </a:cubicBezTo>
                  <a:cubicBezTo>
                    <a:pt x="310" y="4987"/>
                    <a:pt x="156" y="5357"/>
                    <a:pt x="60" y="5761"/>
                  </a:cubicBezTo>
                  <a:cubicBezTo>
                    <a:pt x="25" y="5976"/>
                    <a:pt x="1" y="6202"/>
                    <a:pt x="1" y="6428"/>
                  </a:cubicBezTo>
                  <a:cubicBezTo>
                    <a:pt x="1" y="6630"/>
                    <a:pt x="120" y="6809"/>
                    <a:pt x="298" y="6892"/>
                  </a:cubicBezTo>
                  <a:cubicBezTo>
                    <a:pt x="382" y="6940"/>
                    <a:pt x="465" y="6976"/>
                    <a:pt x="548" y="7000"/>
                  </a:cubicBezTo>
                  <a:cubicBezTo>
                    <a:pt x="762" y="7085"/>
                    <a:pt x="981" y="7117"/>
                    <a:pt x="1202" y="7117"/>
                  </a:cubicBezTo>
                  <a:cubicBezTo>
                    <a:pt x="1413" y="7117"/>
                    <a:pt x="1625" y="7088"/>
                    <a:pt x="1834" y="7047"/>
                  </a:cubicBezTo>
                  <a:cubicBezTo>
                    <a:pt x="2346" y="6940"/>
                    <a:pt x="2834" y="6738"/>
                    <a:pt x="3275" y="6440"/>
                  </a:cubicBezTo>
                  <a:cubicBezTo>
                    <a:pt x="3787" y="6142"/>
                    <a:pt x="4275" y="5833"/>
                    <a:pt x="4763" y="5511"/>
                  </a:cubicBezTo>
                  <a:cubicBezTo>
                    <a:pt x="5192" y="5237"/>
                    <a:pt x="5644" y="4999"/>
                    <a:pt x="6132" y="4821"/>
                  </a:cubicBezTo>
                  <a:cubicBezTo>
                    <a:pt x="6335" y="4749"/>
                    <a:pt x="6561" y="4702"/>
                    <a:pt x="6787" y="4702"/>
                  </a:cubicBezTo>
                  <a:cubicBezTo>
                    <a:pt x="6815" y="4701"/>
                    <a:pt x="6843" y="4700"/>
                    <a:pt x="6870" y="4700"/>
                  </a:cubicBezTo>
                  <a:cubicBezTo>
                    <a:pt x="7174" y="4700"/>
                    <a:pt x="7468" y="4760"/>
                    <a:pt x="7752" y="4880"/>
                  </a:cubicBezTo>
                  <a:cubicBezTo>
                    <a:pt x="8216" y="5083"/>
                    <a:pt x="8669" y="5321"/>
                    <a:pt x="9085" y="5607"/>
                  </a:cubicBezTo>
                  <a:cubicBezTo>
                    <a:pt x="9716" y="6035"/>
                    <a:pt x="10383" y="6428"/>
                    <a:pt x="11062" y="6773"/>
                  </a:cubicBezTo>
                  <a:cubicBezTo>
                    <a:pt x="11490" y="6988"/>
                    <a:pt x="11967" y="7107"/>
                    <a:pt x="12455" y="7119"/>
                  </a:cubicBezTo>
                  <a:cubicBezTo>
                    <a:pt x="12598" y="7107"/>
                    <a:pt x="12752" y="7107"/>
                    <a:pt x="12895" y="7083"/>
                  </a:cubicBezTo>
                  <a:cubicBezTo>
                    <a:pt x="13002" y="7059"/>
                    <a:pt x="13098" y="7035"/>
                    <a:pt x="13193" y="6988"/>
                  </a:cubicBezTo>
                  <a:cubicBezTo>
                    <a:pt x="13610" y="6833"/>
                    <a:pt x="13717" y="6666"/>
                    <a:pt x="13717" y="6202"/>
                  </a:cubicBezTo>
                  <a:cubicBezTo>
                    <a:pt x="13693" y="5845"/>
                    <a:pt x="13610" y="5487"/>
                    <a:pt x="13455" y="5166"/>
                  </a:cubicBezTo>
                  <a:cubicBezTo>
                    <a:pt x="13217" y="4630"/>
                    <a:pt x="12907" y="4130"/>
                    <a:pt x="12538" y="3678"/>
                  </a:cubicBezTo>
                  <a:cubicBezTo>
                    <a:pt x="11693" y="2618"/>
                    <a:pt x="10669" y="1713"/>
                    <a:pt x="9526" y="999"/>
                  </a:cubicBezTo>
                  <a:cubicBezTo>
                    <a:pt x="8919" y="618"/>
                    <a:pt x="8252" y="308"/>
                    <a:pt x="7561" y="118"/>
                  </a:cubicBezTo>
                  <a:cubicBezTo>
                    <a:pt x="7336" y="40"/>
                    <a:pt x="7098" y="0"/>
                    <a:pt x="68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h385ac0cf3b32a4c_0_25"/>
            <p:cNvSpPr/>
            <p:nvPr/>
          </p:nvSpPr>
          <p:spPr>
            <a:xfrm>
              <a:off x="1520563" y="3448325"/>
              <a:ext cx="144400" cy="103275"/>
            </a:xfrm>
            <a:custGeom>
              <a:rect b="b" l="l" r="r" t="t"/>
              <a:pathLst>
                <a:path extrusionOk="0" h="4131" w="5776">
                  <a:moveTo>
                    <a:pt x="2063" y="0"/>
                  </a:moveTo>
                  <a:cubicBezTo>
                    <a:pt x="1923" y="0"/>
                    <a:pt x="1770" y="50"/>
                    <a:pt x="1584" y="145"/>
                  </a:cubicBezTo>
                  <a:cubicBezTo>
                    <a:pt x="1525" y="181"/>
                    <a:pt x="1453" y="216"/>
                    <a:pt x="1406" y="276"/>
                  </a:cubicBezTo>
                  <a:cubicBezTo>
                    <a:pt x="1084" y="526"/>
                    <a:pt x="822" y="847"/>
                    <a:pt x="632" y="1193"/>
                  </a:cubicBezTo>
                  <a:cubicBezTo>
                    <a:pt x="251" y="1919"/>
                    <a:pt x="108" y="2693"/>
                    <a:pt x="24" y="3479"/>
                  </a:cubicBezTo>
                  <a:cubicBezTo>
                    <a:pt x="13" y="3574"/>
                    <a:pt x="13" y="3669"/>
                    <a:pt x="13" y="3753"/>
                  </a:cubicBezTo>
                  <a:cubicBezTo>
                    <a:pt x="1" y="3895"/>
                    <a:pt x="24" y="4026"/>
                    <a:pt x="167" y="4098"/>
                  </a:cubicBezTo>
                  <a:cubicBezTo>
                    <a:pt x="206" y="4112"/>
                    <a:pt x="245" y="4119"/>
                    <a:pt x="283" y="4119"/>
                  </a:cubicBezTo>
                  <a:cubicBezTo>
                    <a:pt x="377" y="4119"/>
                    <a:pt x="465" y="4079"/>
                    <a:pt x="525" y="4003"/>
                  </a:cubicBezTo>
                  <a:cubicBezTo>
                    <a:pt x="644" y="3884"/>
                    <a:pt x="775" y="3776"/>
                    <a:pt x="917" y="3693"/>
                  </a:cubicBezTo>
                  <a:cubicBezTo>
                    <a:pt x="1429" y="3336"/>
                    <a:pt x="2025" y="3181"/>
                    <a:pt x="2620" y="3038"/>
                  </a:cubicBezTo>
                  <a:cubicBezTo>
                    <a:pt x="2714" y="3018"/>
                    <a:pt x="2809" y="3009"/>
                    <a:pt x="2903" y="3009"/>
                  </a:cubicBezTo>
                  <a:cubicBezTo>
                    <a:pt x="3035" y="3009"/>
                    <a:pt x="3167" y="3027"/>
                    <a:pt x="3299" y="3062"/>
                  </a:cubicBezTo>
                  <a:cubicBezTo>
                    <a:pt x="3608" y="3157"/>
                    <a:pt x="3930" y="3241"/>
                    <a:pt x="4239" y="3360"/>
                  </a:cubicBezTo>
                  <a:cubicBezTo>
                    <a:pt x="4620" y="3491"/>
                    <a:pt x="4966" y="3705"/>
                    <a:pt x="5263" y="3991"/>
                  </a:cubicBezTo>
                  <a:cubicBezTo>
                    <a:pt x="5299" y="4038"/>
                    <a:pt x="5347" y="4074"/>
                    <a:pt x="5394" y="4110"/>
                  </a:cubicBezTo>
                  <a:cubicBezTo>
                    <a:pt x="5431" y="4124"/>
                    <a:pt x="5468" y="4131"/>
                    <a:pt x="5505" y="4131"/>
                  </a:cubicBezTo>
                  <a:cubicBezTo>
                    <a:pt x="5621" y="4131"/>
                    <a:pt x="5727" y="4061"/>
                    <a:pt x="5763" y="3943"/>
                  </a:cubicBezTo>
                  <a:cubicBezTo>
                    <a:pt x="5775" y="3848"/>
                    <a:pt x="5775" y="3765"/>
                    <a:pt x="5775" y="3669"/>
                  </a:cubicBezTo>
                  <a:cubicBezTo>
                    <a:pt x="5751" y="2872"/>
                    <a:pt x="5573" y="2086"/>
                    <a:pt x="5251" y="1371"/>
                  </a:cubicBezTo>
                  <a:cubicBezTo>
                    <a:pt x="5085" y="1014"/>
                    <a:pt x="4858" y="693"/>
                    <a:pt x="4573" y="419"/>
                  </a:cubicBezTo>
                  <a:cubicBezTo>
                    <a:pt x="4442" y="276"/>
                    <a:pt x="4275" y="169"/>
                    <a:pt x="4096" y="97"/>
                  </a:cubicBezTo>
                  <a:cubicBezTo>
                    <a:pt x="3951" y="38"/>
                    <a:pt x="3829" y="7"/>
                    <a:pt x="3719" y="7"/>
                  </a:cubicBezTo>
                  <a:cubicBezTo>
                    <a:pt x="3520" y="7"/>
                    <a:pt x="3359" y="105"/>
                    <a:pt x="3168" y="312"/>
                  </a:cubicBezTo>
                  <a:cubicBezTo>
                    <a:pt x="3072" y="407"/>
                    <a:pt x="3037" y="538"/>
                    <a:pt x="2906" y="609"/>
                  </a:cubicBezTo>
                  <a:cubicBezTo>
                    <a:pt x="2775" y="562"/>
                    <a:pt x="2739" y="431"/>
                    <a:pt x="2656" y="347"/>
                  </a:cubicBezTo>
                  <a:cubicBezTo>
                    <a:pt x="2449" y="112"/>
                    <a:pt x="2271" y="0"/>
                    <a:pt x="20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h385ac0cf3b32a4c_0_25"/>
            <p:cNvSpPr/>
            <p:nvPr/>
          </p:nvSpPr>
          <p:spPr>
            <a:xfrm>
              <a:off x="1436913" y="3317150"/>
              <a:ext cx="48250" cy="88075"/>
            </a:xfrm>
            <a:custGeom>
              <a:rect b="b" l="l" r="r" t="t"/>
              <a:pathLst>
                <a:path extrusionOk="0" h="3523" w="1930">
                  <a:moveTo>
                    <a:pt x="858" y="1"/>
                  </a:moveTo>
                  <a:cubicBezTo>
                    <a:pt x="775" y="1"/>
                    <a:pt x="690" y="19"/>
                    <a:pt x="608" y="58"/>
                  </a:cubicBezTo>
                  <a:cubicBezTo>
                    <a:pt x="394" y="129"/>
                    <a:pt x="227" y="284"/>
                    <a:pt x="144" y="499"/>
                  </a:cubicBezTo>
                  <a:cubicBezTo>
                    <a:pt x="72" y="677"/>
                    <a:pt x="25" y="868"/>
                    <a:pt x="25" y="1070"/>
                  </a:cubicBezTo>
                  <a:cubicBezTo>
                    <a:pt x="1" y="1808"/>
                    <a:pt x="215" y="2535"/>
                    <a:pt x="632" y="3142"/>
                  </a:cubicBezTo>
                  <a:cubicBezTo>
                    <a:pt x="805" y="3414"/>
                    <a:pt x="984" y="3523"/>
                    <a:pt x="1154" y="3523"/>
                  </a:cubicBezTo>
                  <a:cubicBezTo>
                    <a:pt x="1370" y="3523"/>
                    <a:pt x="1569" y="3346"/>
                    <a:pt x="1715" y="3106"/>
                  </a:cubicBezTo>
                  <a:cubicBezTo>
                    <a:pt x="1811" y="2939"/>
                    <a:pt x="1870" y="2749"/>
                    <a:pt x="1906" y="2570"/>
                  </a:cubicBezTo>
                  <a:cubicBezTo>
                    <a:pt x="1930" y="2451"/>
                    <a:pt x="1930" y="2332"/>
                    <a:pt x="1930" y="2213"/>
                  </a:cubicBezTo>
                  <a:cubicBezTo>
                    <a:pt x="1906" y="1594"/>
                    <a:pt x="1739" y="999"/>
                    <a:pt x="1442" y="451"/>
                  </a:cubicBezTo>
                  <a:cubicBezTo>
                    <a:pt x="1406" y="368"/>
                    <a:pt x="1346" y="296"/>
                    <a:pt x="1299" y="225"/>
                  </a:cubicBezTo>
                  <a:cubicBezTo>
                    <a:pt x="1194" y="80"/>
                    <a:pt x="1030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h385ac0cf3b32a4c_0_25"/>
            <p:cNvSpPr/>
            <p:nvPr/>
          </p:nvSpPr>
          <p:spPr>
            <a:xfrm>
              <a:off x="1700063" y="3317100"/>
              <a:ext cx="48825" cy="87975"/>
            </a:xfrm>
            <a:custGeom>
              <a:rect b="b" l="l" r="r" t="t"/>
              <a:pathLst>
                <a:path extrusionOk="0" h="3519" w="1953">
                  <a:moveTo>
                    <a:pt x="1150" y="0"/>
                  </a:moveTo>
                  <a:cubicBezTo>
                    <a:pt x="931" y="0"/>
                    <a:pt x="716" y="122"/>
                    <a:pt x="572" y="370"/>
                  </a:cubicBezTo>
                  <a:cubicBezTo>
                    <a:pt x="191" y="1001"/>
                    <a:pt x="0" y="1739"/>
                    <a:pt x="36" y="2477"/>
                  </a:cubicBezTo>
                  <a:cubicBezTo>
                    <a:pt x="48" y="2727"/>
                    <a:pt x="131" y="2977"/>
                    <a:pt x="286" y="3179"/>
                  </a:cubicBezTo>
                  <a:cubicBezTo>
                    <a:pt x="447" y="3406"/>
                    <a:pt x="619" y="3519"/>
                    <a:pt x="792" y="3519"/>
                  </a:cubicBezTo>
                  <a:cubicBezTo>
                    <a:pt x="965" y="3519"/>
                    <a:pt x="1137" y="3406"/>
                    <a:pt x="1298" y="3179"/>
                  </a:cubicBezTo>
                  <a:cubicBezTo>
                    <a:pt x="1322" y="3156"/>
                    <a:pt x="1334" y="3132"/>
                    <a:pt x="1346" y="3108"/>
                  </a:cubicBezTo>
                  <a:cubicBezTo>
                    <a:pt x="1691" y="2572"/>
                    <a:pt x="1893" y="1953"/>
                    <a:pt x="1941" y="1322"/>
                  </a:cubicBezTo>
                  <a:cubicBezTo>
                    <a:pt x="1953" y="941"/>
                    <a:pt x="1929" y="620"/>
                    <a:pt x="1738" y="346"/>
                  </a:cubicBezTo>
                  <a:cubicBezTo>
                    <a:pt x="1580" y="116"/>
                    <a:pt x="1363" y="0"/>
                    <a:pt x="1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h385ac0cf3b32a4c_0_25"/>
            <p:cNvSpPr/>
            <p:nvPr/>
          </p:nvSpPr>
          <p:spPr>
            <a:xfrm>
              <a:off x="1404788" y="3237625"/>
              <a:ext cx="83350" cy="66100"/>
            </a:xfrm>
            <a:custGeom>
              <a:rect b="b" l="l" r="r" t="t"/>
              <a:pathLst>
                <a:path extrusionOk="0" h="2644" w="3334">
                  <a:moveTo>
                    <a:pt x="3143" y="1"/>
                  </a:moveTo>
                  <a:cubicBezTo>
                    <a:pt x="3072" y="12"/>
                    <a:pt x="3012" y="48"/>
                    <a:pt x="2953" y="96"/>
                  </a:cubicBezTo>
                  <a:cubicBezTo>
                    <a:pt x="2929" y="131"/>
                    <a:pt x="2929" y="179"/>
                    <a:pt x="2929" y="227"/>
                  </a:cubicBezTo>
                  <a:cubicBezTo>
                    <a:pt x="2893" y="501"/>
                    <a:pt x="2774" y="751"/>
                    <a:pt x="2584" y="953"/>
                  </a:cubicBezTo>
                  <a:cubicBezTo>
                    <a:pt x="2143" y="1501"/>
                    <a:pt x="1548" y="1906"/>
                    <a:pt x="869" y="2120"/>
                  </a:cubicBezTo>
                  <a:cubicBezTo>
                    <a:pt x="703" y="2167"/>
                    <a:pt x="524" y="2203"/>
                    <a:pt x="345" y="2215"/>
                  </a:cubicBezTo>
                  <a:cubicBezTo>
                    <a:pt x="274" y="2215"/>
                    <a:pt x="203" y="2227"/>
                    <a:pt x="131" y="2251"/>
                  </a:cubicBezTo>
                  <a:cubicBezTo>
                    <a:pt x="60" y="2287"/>
                    <a:pt x="24" y="2346"/>
                    <a:pt x="0" y="2417"/>
                  </a:cubicBezTo>
                  <a:cubicBezTo>
                    <a:pt x="12" y="2489"/>
                    <a:pt x="60" y="2560"/>
                    <a:pt x="119" y="2596"/>
                  </a:cubicBezTo>
                  <a:cubicBezTo>
                    <a:pt x="191" y="2620"/>
                    <a:pt x="274" y="2644"/>
                    <a:pt x="345" y="2644"/>
                  </a:cubicBezTo>
                  <a:cubicBezTo>
                    <a:pt x="441" y="2644"/>
                    <a:pt x="500" y="2644"/>
                    <a:pt x="560" y="2632"/>
                  </a:cubicBezTo>
                  <a:cubicBezTo>
                    <a:pt x="1619" y="2429"/>
                    <a:pt x="2548" y="1798"/>
                    <a:pt x="3131" y="893"/>
                  </a:cubicBezTo>
                  <a:cubicBezTo>
                    <a:pt x="3251" y="715"/>
                    <a:pt x="3322" y="512"/>
                    <a:pt x="3334" y="298"/>
                  </a:cubicBezTo>
                  <a:cubicBezTo>
                    <a:pt x="3334" y="227"/>
                    <a:pt x="3322" y="155"/>
                    <a:pt x="3286" y="84"/>
                  </a:cubicBezTo>
                  <a:cubicBezTo>
                    <a:pt x="3251" y="36"/>
                    <a:pt x="3203" y="1"/>
                    <a:pt x="3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h385ac0cf3b32a4c_0_25"/>
            <p:cNvSpPr/>
            <p:nvPr/>
          </p:nvSpPr>
          <p:spPr>
            <a:xfrm>
              <a:off x="1698263" y="3237600"/>
              <a:ext cx="83375" cy="66725"/>
            </a:xfrm>
            <a:custGeom>
              <a:rect b="b" l="l" r="r" t="t"/>
              <a:pathLst>
                <a:path extrusionOk="0" h="2669" w="3335">
                  <a:moveTo>
                    <a:pt x="192" y="0"/>
                  </a:moveTo>
                  <a:cubicBezTo>
                    <a:pt x="184" y="0"/>
                    <a:pt x="176" y="1"/>
                    <a:pt x="167" y="2"/>
                  </a:cubicBezTo>
                  <a:cubicBezTo>
                    <a:pt x="72" y="13"/>
                    <a:pt x="1" y="85"/>
                    <a:pt x="13" y="180"/>
                  </a:cubicBezTo>
                  <a:cubicBezTo>
                    <a:pt x="1" y="335"/>
                    <a:pt x="24" y="478"/>
                    <a:pt x="72" y="621"/>
                  </a:cubicBezTo>
                  <a:cubicBezTo>
                    <a:pt x="144" y="811"/>
                    <a:pt x="251" y="990"/>
                    <a:pt x="382" y="1156"/>
                  </a:cubicBezTo>
                  <a:cubicBezTo>
                    <a:pt x="882" y="1799"/>
                    <a:pt x="1572" y="2276"/>
                    <a:pt x="2346" y="2526"/>
                  </a:cubicBezTo>
                  <a:cubicBezTo>
                    <a:pt x="2537" y="2585"/>
                    <a:pt x="2739" y="2633"/>
                    <a:pt x="2953" y="2669"/>
                  </a:cubicBezTo>
                  <a:lnTo>
                    <a:pt x="2953" y="2645"/>
                  </a:lnTo>
                  <a:lnTo>
                    <a:pt x="3049" y="2645"/>
                  </a:lnTo>
                  <a:cubicBezTo>
                    <a:pt x="3215" y="2621"/>
                    <a:pt x="3334" y="2514"/>
                    <a:pt x="3323" y="2407"/>
                  </a:cubicBezTo>
                  <a:cubicBezTo>
                    <a:pt x="3311" y="2299"/>
                    <a:pt x="3215" y="2228"/>
                    <a:pt x="3061" y="2228"/>
                  </a:cubicBezTo>
                  <a:cubicBezTo>
                    <a:pt x="2834" y="2228"/>
                    <a:pt x="2608" y="2192"/>
                    <a:pt x="2394" y="2121"/>
                  </a:cubicBezTo>
                  <a:cubicBezTo>
                    <a:pt x="1775" y="1895"/>
                    <a:pt x="1215" y="1514"/>
                    <a:pt x="786" y="1014"/>
                  </a:cubicBezTo>
                  <a:cubicBezTo>
                    <a:pt x="572" y="799"/>
                    <a:pt x="429" y="525"/>
                    <a:pt x="394" y="228"/>
                  </a:cubicBezTo>
                  <a:cubicBezTo>
                    <a:pt x="382" y="192"/>
                    <a:pt x="382" y="168"/>
                    <a:pt x="370" y="132"/>
                  </a:cubicBezTo>
                  <a:cubicBezTo>
                    <a:pt x="348" y="56"/>
                    <a:pt x="276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h385ac0cf3b32a4c_0_25"/>
            <p:cNvSpPr/>
            <p:nvPr/>
          </p:nvSpPr>
          <p:spPr>
            <a:xfrm>
              <a:off x="1562838" y="3609700"/>
              <a:ext cx="61050" cy="11100"/>
            </a:xfrm>
            <a:custGeom>
              <a:rect b="b" l="l" r="r" t="t"/>
              <a:pathLst>
                <a:path extrusionOk="0" h="444" w="2442">
                  <a:moveTo>
                    <a:pt x="155" y="0"/>
                  </a:moveTo>
                  <a:cubicBezTo>
                    <a:pt x="72" y="0"/>
                    <a:pt x="12" y="60"/>
                    <a:pt x="0" y="131"/>
                  </a:cubicBezTo>
                  <a:cubicBezTo>
                    <a:pt x="12" y="203"/>
                    <a:pt x="48" y="274"/>
                    <a:pt x="96" y="322"/>
                  </a:cubicBezTo>
                  <a:cubicBezTo>
                    <a:pt x="155" y="357"/>
                    <a:pt x="238" y="381"/>
                    <a:pt x="310" y="381"/>
                  </a:cubicBezTo>
                  <a:cubicBezTo>
                    <a:pt x="474" y="421"/>
                    <a:pt x="645" y="438"/>
                    <a:pt x="817" y="438"/>
                  </a:cubicBezTo>
                  <a:cubicBezTo>
                    <a:pt x="958" y="438"/>
                    <a:pt x="1099" y="427"/>
                    <a:pt x="1239" y="405"/>
                  </a:cubicBezTo>
                  <a:cubicBezTo>
                    <a:pt x="1346" y="433"/>
                    <a:pt x="1452" y="443"/>
                    <a:pt x="1557" y="443"/>
                  </a:cubicBezTo>
                  <a:cubicBezTo>
                    <a:pt x="1766" y="443"/>
                    <a:pt x="1973" y="401"/>
                    <a:pt x="2179" y="369"/>
                  </a:cubicBezTo>
                  <a:cubicBezTo>
                    <a:pt x="2263" y="346"/>
                    <a:pt x="2334" y="298"/>
                    <a:pt x="2393" y="227"/>
                  </a:cubicBezTo>
                  <a:cubicBezTo>
                    <a:pt x="2441" y="191"/>
                    <a:pt x="2405" y="60"/>
                    <a:pt x="2346" y="36"/>
                  </a:cubicBezTo>
                  <a:cubicBezTo>
                    <a:pt x="2310" y="24"/>
                    <a:pt x="2263" y="12"/>
                    <a:pt x="2215" y="0"/>
                  </a:cubicBezTo>
                  <a:cubicBezTo>
                    <a:pt x="1846" y="12"/>
                    <a:pt x="1477" y="24"/>
                    <a:pt x="1096" y="24"/>
                  </a:cubicBezTo>
                  <a:cubicBezTo>
                    <a:pt x="786" y="24"/>
                    <a:pt x="465" y="0"/>
                    <a:pt x="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h385ac0cf3b32a4c_0_25"/>
            <p:cNvSpPr/>
            <p:nvPr/>
          </p:nvSpPr>
          <p:spPr>
            <a:xfrm>
              <a:off x="1410138" y="3387650"/>
              <a:ext cx="364950" cy="199500"/>
            </a:xfrm>
            <a:custGeom>
              <a:rect b="b" l="l" r="r" t="t"/>
              <a:pathLst>
                <a:path extrusionOk="0" h="7980" w="14598">
                  <a:moveTo>
                    <a:pt x="7324" y="454"/>
                  </a:moveTo>
                  <a:cubicBezTo>
                    <a:pt x="7562" y="454"/>
                    <a:pt x="7800" y="494"/>
                    <a:pt x="8025" y="572"/>
                  </a:cubicBezTo>
                  <a:cubicBezTo>
                    <a:pt x="8716" y="774"/>
                    <a:pt x="9371" y="1072"/>
                    <a:pt x="9990" y="1453"/>
                  </a:cubicBezTo>
                  <a:cubicBezTo>
                    <a:pt x="11133" y="2167"/>
                    <a:pt x="12157" y="3072"/>
                    <a:pt x="13002" y="4132"/>
                  </a:cubicBezTo>
                  <a:cubicBezTo>
                    <a:pt x="13371" y="4584"/>
                    <a:pt x="13681" y="5084"/>
                    <a:pt x="13919" y="5620"/>
                  </a:cubicBezTo>
                  <a:cubicBezTo>
                    <a:pt x="14074" y="5941"/>
                    <a:pt x="14157" y="6299"/>
                    <a:pt x="14181" y="6668"/>
                  </a:cubicBezTo>
                  <a:cubicBezTo>
                    <a:pt x="14181" y="7120"/>
                    <a:pt x="14074" y="7287"/>
                    <a:pt x="13657" y="7442"/>
                  </a:cubicBezTo>
                  <a:cubicBezTo>
                    <a:pt x="13562" y="7489"/>
                    <a:pt x="13466" y="7513"/>
                    <a:pt x="13359" y="7537"/>
                  </a:cubicBezTo>
                  <a:cubicBezTo>
                    <a:pt x="13216" y="7561"/>
                    <a:pt x="13062" y="7561"/>
                    <a:pt x="12919" y="7573"/>
                  </a:cubicBezTo>
                  <a:cubicBezTo>
                    <a:pt x="12431" y="7561"/>
                    <a:pt x="11954" y="7442"/>
                    <a:pt x="11526" y="7227"/>
                  </a:cubicBezTo>
                  <a:cubicBezTo>
                    <a:pt x="10835" y="6882"/>
                    <a:pt x="10180" y="6489"/>
                    <a:pt x="9549" y="6061"/>
                  </a:cubicBezTo>
                  <a:cubicBezTo>
                    <a:pt x="9133" y="5775"/>
                    <a:pt x="8680" y="5537"/>
                    <a:pt x="8216" y="5334"/>
                  </a:cubicBezTo>
                  <a:cubicBezTo>
                    <a:pt x="7932" y="5214"/>
                    <a:pt x="7628" y="5154"/>
                    <a:pt x="7332" y="5154"/>
                  </a:cubicBezTo>
                  <a:cubicBezTo>
                    <a:pt x="7305" y="5154"/>
                    <a:pt x="7278" y="5155"/>
                    <a:pt x="7251" y="5156"/>
                  </a:cubicBezTo>
                  <a:cubicBezTo>
                    <a:pt x="7025" y="5168"/>
                    <a:pt x="6799" y="5203"/>
                    <a:pt x="6596" y="5275"/>
                  </a:cubicBezTo>
                  <a:cubicBezTo>
                    <a:pt x="6108" y="5453"/>
                    <a:pt x="5656" y="5691"/>
                    <a:pt x="5227" y="5965"/>
                  </a:cubicBezTo>
                  <a:cubicBezTo>
                    <a:pt x="4739" y="6287"/>
                    <a:pt x="4239" y="6596"/>
                    <a:pt x="3739" y="6894"/>
                  </a:cubicBezTo>
                  <a:cubicBezTo>
                    <a:pt x="3298" y="7192"/>
                    <a:pt x="2810" y="7394"/>
                    <a:pt x="2298" y="7513"/>
                  </a:cubicBezTo>
                  <a:cubicBezTo>
                    <a:pt x="2095" y="7547"/>
                    <a:pt x="1889" y="7573"/>
                    <a:pt x="1684" y="7573"/>
                  </a:cubicBezTo>
                  <a:cubicBezTo>
                    <a:pt x="1457" y="7573"/>
                    <a:pt x="1231" y="7541"/>
                    <a:pt x="1012" y="7454"/>
                  </a:cubicBezTo>
                  <a:cubicBezTo>
                    <a:pt x="929" y="7430"/>
                    <a:pt x="846" y="7394"/>
                    <a:pt x="762" y="7346"/>
                  </a:cubicBezTo>
                  <a:cubicBezTo>
                    <a:pt x="584" y="7263"/>
                    <a:pt x="465" y="7084"/>
                    <a:pt x="465" y="6882"/>
                  </a:cubicBezTo>
                  <a:cubicBezTo>
                    <a:pt x="465" y="6656"/>
                    <a:pt x="489" y="6430"/>
                    <a:pt x="524" y="6215"/>
                  </a:cubicBezTo>
                  <a:cubicBezTo>
                    <a:pt x="620" y="5811"/>
                    <a:pt x="774" y="5441"/>
                    <a:pt x="989" y="5096"/>
                  </a:cubicBezTo>
                  <a:cubicBezTo>
                    <a:pt x="1262" y="4596"/>
                    <a:pt x="1608" y="4132"/>
                    <a:pt x="1989" y="3715"/>
                  </a:cubicBezTo>
                  <a:cubicBezTo>
                    <a:pt x="2989" y="2548"/>
                    <a:pt x="4227" y="1608"/>
                    <a:pt x="5608" y="941"/>
                  </a:cubicBezTo>
                  <a:cubicBezTo>
                    <a:pt x="6001" y="762"/>
                    <a:pt x="6418" y="619"/>
                    <a:pt x="6835" y="512"/>
                  </a:cubicBezTo>
                  <a:cubicBezTo>
                    <a:pt x="6995" y="473"/>
                    <a:pt x="7159" y="454"/>
                    <a:pt x="7324" y="454"/>
                  </a:cubicBezTo>
                  <a:close/>
                  <a:moveTo>
                    <a:pt x="7299" y="0"/>
                  </a:moveTo>
                  <a:cubicBezTo>
                    <a:pt x="7049" y="24"/>
                    <a:pt x="6799" y="72"/>
                    <a:pt x="6549" y="143"/>
                  </a:cubicBezTo>
                  <a:cubicBezTo>
                    <a:pt x="5894" y="346"/>
                    <a:pt x="5263" y="631"/>
                    <a:pt x="4656" y="977"/>
                  </a:cubicBezTo>
                  <a:cubicBezTo>
                    <a:pt x="3406" y="1715"/>
                    <a:pt x="2286" y="2667"/>
                    <a:pt x="1370" y="3798"/>
                  </a:cubicBezTo>
                  <a:cubicBezTo>
                    <a:pt x="1001" y="4251"/>
                    <a:pt x="679" y="4751"/>
                    <a:pt x="417" y="5275"/>
                  </a:cubicBezTo>
                  <a:cubicBezTo>
                    <a:pt x="227" y="5644"/>
                    <a:pt x="108" y="6049"/>
                    <a:pt x="36" y="6465"/>
                  </a:cubicBezTo>
                  <a:cubicBezTo>
                    <a:pt x="0" y="6727"/>
                    <a:pt x="36" y="7001"/>
                    <a:pt x="119" y="7263"/>
                  </a:cubicBezTo>
                  <a:cubicBezTo>
                    <a:pt x="167" y="7442"/>
                    <a:pt x="298" y="7585"/>
                    <a:pt x="465" y="7656"/>
                  </a:cubicBezTo>
                  <a:cubicBezTo>
                    <a:pt x="855" y="7823"/>
                    <a:pt x="1244" y="7980"/>
                    <a:pt x="1673" y="7980"/>
                  </a:cubicBezTo>
                  <a:cubicBezTo>
                    <a:pt x="1703" y="7980"/>
                    <a:pt x="1733" y="7979"/>
                    <a:pt x="1763" y="7977"/>
                  </a:cubicBezTo>
                  <a:cubicBezTo>
                    <a:pt x="2215" y="7977"/>
                    <a:pt x="2656" y="7882"/>
                    <a:pt x="3072" y="7704"/>
                  </a:cubicBezTo>
                  <a:cubicBezTo>
                    <a:pt x="3418" y="7537"/>
                    <a:pt x="3751" y="7370"/>
                    <a:pt x="4072" y="7180"/>
                  </a:cubicBezTo>
                  <a:cubicBezTo>
                    <a:pt x="4525" y="6918"/>
                    <a:pt x="4965" y="6632"/>
                    <a:pt x="5406" y="6346"/>
                  </a:cubicBezTo>
                  <a:cubicBezTo>
                    <a:pt x="5787" y="6096"/>
                    <a:pt x="6180" y="5882"/>
                    <a:pt x="6596" y="5715"/>
                  </a:cubicBezTo>
                  <a:cubicBezTo>
                    <a:pt x="6829" y="5614"/>
                    <a:pt x="7076" y="5563"/>
                    <a:pt x="7321" y="5563"/>
                  </a:cubicBezTo>
                  <a:cubicBezTo>
                    <a:pt x="7567" y="5563"/>
                    <a:pt x="7811" y="5614"/>
                    <a:pt x="8037" y="5715"/>
                  </a:cubicBezTo>
                  <a:cubicBezTo>
                    <a:pt x="8501" y="5906"/>
                    <a:pt x="8930" y="6144"/>
                    <a:pt x="9347" y="6418"/>
                  </a:cubicBezTo>
                  <a:cubicBezTo>
                    <a:pt x="10049" y="6870"/>
                    <a:pt x="10752" y="7346"/>
                    <a:pt x="11526" y="7680"/>
                  </a:cubicBezTo>
                  <a:cubicBezTo>
                    <a:pt x="11931" y="7873"/>
                    <a:pt x="12372" y="7969"/>
                    <a:pt x="12815" y="7969"/>
                  </a:cubicBezTo>
                  <a:cubicBezTo>
                    <a:pt x="13192" y="7969"/>
                    <a:pt x="13570" y="7900"/>
                    <a:pt x="13931" y="7763"/>
                  </a:cubicBezTo>
                  <a:cubicBezTo>
                    <a:pt x="14300" y="7656"/>
                    <a:pt x="14562" y="7323"/>
                    <a:pt x="14574" y="6942"/>
                  </a:cubicBezTo>
                  <a:cubicBezTo>
                    <a:pt x="14597" y="6715"/>
                    <a:pt x="14586" y="6489"/>
                    <a:pt x="14550" y="6275"/>
                  </a:cubicBezTo>
                  <a:cubicBezTo>
                    <a:pt x="14478" y="5977"/>
                    <a:pt x="14383" y="5691"/>
                    <a:pt x="14276" y="5418"/>
                  </a:cubicBezTo>
                  <a:cubicBezTo>
                    <a:pt x="14062" y="4918"/>
                    <a:pt x="13776" y="4453"/>
                    <a:pt x="13443" y="4025"/>
                  </a:cubicBezTo>
                  <a:cubicBezTo>
                    <a:pt x="12097" y="2322"/>
                    <a:pt x="10466" y="1000"/>
                    <a:pt x="8406" y="238"/>
                  </a:cubicBezTo>
                  <a:cubicBezTo>
                    <a:pt x="8049" y="107"/>
                    <a:pt x="7680" y="24"/>
                    <a:pt x="7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0" name="Google Shape;490;h385ac0cf3b32a4c_0_25"/>
          <p:cNvGrpSpPr/>
          <p:nvPr/>
        </p:nvGrpSpPr>
        <p:grpSpPr>
          <a:xfrm flipH="1">
            <a:off x="8453172" y="943157"/>
            <a:ext cx="716472" cy="716546"/>
            <a:chOff x="1224675" y="1263025"/>
            <a:chExt cx="735900" cy="735900"/>
          </a:xfrm>
        </p:grpSpPr>
        <p:sp>
          <p:nvSpPr>
            <p:cNvPr id="491" name="Google Shape;491;h385ac0cf3b32a4c_0_25"/>
            <p:cNvSpPr/>
            <p:nvPr/>
          </p:nvSpPr>
          <p:spPr>
            <a:xfrm>
              <a:off x="1224675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h385ac0cf3b32a4c_0_25"/>
            <p:cNvSpPr/>
            <p:nvPr/>
          </p:nvSpPr>
          <p:spPr>
            <a:xfrm>
              <a:off x="1285413" y="1327375"/>
              <a:ext cx="620050" cy="607600"/>
            </a:xfrm>
            <a:custGeom>
              <a:rect b="b" l="l" r="r" t="t"/>
              <a:pathLst>
                <a:path extrusionOk="0" h="24304" w="24802">
                  <a:moveTo>
                    <a:pt x="12392" y="1"/>
                  </a:moveTo>
                  <a:cubicBezTo>
                    <a:pt x="11610" y="1"/>
                    <a:pt x="10829" y="75"/>
                    <a:pt x="10061" y="223"/>
                  </a:cubicBezTo>
                  <a:cubicBezTo>
                    <a:pt x="9788" y="282"/>
                    <a:pt x="9514" y="342"/>
                    <a:pt x="9240" y="425"/>
                  </a:cubicBezTo>
                  <a:cubicBezTo>
                    <a:pt x="4870" y="1616"/>
                    <a:pt x="1513" y="5116"/>
                    <a:pt x="513" y="9545"/>
                  </a:cubicBezTo>
                  <a:cubicBezTo>
                    <a:pt x="1" y="11748"/>
                    <a:pt x="132" y="14058"/>
                    <a:pt x="894" y="16201"/>
                  </a:cubicBezTo>
                  <a:cubicBezTo>
                    <a:pt x="1953" y="19189"/>
                    <a:pt x="3882" y="21439"/>
                    <a:pt x="6656" y="22904"/>
                  </a:cubicBezTo>
                  <a:cubicBezTo>
                    <a:pt x="8391" y="23830"/>
                    <a:pt x="10316" y="24304"/>
                    <a:pt x="12255" y="24304"/>
                  </a:cubicBezTo>
                  <a:cubicBezTo>
                    <a:pt x="13058" y="24304"/>
                    <a:pt x="13863" y="24223"/>
                    <a:pt x="14657" y="24059"/>
                  </a:cubicBezTo>
                  <a:lnTo>
                    <a:pt x="14872" y="24011"/>
                  </a:lnTo>
                  <a:cubicBezTo>
                    <a:pt x="15503" y="23892"/>
                    <a:pt x="16134" y="23702"/>
                    <a:pt x="16741" y="23464"/>
                  </a:cubicBezTo>
                  <a:cubicBezTo>
                    <a:pt x="19539" y="22344"/>
                    <a:pt x="21658" y="20439"/>
                    <a:pt x="23063" y="17844"/>
                  </a:cubicBezTo>
                  <a:cubicBezTo>
                    <a:pt x="24373" y="15403"/>
                    <a:pt x="24801" y="12712"/>
                    <a:pt x="24313" y="9843"/>
                  </a:cubicBezTo>
                  <a:cubicBezTo>
                    <a:pt x="24194" y="9140"/>
                    <a:pt x="23992" y="8438"/>
                    <a:pt x="23718" y="7771"/>
                  </a:cubicBezTo>
                  <a:cubicBezTo>
                    <a:pt x="22837" y="5414"/>
                    <a:pt x="21230" y="3402"/>
                    <a:pt x="19122" y="2020"/>
                  </a:cubicBezTo>
                  <a:cubicBezTo>
                    <a:pt x="17753" y="1104"/>
                    <a:pt x="16217" y="485"/>
                    <a:pt x="14586" y="199"/>
                  </a:cubicBezTo>
                  <a:cubicBezTo>
                    <a:pt x="13860" y="66"/>
                    <a:pt x="13125" y="1"/>
                    <a:pt x="12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h385ac0cf3b32a4c_0_25"/>
            <p:cNvSpPr/>
            <p:nvPr/>
          </p:nvSpPr>
          <p:spPr>
            <a:xfrm>
              <a:off x="1308338" y="1349775"/>
              <a:ext cx="574200" cy="562675"/>
            </a:xfrm>
            <a:custGeom>
              <a:rect b="b" l="l" r="r" t="t"/>
              <a:pathLst>
                <a:path extrusionOk="0" h="22507" w="22968">
                  <a:moveTo>
                    <a:pt x="11486" y="0"/>
                  </a:moveTo>
                  <a:cubicBezTo>
                    <a:pt x="6294" y="0"/>
                    <a:pt x="1647" y="3598"/>
                    <a:pt x="477" y="8840"/>
                  </a:cubicBezTo>
                  <a:cubicBezTo>
                    <a:pt x="0" y="10888"/>
                    <a:pt x="120" y="13031"/>
                    <a:pt x="834" y="15007"/>
                  </a:cubicBezTo>
                  <a:cubicBezTo>
                    <a:pt x="1798" y="17757"/>
                    <a:pt x="3584" y="19841"/>
                    <a:pt x="6156" y="21210"/>
                  </a:cubicBezTo>
                  <a:cubicBezTo>
                    <a:pt x="7757" y="22065"/>
                    <a:pt x="9534" y="22507"/>
                    <a:pt x="11326" y="22507"/>
                  </a:cubicBezTo>
                  <a:cubicBezTo>
                    <a:pt x="12081" y="22507"/>
                    <a:pt x="12838" y="22429"/>
                    <a:pt x="13586" y="22270"/>
                  </a:cubicBezTo>
                  <a:cubicBezTo>
                    <a:pt x="14228" y="22151"/>
                    <a:pt x="14871" y="21972"/>
                    <a:pt x="15491" y="21722"/>
                  </a:cubicBezTo>
                  <a:cubicBezTo>
                    <a:pt x="18062" y="20686"/>
                    <a:pt x="20039" y="18960"/>
                    <a:pt x="21360" y="16519"/>
                  </a:cubicBezTo>
                  <a:cubicBezTo>
                    <a:pt x="22610" y="14186"/>
                    <a:pt x="22968" y="11697"/>
                    <a:pt x="22515" y="9102"/>
                  </a:cubicBezTo>
                  <a:cubicBezTo>
                    <a:pt x="22396" y="8447"/>
                    <a:pt x="22206" y="7816"/>
                    <a:pt x="21968" y="7197"/>
                  </a:cubicBezTo>
                  <a:cubicBezTo>
                    <a:pt x="21146" y="5018"/>
                    <a:pt x="19658" y="3148"/>
                    <a:pt x="17705" y="1863"/>
                  </a:cubicBezTo>
                  <a:cubicBezTo>
                    <a:pt x="16443" y="1017"/>
                    <a:pt x="15014" y="446"/>
                    <a:pt x="13514" y="184"/>
                  </a:cubicBezTo>
                  <a:cubicBezTo>
                    <a:pt x="12833" y="60"/>
                    <a:pt x="12155" y="0"/>
                    <a:pt x="11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h385ac0cf3b32a4c_0_25"/>
            <p:cNvSpPr/>
            <p:nvPr/>
          </p:nvSpPr>
          <p:spPr>
            <a:xfrm>
              <a:off x="1459238" y="1561000"/>
              <a:ext cx="47950" cy="91375"/>
            </a:xfrm>
            <a:custGeom>
              <a:rect b="b" l="l" r="r" t="t"/>
              <a:pathLst>
                <a:path extrusionOk="0" h="3655" w="1918">
                  <a:moveTo>
                    <a:pt x="653" y="0"/>
                  </a:moveTo>
                  <a:cubicBezTo>
                    <a:pt x="456" y="0"/>
                    <a:pt x="260" y="98"/>
                    <a:pt x="144" y="284"/>
                  </a:cubicBezTo>
                  <a:cubicBezTo>
                    <a:pt x="37" y="486"/>
                    <a:pt x="1" y="712"/>
                    <a:pt x="37" y="938"/>
                  </a:cubicBezTo>
                  <a:cubicBezTo>
                    <a:pt x="60" y="1141"/>
                    <a:pt x="96" y="1355"/>
                    <a:pt x="144" y="1557"/>
                  </a:cubicBezTo>
                  <a:cubicBezTo>
                    <a:pt x="263" y="2093"/>
                    <a:pt x="453" y="2617"/>
                    <a:pt x="703" y="3105"/>
                  </a:cubicBezTo>
                  <a:cubicBezTo>
                    <a:pt x="799" y="3296"/>
                    <a:pt x="942" y="3462"/>
                    <a:pt x="1108" y="3582"/>
                  </a:cubicBezTo>
                  <a:cubicBezTo>
                    <a:pt x="1186" y="3631"/>
                    <a:pt x="1273" y="3654"/>
                    <a:pt x="1359" y="3654"/>
                  </a:cubicBezTo>
                  <a:cubicBezTo>
                    <a:pt x="1524" y="3654"/>
                    <a:pt x="1685" y="3567"/>
                    <a:pt x="1763" y="3403"/>
                  </a:cubicBezTo>
                  <a:cubicBezTo>
                    <a:pt x="1823" y="3272"/>
                    <a:pt x="1870" y="3129"/>
                    <a:pt x="1882" y="2974"/>
                  </a:cubicBezTo>
                  <a:cubicBezTo>
                    <a:pt x="1918" y="2558"/>
                    <a:pt x="1894" y="2141"/>
                    <a:pt x="1811" y="1736"/>
                  </a:cubicBezTo>
                  <a:cubicBezTo>
                    <a:pt x="1751" y="1534"/>
                    <a:pt x="1668" y="1236"/>
                    <a:pt x="1549" y="962"/>
                  </a:cubicBezTo>
                  <a:cubicBezTo>
                    <a:pt x="1442" y="665"/>
                    <a:pt x="1275" y="403"/>
                    <a:pt x="1061" y="164"/>
                  </a:cubicBezTo>
                  <a:cubicBezTo>
                    <a:pt x="944" y="53"/>
                    <a:pt x="798" y="0"/>
                    <a:pt x="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h385ac0cf3b32a4c_0_25"/>
            <p:cNvSpPr/>
            <p:nvPr/>
          </p:nvSpPr>
          <p:spPr>
            <a:xfrm>
              <a:off x="1675038" y="1517375"/>
              <a:ext cx="42900" cy="92775"/>
            </a:xfrm>
            <a:custGeom>
              <a:rect b="b" l="l" r="r" t="t"/>
              <a:pathLst>
                <a:path extrusionOk="0" h="3711" w="1716">
                  <a:moveTo>
                    <a:pt x="781" y="0"/>
                  </a:moveTo>
                  <a:cubicBezTo>
                    <a:pt x="724" y="0"/>
                    <a:pt x="665" y="9"/>
                    <a:pt x="608" y="28"/>
                  </a:cubicBezTo>
                  <a:cubicBezTo>
                    <a:pt x="406" y="64"/>
                    <a:pt x="251" y="207"/>
                    <a:pt x="191" y="397"/>
                  </a:cubicBezTo>
                  <a:cubicBezTo>
                    <a:pt x="156" y="516"/>
                    <a:pt x="120" y="659"/>
                    <a:pt x="108" y="790"/>
                  </a:cubicBezTo>
                  <a:cubicBezTo>
                    <a:pt x="1" y="1576"/>
                    <a:pt x="132" y="2386"/>
                    <a:pt x="465" y="3112"/>
                  </a:cubicBezTo>
                  <a:cubicBezTo>
                    <a:pt x="525" y="3231"/>
                    <a:pt x="584" y="3350"/>
                    <a:pt x="668" y="3457"/>
                  </a:cubicBezTo>
                  <a:cubicBezTo>
                    <a:pt x="764" y="3618"/>
                    <a:pt x="928" y="3711"/>
                    <a:pt x="1107" y="3711"/>
                  </a:cubicBezTo>
                  <a:cubicBezTo>
                    <a:pt x="1127" y="3711"/>
                    <a:pt x="1147" y="3710"/>
                    <a:pt x="1168" y="3707"/>
                  </a:cubicBezTo>
                  <a:cubicBezTo>
                    <a:pt x="1382" y="3683"/>
                    <a:pt x="1549" y="3517"/>
                    <a:pt x="1596" y="3302"/>
                  </a:cubicBezTo>
                  <a:cubicBezTo>
                    <a:pt x="1644" y="3124"/>
                    <a:pt x="1668" y="2945"/>
                    <a:pt x="1692" y="2767"/>
                  </a:cubicBezTo>
                  <a:cubicBezTo>
                    <a:pt x="1715" y="2267"/>
                    <a:pt x="1680" y="1755"/>
                    <a:pt x="1573" y="1255"/>
                  </a:cubicBezTo>
                  <a:cubicBezTo>
                    <a:pt x="1537" y="1064"/>
                    <a:pt x="1513" y="862"/>
                    <a:pt x="1454" y="683"/>
                  </a:cubicBezTo>
                  <a:cubicBezTo>
                    <a:pt x="1418" y="540"/>
                    <a:pt x="1346" y="397"/>
                    <a:pt x="1263" y="278"/>
                  </a:cubicBezTo>
                  <a:cubicBezTo>
                    <a:pt x="1162" y="104"/>
                    <a:pt x="976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h385ac0cf3b32a4c_0_25"/>
            <p:cNvSpPr/>
            <p:nvPr/>
          </p:nvSpPr>
          <p:spPr>
            <a:xfrm>
              <a:off x="1513113" y="1752325"/>
              <a:ext cx="32475" cy="83075"/>
            </a:xfrm>
            <a:custGeom>
              <a:rect b="b" l="l" r="r" t="t"/>
              <a:pathLst>
                <a:path extrusionOk="0" h="3323" w="1299">
                  <a:moveTo>
                    <a:pt x="25" y="0"/>
                  </a:moveTo>
                  <a:lnTo>
                    <a:pt x="1" y="3322"/>
                  </a:lnTo>
                  <a:lnTo>
                    <a:pt x="1" y="3322"/>
                  </a:lnTo>
                  <a:lnTo>
                    <a:pt x="572" y="3203"/>
                  </a:lnTo>
                  <a:lnTo>
                    <a:pt x="1299" y="35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h385ac0cf3b32a4c_0_25"/>
            <p:cNvSpPr/>
            <p:nvPr/>
          </p:nvSpPr>
          <p:spPr>
            <a:xfrm>
              <a:off x="1433938" y="1716200"/>
              <a:ext cx="195300" cy="167875"/>
            </a:xfrm>
            <a:custGeom>
              <a:rect b="b" l="l" r="r" t="t"/>
              <a:pathLst>
                <a:path extrusionOk="0" h="6715" w="7812">
                  <a:moveTo>
                    <a:pt x="648" y="0"/>
                  </a:moveTo>
                  <a:cubicBezTo>
                    <a:pt x="588" y="0"/>
                    <a:pt x="525" y="25"/>
                    <a:pt x="489" y="76"/>
                  </a:cubicBezTo>
                  <a:cubicBezTo>
                    <a:pt x="453" y="124"/>
                    <a:pt x="418" y="171"/>
                    <a:pt x="406" y="231"/>
                  </a:cubicBezTo>
                  <a:cubicBezTo>
                    <a:pt x="346" y="386"/>
                    <a:pt x="287" y="541"/>
                    <a:pt x="251" y="707"/>
                  </a:cubicBezTo>
                  <a:cubicBezTo>
                    <a:pt x="13" y="1672"/>
                    <a:pt x="1" y="2672"/>
                    <a:pt x="227" y="3648"/>
                  </a:cubicBezTo>
                  <a:cubicBezTo>
                    <a:pt x="394" y="4374"/>
                    <a:pt x="739" y="5053"/>
                    <a:pt x="1239" y="5625"/>
                  </a:cubicBezTo>
                  <a:cubicBezTo>
                    <a:pt x="1846" y="6334"/>
                    <a:pt x="2719" y="6715"/>
                    <a:pt x="3610" y="6715"/>
                  </a:cubicBezTo>
                  <a:cubicBezTo>
                    <a:pt x="4064" y="6715"/>
                    <a:pt x="4523" y="6616"/>
                    <a:pt x="4954" y="6410"/>
                  </a:cubicBezTo>
                  <a:cubicBezTo>
                    <a:pt x="5775" y="6029"/>
                    <a:pt x="6466" y="5410"/>
                    <a:pt x="6930" y="4624"/>
                  </a:cubicBezTo>
                  <a:cubicBezTo>
                    <a:pt x="7335" y="3981"/>
                    <a:pt x="7621" y="3255"/>
                    <a:pt x="7752" y="2505"/>
                  </a:cubicBezTo>
                  <a:cubicBezTo>
                    <a:pt x="7776" y="2350"/>
                    <a:pt x="7800" y="2207"/>
                    <a:pt x="7811" y="2053"/>
                  </a:cubicBezTo>
                  <a:cubicBezTo>
                    <a:pt x="7811" y="1934"/>
                    <a:pt x="7740" y="1815"/>
                    <a:pt x="7609" y="1791"/>
                  </a:cubicBezTo>
                  <a:cubicBezTo>
                    <a:pt x="7569" y="1771"/>
                    <a:pt x="7527" y="1761"/>
                    <a:pt x="7485" y="1761"/>
                  </a:cubicBezTo>
                  <a:cubicBezTo>
                    <a:pt x="7426" y="1761"/>
                    <a:pt x="7367" y="1780"/>
                    <a:pt x="7311" y="1815"/>
                  </a:cubicBezTo>
                  <a:cubicBezTo>
                    <a:pt x="7172" y="1898"/>
                    <a:pt x="7012" y="1945"/>
                    <a:pt x="6852" y="1945"/>
                  </a:cubicBezTo>
                  <a:cubicBezTo>
                    <a:pt x="6806" y="1945"/>
                    <a:pt x="6761" y="1942"/>
                    <a:pt x="6716" y="1934"/>
                  </a:cubicBezTo>
                  <a:cubicBezTo>
                    <a:pt x="6609" y="1922"/>
                    <a:pt x="6502" y="1922"/>
                    <a:pt x="6395" y="1922"/>
                  </a:cubicBezTo>
                  <a:cubicBezTo>
                    <a:pt x="5692" y="1886"/>
                    <a:pt x="5002" y="1743"/>
                    <a:pt x="4311" y="1636"/>
                  </a:cubicBezTo>
                  <a:cubicBezTo>
                    <a:pt x="4252" y="1629"/>
                    <a:pt x="4197" y="1609"/>
                    <a:pt x="4138" y="1609"/>
                  </a:cubicBezTo>
                  <a:cubicBezTo>
                    <a:pt x="4089" y="1609"/>
                    <a:pt x="4037" y="1623"/>
                    <a:pt x="3978" y="1672"/>
                  </a:cubicBezTo>
                  <a:cubicBezTo>
                    <a:pt x="4109" y="1850"/>
                    <a:pt x="4073" y="2076"/>
                    <a:pt x="4037" y="2303"/>
                  </a:cubicBezTo>
                  <a:cubicBezTo>
                    <a:pt x="3954" y="2862"/>
                    <a:pt x="3835" y="3422"/>
                    <a:pt x="3692" y="3970"/>
                  </a:cubicBezTo>
                  <a:cubicBezTo>
                    <a:pt x="3644" y="4148"/>
                    <a:pt x="3585" y="4315"/>
                    <a:pt x="3513" y="4482"/>
                  </a:cubicBezTo>
                  <a:cubicBezTo>
                    <a:pt x="3476" y="4575"/>
                    <a:pt x="3424" y="4624"/>
                    <a:pt x="3369" y="4624"/>
                  </a:cubicBezTo>
                  <a:cubicBezTo>
                    <a:pt x="3354" y="4624"/>
                    <a:pt x="3338" y="4620"/>
                    <a:pt x="3323" y="4613"/>
                  </a:cubicBezTo>
                  <a:cubicBezTo>
                    <a:pt x="3251" y="4589"/>
                    <a:pt x="3216" y="4505"/>
                    <a:pt x="3228" y="4434"/>
                  </a:cubicBezTo>
                  <a:cubicBezTo>
                    <a:pt x="3239" y="4374"/>
                    <a:pt x="3239" y="4315"/>
                    <a:pt x="3239" y="4255"/>
                  </a:cubicBezTo>
                  <a:cubicBezTo>
                    <a:pt x="3299" y="3577"/>
                    <a:pt x="3370" y="2910"/>
                    <a:pt x="3442" y="2243"/>
                  </a:cubicBezTo>
                  <a:cubicBezTo>
                    <a:pt x="3442" y="2005"/>
                    <a:pt x="3513" y="1767"/>
                    <a:pt x="3656" y="1576"/>
                  </a:cubicBezTo>
                  <a:cubicBezTo>
                    <a:pt x="3561" y="1505"/>
                    <a:pt x="3454" y="1469"/>
                    <a:pt x="3347" y="1469"/>
                  </a:cubicBezTo>
                  <a:cubicBezTo>
                    <a:pt x="2954" y="1410"/>
                    <a:pt x="2585" y="1291"/>
                    <a:pt x="2227" y="1112"/>
                  </a:cubicBezTo>
                  <a:cubicBezTo>
                    <a:pt x="1870" y="945"/>
                    <a:pt x="1537" y="755"/>
                    <a:pt x="1192" y="576"/>
                  </a:cubicBezTo>
                  <a:cubicBezTo>
                    <a:pt x="1001" y="481"/>
                    <a:pt x="834" y="374"/>
                    <a:pt x="811" y="124"/>
                  </a:cubicBezTo>
                  <a:cubicBezTo>
                    <a:pt x="804" y="43"/>
                    <a:pt x="728" y="0"/>
                    <a:pt x="6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h385ac0cf3b32a4c_0_25"/>
            <p:cNvSpPr/>
            <p:nvPr/>
          </p:nvSpPr>
          <p:spPr>
            <a:xfrm>
              <a:off x="1386313" y="1552600"/>
              <a:ext cx="417950" cy="214925"/>
            </a:xfrm>
            <a:custGeom>
              <a:rect b="b" l="l" r="r" t="t"/>
              <a:pathLst>
                <a:path extrusionOk="0" h="8597" w="16718">
                  <a:moveTo>
                    <a:pt x="16372" y="0"/>
                  </a:moveTo>
                  <a:cubicBezTo>
                    <a:pt x="16301" y="24"/>
                    <a:pt x="16241" y="72"/>
                    <a:pt x="16217" y="143"/>
                  </a:cubicBezTo>
                  <a:cubicBezTo>
                    <a:pt x="16205" y="262"/>
                    <a:pt x="16217" y="381"/>
                    <a:pt x="16229" y="500"/>
                  </a:cubicBezTo>
                  <a:cubicBezTo>
                    <a:pt x="16324" y="1322"/>
                    <a:pt x="16205" y="2155"/>
                    <a:pt x="15896" y="2917"/>
                  </a:cubicBezTo>
                  <a:cubicBezTo>
                    <a:pt x="15705" y="3394"/>
                    <a:pt x="15467" y="3846"/>
                    <a:pt x="15181" y="4275"/>
                  </a:cubicBezTo>
                  <a:cubicBezTo>
                    <a:pt x="13550" y="6608"/>
                    <a:pt x="11288" y="7882"/>
                    <a:pt x="8478" y="8156"/>
                  </a:cubicBezTo>
                  <a:cubicBezTo>
                    <a:pt x="8218" y="8179"/>
                    <a:pt x="7958" y="8191"/>
                    <a:pt x="7699" y="8191"/>
                  </a:cubicBezTo>
                  <a:cubicBezTo>
                    <a:pt x="6367" y="8191"/>
                    <a:pt x="5053" y="7885"/>
                    <a:pt x="3847" y="7287"/>
                  </a:cubicBezTo>
                  <a:cubicBezTo>
                    <a:pt x="3108" y="6942"/>
                    <a:pt x="2442" y="6477"/>
                    <a:pt x="1858" y="5918"/>
                  </a:cubicBezTo>
                  <a:cubicBezTo>
                    <a:pt x="1168" y="5287"/>
                    <a:pt x="668" y="4465"/>
                    <a:pt x="430" y="3560"/>
                  </a:cubicBezTo>
                  <a:cubicBezTo>
                    <a:pt x="418" y="3477"/>
                    <a:pt x="382" y="3394"/>
                    <a:pt x="322" y="3322"/>
                  </a:cubicBezTo>
                  <a:cubicBezTo>
                    <a:pt x="283" y="3283"/>
                    <a:pt x="227" y="3260"/>
                    <a:pt x="169" y="3260"/>
                  </a:cubicBezTo>
                  <a:cubicBezTo>
                    <a:pt x="156" y="3260"/>
                    <a:pt x="144" y="3261"/>
                    <a:pt x="132" y="3263"/>
                  </a:cubicBezTo>
                  <a:cubicBezTo>
                    <a:pt x="72" y="3287"/>
                    <a:pt x="13" y="3334"/>
                    <a:pt x="1" y="3406"/>
                  </a:cubicBezTo>
                  <a:cubicBezTo>
                    <a:pt x="1" y="3560"/>
                    <a:pt x="25" y="3703"/>
                    <a:pt x="72" y="3858"/>
                  </a:cubicBezTo>
                  <a:cubicBezTo>
                    <a:pt x="203" y="4287"/>
                    <a:pt x="394" y="4691"/>
                    <a:pt x="632" y="5072"/>
                  </a:cubicBezTo>
                  <a:cubicBezTo>
                    <a:pt x="1215" y="5977"/>
                    <a:pt x="2001" y="6727"/>
                    <a:pt x="2930" y="7263"/>
                  </a:cubicBezTo>
                  <a:cubicBezTo>
                    <a:pt x="4442" y="8159"/>
                    <a:pt x="6037" y="8597"/>
                    <a:pt x="7757" y="8597"/>
                  </a:cubicBezTo>
                  <a:cubicBezTo>
                    <a:pt x="8392" y="8597"/>
                    <a:pt x="9045" y="8537"/>
                    <a:pt x="9716" y="8418"/>
                  </a:cubicBezTo>
                  <a:cubicBezTo>
                    <a:pt x="9978" y="8347"/>
                    <a:pt x="10359" y="8251"/>
                    <a:pt x="10728" y="8120"/>
                  </a:cubicBezTo>
                  <a:cubicBezTo>
                    <a:pt x="12538" y="7525"/>
                    <a:pt x="14122" y="6394"/>
                    <a:pt x="15265" y="4870"/>
                  </a:cubicBezTo>
                  <a:cubicBezTo>
                    <a:pt x="15943" y="4001"/>
                    <a:pt x="16408" y="2989"/>
                    <a:pt x="16610" y="1905"/>
                  </a:cubicBezTo>
                  <a:cubicBezTo>
                    <a:pt x="16705" y="1405"/>
                    <a:pt x="16717" y="881"/>
                    <a:pt x="16634" y="381"/>
                  </a:cubicBezTo>
                  <a:cubicBezTo>
                    <a:pt x="16622" y="274"/>
                    <a:pt x="16598" y="179"/>
                    <a:pt x="16551" y="84"/>
                  </a:cubicBezTo>
                  <a:cubicBezTo>
                    <a:pt x="16503" y="24"/>
                    <a:pt x="16432" y="0"/>
                    <a:pt x="16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9" name="Google Shape;499;h385ac0cf3b32a4c_0_25"/>
          <p:cNvGrpSpPr/>
          <p:nvPr/>
        </p:nvGrpSpPr>
        <p:grpSpPr>
          <a:xfrm rot="591477">
            <a:off x="8216069" y="3922787"/>
            <a:ext cx="735874" cy="735874"/>
            <a:chOff x="2214083" y="1263025"/>
            <a:chExt cx="735900" cy="735900"/>
          </a:xfrm>
        </p:grpSpPr>
        <p:sp>
          <p:nvSpPr>
            <p:cNvPr id="500" name="Google Shape;500;h385ac0cf3b32a4c_0_25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h385ac0cf3b32a4c_0_25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h385ac0cf3b32a4c_0_25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h385ac0cf3b32a4c_0_25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h385ac0cf3b32a4c_0_25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h385ac0cf3b32a4c_0_25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h385ac0cf3b32a4c_0_25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h385ac0cf3b32a4c_0_25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8" name="Google Shape;508;h385ac0cf3b32a4c_0_25"/>
          <p:cNvSpPr txBox="1"/>
          <p:nvPr>
            <p:ph type="title"/>
          </p:nvPr>
        </p:nvSpPr>
        <p:spPr>
          <a:xfrm>
            <a:off x="379200" y="5639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200"/>
              <a:t>When I …….my bag I find …..and ….</a:t>
            </a:r>
            <a:endParaRPr i="1">
              <a:highlight>
                <a:schemeClr val="accent2"/>
              </a:highlight>
            </a:endParaRPr>
          </a:p>
        </p:txBody>
      </p:sp>
      <p:pic>
        <p:nvPicPr>
          <p:cNvPr id="509" name="Google Shape;509;h385ac0cf3b32a4c_0_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533" y="1390225"/>
            <a:ext cx="2114674" cy="286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h385ac0cf3b32a4c_0_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02125" y="1659700"/>
            <a:ext cx="2496425" cy="249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h385ac0cf3b32a4c_0_25"/>
          <p:cNvPicPr preferRelativeResize="0"/>
          <p:nvPr/>
        </p:nvPicPr>
        <p:blipFill rotWithShape="1">
          <a:blip r:embed="rId5">
            <a:alphaModFix/>
          </a:blip>
          <a:srcRect b="0" l="0" r="0" t="12580"/>
          <a:stretch/>
        </p:blipFill>
        <p:spPr>
          <a:xfrm>
            <a:off x="527525" y="1559123"/>
            <a:ext cx="2765537" cy="2417615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h385ac0cf3b32a4c_0_25"/>
          <p:cNvSpPr/>
          <p:nvPr/>
        </p:nvSpPr>
        <p:spPr>
          <a:xfrm>
            <a:off x="991550" y="3813825"/>
            <a:ext cx="546900" cy="8511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7701"/>
          </a:solidFill>
          <a:ln cap="flat" cmpd="sng" w="9525">
            <a:solidFill>
              <a:srgbClr val="FF00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7" name="Google Shape;517;h385ac0cf3b32a4c_0_68"/>
          <p:cNvGrpSpPr/>
          <p:nvPr/>
        </p:nvGrpSpPr>
        <p:grpSpPr>
          <a:xfrm flipH="1" rot="-689572">
            <a:off x="7984814" y="321931"/>
            <a:ext cx="926681" cy="926681"/>
            <a:chOff x="1224675" y="3078684"/>
            <a:chExt cx="735900" cy="735900"/>
          </a:xfrm>
        </p:grpSpPr>
        <p:sp>
          <p:nvSpPr>
            <p:cNvPr id="518" name="Google Shape;518;h385ac0cf3b32a4c_0_68"/>
            <p:cNvSpPr/>
            <p:nvPr/>
          </p:nvSpPr>
          <p:spPr>
            <a:xfrm>
              <a:off x="122467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h385ac0cf3b32a4c_0_68"/>
            <p:cNvSpPr/>
            <p:nvPr/>
          </p:nvSpPr>
          <p:spPr>
            <a:xfrm>
              <a:off x="1266963" y="3140000"/>
              <a:ext cx="631650" cy="607225"/>
            </a:xfrm>
            <a:custGeom>
              <a:rect b="b" l="l" r="r" t="t"/>
              <a:pathLst>
                <a:path extrusionOk="0" h="24289" w="25266">
                  <a:moveTo>
                    <a:pt x="13193" y="0"/>
                  </a:moveTo>
                  <a:cubicBezTo>
                    <a:pt x="9752" y="36"/>
                    <a:pt x="6597" y="1381"/>
                    <a:pt x="4299" y="3786"/>
                  </a:cubicBezTo>
                  <a:cubicBezTo>
                    <a:pt x="941" y="7287"/>
                    <a:pt x="1" y="12442"/>
                    <a:pt x="1894" y="16907"/>
                  </a:cubicBezTo>
                  <a:cubicBezTo>
                    <a:pt x="3787" y="21360"/>
                    <a:pt x="8156" y="24265"/>
                    <a:pt x="13002" y="24289"/>
                  </a:cubicBezTo>
                  <a:lnTo>
                    <a:pt x="13050" y="24289"/>
                  </a:lnTo>
                  <a:cubicBezTo>
                    <a:pt x="19777" y="24289"/>
                    <a:pt x="25135" y="18955"/>
                    <a:pt x="25266" y="12145"/>
                  </a:cubicBezTo>
                  <a:lnTo>
                    <a:pt x="25266" y="12121"/>
                  </a:lnTo>
                  <a:cubicBezTo>
                    <a:pt x="25182" y="5358"/>
                    <a:pt x="20003" y="131"/>
                    <a:pt x="13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h385ac0cf3b32a4c_0_68"/>
            <p:cNvSpPr/>
            <p:nvPr/>
          </p:nvSpPr>
          <p:spPr>
            <a:xfrm>
              <a:off x="1311313" y="3162325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431" y="0"/>
                  </a:moveTo>
                  <a:cubicBezTo>
                    <a:pt x="4620" y="72"/>
                    <a:pt x="12" y="5537"/>
                    <a:pt x="60" y="11275"/>
                  </a:cubicBezTo>
                  <a:cubicBezTo>
                    <a:pt x="1" y="17457"/>
                    <a:pt x="5002" y="22491"/>
                    <a:pt x="11163" y="22491"/>
                  </a:cubicBezTo>
                  <a:cubicBezTo>
                    <a:pt x="11185" y="22491"/>
                    <a:pt x="11206" y="22491"/>
                    <a:pt x="11228" y="22491"/>
                  </a:cubicBezTo>
                  <a:cubicBezTo>
                    <a:pt x="11243" y="22491"/>
                    <a:pt x="11258" y="22491"/>
                    <a:pt x="11273" y="22491"/>
                  </a:cubicBezTo>
                  <a:cubicBezTo>
                    <a:pt x="17408" y="22491"/>
                    <a:pt x="22468" y="17642"/>
                    <a:pt x="22587" y="11240"/>
                  </a:cubicBezTo>
                  <a:cubicBezTo>
                    <a:pt x="22515" y="5001"/>
                    <a:pt x="17693" y="131"/>
                    <a:pt x="11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h385ac0cf3b32a4c_0_68"/>
            <p:cNvSpPr/>
            <p:nvPr/>
          </p:nvSpPr>
          <p:spPr>
            <a:xfrm>
              <a:off x="1421738" y="3399000"/>
              <a:ext cx="342925" cy="177975"/>
            </a:xfrm>
            <a:custGeom>
              <a:rect b="b" l="l" r="r" t="t"/>
              <a:pathLst>
                <a:path extrusionOk="0" h="7119" w="13717">
                  <a:moveTo>
                    <a:pt x="6860" y="0"/>
                  </a:moveTo>
                  <a:cubicBezTo>
                    <a:pt x="6695" y="0"/>
                    <a:pt x="6531" y="19"/>
                    <a:pt x="6371" y="58"/>
                  </a:cubicBezTo>
                  <a:cubicBezTo>
                    <a:pt x="5954" y="165"/>
                    <a:pt x="5537" y="308"/>
                    <a:pt x="5144" y="487"/>
                  </a:cubicBezTo>
                  <a:cubicBezTo>
                    <a:pt x="3763" y="1154"/>
                    <a:pt x="2525" y="2094"/>
                    <a:pt x="1525" y="3249"/>
                  </a:cubicBezTo>
                  <a:cubicBezTo>
                    <a:pt x="1144" y="3678"/>
                    <a:pt x="810" y="4142"/>
                    <a:pt x="525" y="4642"/>
                  </a:cubicBezTo>
                  <a:cubicBezTo>
                    <a:pt x="310" y="4987"/>
                    <a:pt x="156" y="5357"/>
                    <a:pt x="60" y="5761"/>
                  </a:cubicBezTo>
                  <a:cubicBezTo>
                    <a:pt x="25" y="5976"/>
                    <a:pt x="1" y="6202"/>
                    <a:pt x="1" y="6428"/>
                  </a:cubicBezTo>
                  <a:cubicBezTo>
                    <a:pt x="1" y="6630"/>
                    <a:pt x="120" y="6809"/>
                    <a:pt x="298" y="6892"/>
                  </a:cubicBezTo>
                  <a:cubicBezTo>
                    <a:pt x="382" y="6940"/>
                    <a:pt x="465" y="6976"/>
                    <a:pt x="548" y="7000"/>
                  </a:cubicBezTo>
                  <a:cubicBezTo>
                    <a:pt x="762" y="7085"/>
                    <a:pt x="981" y="7117"/>
                    <a:pt x="1202" y="7117"/>
                  </a:cubicBezTo>
                  <a:cubicBezTo>
                    <a:pt x="1413" y="7117"/>
                    <a:pt x="1625" y="7088"/>
                    <a:pt x="1834" y="7047"/>
                  </a:cubicBezTo>
                  <a:cubicBezTo>
                    <a:pt x="2346" y="6940"/>
                    <a:pt x="2834" y="6738"/>
                    <a:pt x="3275" y="6440"/>
                  </a:cubicBezTo>
                  <a:cubicBezTo>
                    <a:pt x="3787" y="6142"/>
                    <a:pt x="4275" y="5833"/>
                    <a:pt x="4763" y="5511"/>
                  </a:cubicBezTo>
                  <a:cubicBezTo>
                    <a:pt x="5192" y="5237"/>
                    <a:pt x="5644" y="4999"/>
                    <a:pt x="6132" y="4821"/>
                  </a:cubicBezTo>
                  <a:cubicBezTo>
                    <a:pt x="6335" y="4749"/>
                    <a:pt x="6561" y="4702"/>
                    <a:pt x="6787" y="4702"/>
                  </a:cubicBezTo>
                  <a:cubicBezTo>
                    <a:pt x="6815" y="4701"/>
                    <a:pt x="6843" y="4700"/>
                    <a:pt x="6870" y="4700"/>
                  </a:cubicBezTo>
                  <a:cubicBezTo>
                    <a:pt x="7174" y="4700"/>
                    <a:pt x="7468" y="4760"/>
                    <a:pt x="7752" y="4880"/>
                  </a:cubicBezTo>
                  <a:cubicBezTo>
                    <a:pt x="8216" y="5083"/>
                    <a:pt x="8669" y="5321"/>
                    <a:pt x="9085" y="5607"/>
                  </a:cubicBezTo>
                  <a:cubicBezTo>
                    <a:pt x="9716" y="6035"/>
                    <a:pt x="10383" y="6428"/>
                    <a:pt x="11062" y="6773"/>
                  </a:cubicBezTo>
                  <a:cubicBezTo>
                    <a:pt x="11490" y="6988"/>
                    <a:pt x="11967" y="7107"/>
                    <a:pt x="12455" y="7119"/>
                  </a:cubicBezTo>
                  <a:cubicBezTo>
                    <a:pt x="12598" y="7107"/>
                    <a:pt x="12752" y="7107"/>
                    <a:pt x="12895" y="7083"/>
                  </a:cubicBezTo>
                  <a:cubicBezTo>
                    <a:pt x="13002" y="7059"/>
                    <a:pt x="13098" y="7035"/>
                    <a:pt x="13193" y="6988"/>
                  </a:cubicBezTo>
                  <a:cubicBezTo>
                    <a:pt x="13610" y="6833"/>
                    <a:pt x="13717" y="6666"/>
                    <a:pt x="13717" y="6202"/>
                  </a:cubicBezTo>
                  <a:cubicBezTo>
                    <a:pt x="13693" y="5845"/>
                    <a:pt x="13610" y="5487"/>
                    <a:pt x="13455" y="5166"/>
                  </a:cubicBezTo>
                  <a:cubicBezTo>
                    <a:pt x="13217" y="4630"/>
                    <a:pt x="12907" y="4130"/>
                    <a:pt x="12538" y="3678"/>
                  </a:cubicBezTo>
                  <a:cubicBezTo>
                    <a:pt x="11693" y="2618"/>
                    <a:pt x="10669" y="1713"/>
                    <a:pt x="9526" y="999"/>
                  </a:cubicBezTo>
                  <a:cubicBezTo>
                    <a:pt x="8919" y="618"/>
                    <a:pt x="8252" y="308"/>
                    <a:pt x="7561" y="118"/>
                  </a:cubicBezTo>
                  <a:cubicBezTo>
                    <a:pt x="7336" y="40"/>
                    <a:pt x="7098" y="0"/>
                    <a:pt x="68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h385ac0cf3b32a4c_0_68"/>
            <p:cNvSpPr/>
            <p:nvPr/>
          </p:nvSpPr>
          <p:spPr>
            <a:xfrm>
              <a:off x="1520563" y="3448325"/>
              <a:ext cx="144400" cy="103275"/>
            </a:xfrm>
            <a:custGeom>
              <a:rect b="b" l="l" r="r" t="t"/>
              <a:pathLst>
                <a:path extrusionOk="0" h="4131" w="5776">
                  <a:moveTo>
                    <a:pt x="2063" y="0"/>
                  </a:moveTo>
                  <a:cubicBezTo>
                    <a:pt x="1923" y="0"/>
                    <a:pt x="1770" y="50"/>
                    <a:pt x="1584" y="145"/>
                  </a:cubicBezTo>
                  <a:cubicBezTo>
                    <a:pt x="1525" y="181"/>
                    <a:pt x="1453" y="216"/>
                    <a:pt x="1406" y="276"/>
                  </a:cubicBezTo>
                  <a:cubicBezTo>
                    <a:pt x="1084" y="526"/>
                    <a:pt x="822" y="847"/>
                    <a:pt x="632" y="1193"/>
                  </a:cubicBezTo>
                  <a:cubicBezTo>
                    <a:pt x="251" y="1919"/>
                    <a:pt x="108" y="2693"/>
                    <a:pt x="24" y="3479"/>
                  </a:cubicBezTo>
                  <a:cubicBezTo>
                    <a:pt x="13" y="3574"/>
                    <a:pt x="13" y="3669"/>
                    <a:pt x="13" y="3753"/>
                  </a:cubicBezTo>
                  <a:cubicBezTo>
                    <a:pt x="1" y="3895"/>
                    <a:pt x="24" y="4026"/>
                    <a:pt x="167" y="4098"/>
                  </a:cubicBezTo>
                  <a:cubicBezTo>
                    <a:pt x="206" y="4112"/>
                    <a:pt x="245" y="4119"/>
                    <a:pt x="283" y="4119"/>
                  </a:cubicBezTo>
                  <a:cubicBezTo>
                    <a:pt x="377" y="4119"/>
                    <a:pt x="465" y="4079"/>
                    <a:pt x="525" y="4003"/>
                  </a:cubicBezTo>
                  <a:cubicBezTo>
                    <a:pt x="644" y="3884"/>
                    <a:pt x="775" y="3776"/>
                    <a:pt x="917" y="3693"/>
                  </a:cubicBezTo>
                  <a:cubicBezTo>
                    <a:pt x="1429" y="3336"/>
                    <a:pt x="2025" y="3181"/>
                    <a:pt x="2620" y="3038"/>
                  </a:cubicBezTo>
                  <a:cubicBezTo>
                    <a:pt x="2714" y="3018"/>
                    <a:pt x="2809" y="3009"/>
                    <a:pt x="2903" y="3009"/>
                  </a:cubicBezTo>
                  <a:cubicBezTo>
                    <a:pt x="3035" y="3009"/>
                    <a:pt x="3167" y="3027"/>
                    <a:pt x="3299" y="3062"/>
                  </a:cubicBezTo>
                  <a:cubicBezTo>
                    <a:pt x="3608" y="3157"/>
                    <a:pt x="3930" y="3241"/>
                    <a:pt x="4239" y="3360"/>
                  </a:cubicBezTo>
                  <a:cubicBezTo>
                    <a:pt x="4620" y="3491"/>
                    <a:pt x="4966" y="3705"/>
                    <a:pt x="5263" y="3991"/>
                  </a:cubicBezTo>
                  <a:cubicBezTo>
                    <a:pt x="5299" y="4038"/>
                    <a:pt x="5347" y="4074"/>
                    <a:pt x="5394" y="4110"/>
                  </a:cubicBezTo>
                  <a:cubicBezTo>
                    <a:pt x="5431" y="4124"/>
                    <a:pt x="5468" y="4131"/>
                    <a:pt x="5505" y="4131"/>
                  </a:cubicBezTo>
                  <a:cubicBezTo>
                    <a:pt x="5621" y="4131"/>
                    <a:pt x="5727" y="4061"/>
                    <a:pt x="5763" y="3943"/>
                  </a:cubicBezTo>
                  <a:cubicBezTo>
                    <a:pt x="5775" y="3848"/>
                    <a:pt x="5775" y="3765"/>
                    <a:pt x="5775" y="3669"/>
                  </a:cubicBezTo>
                  <a:cubicBezTo>
                    <a:pt x="5751" y="2872"/>
                    <a:pt x="5573" y="2086"/>
                    <a:pt x="5251" y="1371"/>
                  </a:cubicBezTo>
                  <a:cubicBezTo>
                    <a:pt x="5085" y="1014"/>
                    <a:pt x="4858" y="693"/>
                    <a:pt x="4573" y="419"/>
                  </a:cubicBezTo>
                  <a:cubicBezTo>
                    <a:pt x="4442" y="276"/>
                    <a:pt x="4275" y="169"/>
                    <a:pt x="4096" y="97"/>
                  </a:cubicBezTo>
                  <a:cubicBezTo>
                    <a:pt x="3951" y="38"/>
                    <a:pt x="3829" y="7"/>
                    <a:pt x="3719" y="7"/>
                  </a:cubicBezTo>
                  <a:cubicBezTo>
                    <a:pt x="3520" y="7"/>
                    <a:pt x="3359" y="105"/>
                    <a:pt x="3168" y="312"/>
                  </a:cubicBezTo>
                  <a:cubicBezTo>
                    <a:pt x="3072" y="407"/>
                    <a:pt x="3037" y="538"/>
                    <a:pt x="2906" y="609"/>
                  </a:cubicBezTo>
                  <a:cubicBezTo>
                    <a:pt x="2775" y="562"/>
                    <a:pt x="2739" y="431"/>
                    <a:pt x="2656" y="347"/>
                  </a:cubicBezTo>
                  <a:cubicBezTo>
                    <a:pt x="2449" y="112"/>
                    <a:pt x="2271" y="0"/>
                    <a:pt x="20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h385ac0cf3b32a4c_0_68"/>
            <p:cNvSpPr/>
            <p:nvPr/>
          </p:nvSpPr>
          <p:spPr>
            <a:xfrm>
              <a:off x="1436913" y="3317150"/>
              <a:ext cx="48250" cy="88075"/>
            </a:xfrm>
            <a:custGeom>
              <a:rect b="b" l="l" r="r" t="t"/>
              <a:pathLst>
                <a:path extrusionOk="0" h="3523" w="1930">
                  <a:moveTo>
                    <a:pt x="858" y="1"/>
                  </a:moveTo>
                  <a:cubicBezTo>
                    <a:pt x="775" y="1"/>
                    <a:pt x="690" y="19"/>
                    <a:pt x="608" y="58"/>
                  </a:cubicBezTo>
                  <a:cubicBezTo>
                    <a:pt x="394" y="129"/>
                    <a:pt x="227" y="284"/>
                    <a:pt x="144" y="499"/>
                  </a:cubicBezTo>
                  <a:cubicBezTo>
                    <a:pt x="72" y="677"/>
                    <a:pt x="25" y="868"/>
                    <a:pt x="25" y="1070"/>
                  </a:cubicBezTo>
                  <a:cubicBezTo>
                    <a:pt x="1" y="1808"/>
                    <a:pt x="215" y="2535"/>
                    <a:pt x="632" y="3142"/>
                  </a:cubicBezTo>
                  <a:cubicBezTo>
                    <a:pt x="805" y="3414"/>
                    <a:pt x="984" y="3523"/>
                    <a:pt x="1154" y="3523"/>
                  </a:cubicBezTo>
                  <a:cubicBezTo>
                    <a:pt x="1370" y="3523"/>
                    <a:pt x="1569" y="3346"/>
                    <a:pt x="1715" y="3106"/>
                  </a:cubicBezTo>
                  <a:cubicBezTo>
                    <a:pt x="1811" y="2939"/>
                    <a:pt x="1870" y="2749"/>
                    <a:pt x="1906" y="2570"/>
                  </a:cubicBezTo>
                  <a:cubicBezTo>
                    <a:pt x="1930" y="2451"/>
                    <a:pt x="1930" y="2332"/>
                    <a:pt x="1930" y="2213"/>
                  </a:cubicBezTo>
                  <a:cubicBezTo>
                    <a:pt x="1906" y="1594"/>
                    <a:pt x="1739" y="999"/>
                    <a:pt x="1442" y="451"/>
                  </a:cubicBezTo>
                  <a:cubicBezTo>
                    <a:pt x="1406" y="368"/>
                    <a:pt x="1346" y="296"/>
                    <a:pt x="1299" y="225"/>
                  </a:cubicBezTo>
                  <a:cubicBezTo>
                    <a:pt x="1194" y="80"/>
                    <a:pt x="1030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h385ac0cf3b32a4c_0_68"/>
            <p:cNvSpPr/>
            <p:nvPr/>
          </p:nvSpPr>
          <p:spPr>
            <a:xfrm>
              <a:off x="1700063" y="3317100"/>
              <a:ext cx="48825" cy="87975"/>
            </a:xfrm>
            <a:custGeom>
              <a:rect b="b" l="l" r="r" t="t"/>
              <a:pathLst>
                <a:path extrusionOk="0" h="3519" w="1953">
                  <a:moveTo>
                    <a:pt x="1150" y="0"/>
                  </a:moveTo>
                  <a:cubicBezTo>
                    <a:pt x="931" y="0"/>
                    <a:pt x="716" y="122"/>
                    <a:pt x="572" y="370"/>
                  </a:cubicBezTo>
                  <a:cubicBezTo>
                    <a:pt x="191" y="1001"/>
                    <a:pt x="0" y="1739"/>
                    <a:pt x="36" y="2477"/>
                  </a:cubicBezTo>
                  <a:cubicBezTo>
                    <a:pt x="48" y="2727"/>
                    <a:pt x="131" y="2977"/>
                    <a:pt x="286" y="3179"/>
                  </a:cubicBezTo>
                  <a:cubicBezTo>
                    <a:pt x="447" y="3406"/>
                    <a:pt x="619" y="3519"/>
                    <a:pt x="792" y="3519"/>
                  </a:cubicBezTo>
                  <a:cubicBezTo>
                    <a:pt x="965" y="3519"/>
                    <a:pt x="1137" y="3406"/>
                    <a:pt x="1298" y="3179"/>
                  </a:cubicBezTo>
                  <a:cubicBezTo>
                    <a:pt x="1322" y="3156"/>
                    <a:pt x="1334" y="3132"/>
                    <a:pt x="1346" y="3108"/>
                  </a:cubicBezTo>
                  <a:cubicBezTo>
                    <a:pt x="1691" y="2572"/>
                    <a:pt x="1893" y="1953"/>
                    <a:pt x="1941" y="1322"/>
                  </a:cubicBezTo>
                  <a:cubicBezTo>
                    <a:pt x="1953" y="941"/>
                    <a:pt x="1929" y="620"/>
                    <a:pt x="1738" y="346"/>
                  </a:cubicBezTo>
                  <a:cubicBezTo>
                    <a:pt x="1580" y="116"/>
                    <a:pt x="1363" y="0"/>
                    <a:pt x="1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h385ac0cf3b32a4c_0_68"/>
            <p:cNvSpPr/>
            <p:nvPr/>
          </p:nvSpPr>
          <p:spPr>
            <a:xfrm>
              <a:off x="1404788" y="3237625"/>
              <a:ext cx="83350" cy="66100"/>
            </a:xfrm>
            <a:custGeom>
              <a:rect b="b" l="l" r="r" t="t"/>
              <a:pathLst>
                <a:path extrusionOk="0" h="2644" w="3334">
                  <a:moveTo>
                    <a:pt x="3143" y="1"/>
                  </a:moveTo>
                  <a:cubicBezTo>
                    <a:pt x="3072" y="12"/>
                    <a:pt x="3012" y="48"/>
                    <a:pt x="2953" y="96"/>
                  </a:cubicBezTo>
                  <a:cubicBezTo>
                    <a:pt x="2929" y="131"/>
                    <a:pt x="2929" y="179"/>
                    <a:pt x="2929" y="227"/>
                  </a:cubicBezTo>
                  <a:cubicBezTo>
                    <a:pt x="2893" y="501"/>
                    <a:pt x="2774" y="751"/>
                    <a:pt x="2584" y="953"/>
                  </a:cubicBezTo>
                  <a:cubicBezTo>
                    <a:pt x="2143" y="1501"/>
                    <a:pt x="1548" y="1906"/>
                    <a:pt x="869" y="2120"/>
                  </a:cubicBezTo>
                  <a:cubicBezTo>
                    <a:pt x="703" y="2167"/>
                    <a:pt x="524" y="2203"/>
                    <a:pt x="345" y="2215"/>
                  </a:cubicBezTo>
                  <a:cubicBezTo>
                    <a:pt x="274" y="2215"/>
                    <a:pt x="203" y="2227"/>
                    <a:pt x="131" y="2251"/>
                  </a:cubicBezTo>
                  <a:cubicBezTo>
                    <a:pt x="60" y="2287"/>
                    <a:pt x="24" y="2346"/>
                    <a:pt x="0" y="2417"/>
                  </a:cubicBezTo>
                  <a:cubicBezTo>
                    <a:pt x="12" y="2489"/>
                    <a:pt x="60" y="2560"/>
                    <a:pt x="119" y="2596"/>
                  </a:cubicBezTo>
                  <a:cubicBezTo>
                    <a:pt x="191" y="2620"/>
                    <a:pt x="274" y="2644"/>
                    <a:pt x="345" y="2644"/>
                  </a:cubicBezTo>
                  <a:cubicBezTo>
                    <a:pt x="441" y="2644"/>
                    <a:pt x="500" y="2644"/>
                    <a:pt x="560" y="2632"/>
                  </a:cubicBezTo>
                  <a:cubicBezTo>
                    <a:pt x="1619" y="2429"/>
                    <a:pt x="2548" y="1798"/>
                    <a:pt x="3131" y="893"/>
                  </a:cubicBezTo>
                  <a:cubicBezTo>
                    <a:pt x="3251" y="715"/>
                    <a:pt x="3322" y="512"/>
                    <a:pt x="3334" y="298"/>
                  </a:cubicBezTo>
                  <a:cubicBezTo>
                    <a:pt x="3334" y="227"/>
                    <a:pt x="3322" y="155"/>
                    <a:pt x="3286" y="84"/>
                  </a:cubicBezTo>
                  <a:cubicBezTo>
                    <a:pt x="3251" y="36"/>
                    <a:pt x="3203" y="1"/>
                    <a:pt x="3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h385ac0cf3b32a4c_0_68"/>
            <p:cNvSpPr/>
            <p:nvPr/>
          </p:nvSpPr>
          <p:spPr>
            <a:xfrm>
              <a:off x="1698263" y="3237600"/>
              <a:ext cx="83375" cy="66725"/>
            </a:xfrm>
            <a:custGeom>
              <a:rect b="b" l="l" r="r" t="t"/>
              <a:pathLst>
                <a:path extrusionOk="0" h="2669" w="3335">
                  <a:moveTo>
                    <a:pt x="192" y="0"/>
                  </a:moveTo>
                  <a:cubicBezTo>
                    <a:pt x="184" y="0"/>
                    <a:pt x="176" y="1"/>
                    <a:pt x="167" y="2"/>
                  </a:cubicBezTo>
                  <a:cubicBezTo>
                    <a:pt x="72" y="13"/>
                    <a:pt x="1" y="85"/>
                    <a:pt x="13" y="180"/>
                  </a:cubicBezTo>
                  <a:cubicBezTo>
                    <a:pt x="1" y="335"/>
                    <a:pt x="24" y="478"/>
                    <a:pt x="72" y="621"/>
                  </a:cubicBezTo>
                  <a:cubicBezTo>
                    <a:pt x="144" y="811"/>
                    <a:pt x="251" y="990"/>
                    <a:pt x="382" y="1156"/>
                  </a:cubicBezTo>
                  <a:cubicBezTo>
                    <a:pt x="882" y="1799"/>
                    <a:pt x="1572" y="2276"/>
                    <a:pt x="2346" y="2526"/>
                  </a:cubicBezTo>
                  <a:cubicBezTo>
                    <a:pt x="2537" y="2585"/>
                    <a:pt x="2739" y="2633"/>
                    <a:pt x="2953" y="2669"/>
                  </a:cubicBezTo>
                  <a:lnTo>
                    <a:pt x="2953" y="2645"/>
                  </a:lnTo>
                  <a:lnTo>
                    <a:pt x="3049" y="2645"/>
                  </a:lnTo>
                  <a:cubicBezTo>
                    <a:pt x="3215" y="2621"/>
                    <a:pt x="3334" y="2514"/>
                    <a:pt x="3323" y="2407"/>
                  </a:cubicBezTo>
                  <a:cubicBezTo>
                    <a:pt x="3311" y="2299"/>
                    <a:pt x="3215" y="2228"/>
                    <a:pt x="3061" y="2228"/>
                  </a:cubicBezTo>
                  <a:cubicBezTo>
                    <a:pt x="2834" y="2228"/>
                    <a:pt x="2608" y="2192"/>
                    <a:pt x="2394" y="2121"/>
                  </a:cubicBezTo>
                  <a:cubicBezTo>
                    <a:pt x="1775" y="1895"/>
                    <a:pt x="1215" y="1514"/>
                    <a:pt x="786" y="1014"/>
                  </a:cubicBezTo>
                  <a:cubicBezTo>
                    <a:pt x="572" y="799"/>
                    <a:pt x="429" y="525"/>
                    <a:pt x="394" y="228"/>
                  </a:cubicBezTo>
                  <a:cubicBezTo>
                    <a:pt x="382" y="192"/>
                    <a:pt x="382" y="168"/>
                    <a:pt x="370" y="132"/>
                  </a:cubicBezTo>
                  <a:cubicBezTo>
                    <a:pt x="348" y="56"/>
                    <a:pt x="276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h385ac0cf3b32a4c_0_68"/>
            <p:cNvSpPr/>
            <p:nvPr/>
          </p:nvSpPr>
          <p:spPr>
            <a:xfrm>
              <a:off x="1562838" y="3609700"/>
              <a:ext cx="61050" cy="11100"/>
            </a:xfrm>
            <a:custGeom>
              <a:rect b="b" l="l" r="r" t="t"/>
              <a:pathLst>
                <a:path extrusionOk="0" h="444" w="2442">
                  <a:moveTo>
                    <a:pt x="155" y="0"/>
                  </a:moveTo>
                  <a:cubicBezTo>
                    <a:pt x="72" y="0"/>
                    <a:pt x="12" y="60"/>
                    <a:pt x="0" y="131"/>
                  </a:cubicBezTo>
                  <a:cubicBezTo>
                    <a:pt x="12" y="203"/>
                    <a:pt x="48" y="274"/>
                    <a:pt x="96" y="322"/>
                  </a:cubicBezTo>
                  <a:cubicBezTo>
                    <a:pt x="155" y="357"/>
                    <a:pt x="238" y="381"/>
                    <a:pt x="310" y="381"/>
                  </a:cubicBezTo>
                  <a:cubicBezTo>
                    <a:pt x="474" y="421"/>
                    <a:pt x="645" y="438"/>
                    <a:pt x="817" y="438"/>
                  </a:cubicBezTo>
                  <a:cubicBezTo>
                    <a:pt x="958" y="438"/>
                    <a:pt x="1099" y="427"/>
                    <a:pt x="1239" y="405"/>
                  </a:cubicBezTo>
                  <a:cubicBezTo>
                    <a:pt x="1346" y="433"/>
                    <a:pt x="1452" y="443"/>
                    <a:pt x="1557" y="443"/>
                  </a:cubicBezTo>
                  <a:cubicBezTo>
                    <a:pt x="1766" y="443"/>
                    <a:pt x="1973" y="401"/>
                    <a:pt x="2179" y="369"/>
                  </a:cubicBezTo>
                  <a:cubicBezTo>
                    <a:pt x="2263" y="346"/>
                    <a:pt x="2334" y="298"/>
                    <a:pt x="2393" y="227"/>
                  </a:cubicBezTo>
                  <a:cubicBezTo>
                    <a:pt x="2441" y="191"/>
                    <a:pt x="2405" y="60"/>
                    <a:pt x="2346" y="36"/>
                  </a:cubicBezTo>
                  <a:cubicBezTo>
                    <a:pt x="2310" y="24"/>
                    <a:pt x="2263" y="12"/>
                    <a:pt x="2215" y="0"/>
                  </a:cubicBezTo>
                  <a:cubicBezTo>
                    <a:pt x="1846" y="12"/>
                    <a:pt x="1477" y="24"/>
                    <a:pt x="1096" y="24"/>
                  </a:cubicBezTo>
                  <a:cubicBezTo>
                    <a:pt x="786" y="24"/>
                    <a:pt x="465" y="0"/>
                    <a:pt x="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h385ac0cf3b32a4c_0_68"/>
            <p:cNvSpPr/>
            <p:nvPr/>
          </p:nvSpPr>
          <p:spPr>
            <a:xfrm>
              <a:off x="1410138" y="3387650"/>
              <a:ext cx="364950" cy="199500"/>
            </a:xfrm>
            <a:custGeom>
              <a:rect b="b" l="l" r="r" t="t"/>
              <a:pathLst>
                <a:path extrusionOk="0" h="7980" w="14598">
                  <a:moveTo>
                    <a:pt x="7324" y="454"/>
                  </a:moveTo>
                  <a:cubicBezTo>
                    <a:pt x="7562" y="454"/>
                    <a:pt x="7800" y="494"/>
                    <a:pt x="8025" y="572"/>
                  </a:cubicBezTo>
                  <a:cubicBezTo>
                    <a:pt x="8716" y="774"/>
                    <a:pt x="9371" y="1072"/>
                    <a:pt x="9990" y="1453"/>
                  </a:cubicBezTo>
                  <a:cubicBezTo>
                    <a:pt x="11133" y="2167"/>
                    <a:pt x="12157" y="3072"/>
                    <a:pt x="13002" y="4132"/>
                  </a:cubicBezTo>
                  <a:cubicBezTo>
                    <a:pt x="13371" y="4584"/>
                    <a:pt x="13681" y="5084"/>
                    <a:pt x="13919" y="5620"/>
                  </a:cubicBezTo>
                  <a:cubicBezTo>
                    <a:pt x="14074" y="5941"/>
                    <a:pt x="14157" y="6299"/>
                    <a:pt x="14181" y="6668"/>
                  </a:cubicBezTo>
                  <a:cubicBezTo>
                    <a:pt x="14181" y="7120"/>
                    <a:pt x="14074" y="7287"/>
                    <a:pt x="13657" y="7442"/>
                  </a:cubicBezTo>
                  <a:cubicBezTo>
                    <a:pt x="13562" y="7489"/>
                    <a:pt x="13466" y="7513"/>
                    <a:pt x="13359" y="7537"/>
                  </a:cubicBezTo>
                  <a:cubicBezTo>
                    <a:pt x="13216" y="7561"/>
                    <a:pt x="13062" y="7561"/>
                    <a:pt x="12919" y="7573"/>
                  </a:cubicBezTo>
                  <a:cubicBezTo>
                    <a:pt x="12431" y="7561"/>
                    <a:pt x="11954" y="7442"/>
                    <a:pt x="11526" y="7227"/>
                  </a:cubicBezTo>
                  <a:cubicBezTo>
                    <a:pt x="10835" y="6882"/>
                    <a:pt x="10180" y="6489"/>
                    <a:pt x="9549" y="6061"/>
                  </a:cubicBezTo>
                  <a:cubicBezTo>
                    <a:pt x="9133" y="5775"/>
                    <a:pt x="8680" y="5537"/>
                    <a:pt x="8216" y="5334"/>
                  </a:cubicBezTo>
                  <a:cubicBezTo>
                    <a:pt x="7932" y="5214"/>
                    <a:pt x="7628" y="5154"/>
                    <a:pt x="7332" y="5154"/>
                  </a:cubicBezTo>
                  <a:cubicBezTo>
                    <a:pt x="7305" y="5154"/>
                    <a:pt x="7278" y="5155"/>
                    <a:pt x="7251" y="5156"/>
                  </a:cubicBezTo>
                  <a:cubicBezTo>
                    <a:pt x="7025" y="5168"/>
                    <a:pt x="6799" y="5203"/>
                    <a:pt x="6596" y="5275"/>
                  </a:cubicBezTo>
                  <a:cubicBezTo>
                    <a:pt x="6108" y="5453"/>
                    <a:pt x="5656" y="5691"/>
                    <a:pt x="5227" y="5965"/>
                  </a:cubicBezTo>
                  <a:cubicBezTo>
                    <a:pt x="4739" y="6287"/>
                    <a:pt x="4239" y="6596"/>
                    <a:pt x="3739" y="6894"/>
                  </a:cubicBezTo>
                  <a:cubicBezTo>
                    <a:pt x="3298" y="7192"/>
                    <a:pt x="2810" y="7394"/>
                    <a:pt x="2298" y="7513"/>
                  </a:cubicBezTo>
                  <a:cubicBezTo>
                    <a:pt x="2095" y="7547"/>
                    <a:pt x="1889" y="7573"/>
                    <a:pt x="1684" y="7573"/>
                  </a:cubicBezTo>
                  <a:cubicBezTo>
                    <a:pt x="1457" y="7573"/>
                    <a:pt x="1231" y="7541"/>
                    <a:pt x="1012" y="7454"/>
                  </a:cubicBezTo>
                  <a:cubicBezTo>
                    <a:pt x="929" y="7430"/>
                    <a:pt x="846" y="7394"/>
                    <a:pt x="762" y="7346"/>
                  </a:cubicBezTo>
                  <a:cubicBezTo>
                    <a:pt x="584" y="7263"/>
                    <a:pt x="465" y="7084"/>
                    <a:pt x="465" y="6882"/>
                  </a:cubicBezTo>
                  <a:cubicBezTo>
                    <a:pt x="465" y="6656"/>
                    <a:pt x="489" y="6430"/>
                    <a:pt x="524" y="6215"/>
                  </a:cubicBezTo>
                  <a:cubicBezTo>
                    <a:pt x="620" y="5811"/>
                    <a:pt x="774" y="5441"/>
                    <a:pt x="989" y="5096"/>
                  </a:cubicBezTo>
                  <a:cubicBezTo>
                    <a:pt x="1262" y="4596"/>
                    <a:pt x="1608" y="4132"/>
                    <a:pt x="1989" y="3715"/>
                  </a:cubicBezTo>
                  <a:cubicBezTo>
                    <a:pt x="2989" y="2548"/>
                    <a:pt x="4227" y="1608"/>
                    <a:pt x="5608" y="941"/>
                  </a:cubicBezTo>
                  <a:cubicBezTo>
                    <a:pt x="6001" y="762"/>
                    <a:pt x="6418" y="619"/>
                    <a:pt x="6835" y="512"/>
                  </a:cubicBezTo>
                  <a:cubicBezTo>
                    <a:pt x="6995" y="473"/>
                    <a:pt x="7159" y="454"/>
                    <a:pt x="7324" y="454"/>
                  </a:cubicBezTo>
                  <a:close/>
                  <a:moveTo>
                    <a:pt x="7299" y="0"/>
                  </a:moveTo>
                  <a:cubicBezTo>
                    <a:pt x="7049" y="24"/>
                    <a:pt x="6799" y="72"/>
                    <a:pt x="6549" y="143"/>
                  </a:cubicBezTo>
                  <a:cubicBezTo>
                    <a:pt x="5894" y="346"/>
                    <a:pt x="5263" y="631"/>
                    <a:pt x="4656" y="977"/>
                  </a:cubicBezTo>
                  <a:cubicBezTo>
                    <a:pt x="3406" y="1715"/>
                    <a:pt x="2286" y="2667"/>
                    <a:pt x="1370" y="3798"/>
                  </a:cubicBezTo>
                  <a:cubicBezTo>
                    <a:pt x="1001" y="4251"/>
                    <a:pt x="679" y="4751"/>
                    <a:pt x="417" y="5275"/>
                  </a:cubicBezTo>
                  <a:cubicBezTo>
                    <a:pt x="227" y="5644"/>
                    <a:pt x="108" y="6049"/>
                    <a:pt x="36" y="6465"/>
                  </a:cubicBezTo>
                  <a:cubicBezTo>
                    <a:pt x="0" y="6727"/>
                    <a:pt x="36" y="7001"/>
                    <a:pt x="119" y="7263"/>
                  </a:cubicBezTo>
                  <a:cubicBezTo>
                    <a:pt x="167" y="7442"/>
                    <a:pt x="298" y="7585"/>
                    <a:pt x="465" y="7656"/>
                  </a:cubicBezTo>
                  <a:cubicBezTo>
                    <a:pt x="855" y="7823"/>
                    <a:pt x="1244" y="7980"/>
                    <a:pt x="1673" y="7980"/>
                  </a:cubicBezTo>
                  <a:cubicBezTo>
                    <a:pt x="1703" y="7980"/>
                    <a:pt x="1733" y="7979"/>
                    <a:pt x="1763" y="7977"/>
                  </a:cubicBezTo>
                  <a:cubicBezTo>
                    <a:pt x="2215" y="7977"/>
                    <a:pt x="2656" y="7882"/>
                    <a:pt x="3072" y="7704"/>
                  </a:cubicBezTo>
                  <a:cubicBezTo>
                    <a:pt x="3418" y="7537"/>
                    <a:pt x="3751" y="7370"/>
                    <a:pt x="4072" y="7180"/>
                  </a:cubicBezTo>
                  <a:cubicBezTo>
                    <a:pt x="4525" y="6918"/>
                    <a:pt x="4965" y="6632"/>
                    <a:pt x="5406" y="6346"/>
                  </a:cubicBezTo>
                  <a:cubicBezTo>
                    <a:pt x="5787" y="6096"/>
                    <a:pt x="6180" y="5882"/>
                    <a:pt x="6596" y="5715"/>
                  </a:cubicBezTo>
                  <a:cubicBezTo>
                    <a:pt x="6829" y="5614"/>
                    <a:pt x="7076" y="5563"/>
                    <a:pt x="7321" y="5563"/>
                  </a:cubicBezTo>
                  <a:cubicBezTo>
                    <a:pt x="7567" y="5563"/>
                    <a:pt x="7811" y="5614"/>
                    <a:pt x="8037" y="5715"/>
                  </a:cubicBezTo>
                  <a:cubicBezTo>
                    <a:pt x="8501" y="5906"/>
                    <a:pt x="8930" y="6144"/>
                    <a:pt x="9347" y="6418"/>
                  </a:cubicBezTo>
                  <a:cubicBezTo>
                    <a:pt x="10049" y="6870"/>
                    <a:pt x="10752" y="7346"/>
                    <a:pt x="11526" y="7680"/>
                  </a:cubicBezTo>
                  <a:cubicBezTo>
                    <a:pt x="11931" y="7873"/>
                    <a:pt x="12372" y="7969"/>
                    <a:pt x="12815" y="7969"/>
                  </a:cubicBezTo>
                  <a:cubicBezTo>
                    <a:pt x="13192" y="7969"/>
                    <a:pt x="13570" y="7900"/>
                    <a:pt x="13931" y="7763"/>
                  </a:cubicBezTo>
                  <a:cubicBezTo>
                    <a:pt x="14300" y="7656"/>
                    <a:pt x="14562" y="7323"/>
                    <a:pt x="14574" y="6942"/>
                  </a:cubicBezTo>
                  <a:cubicBezTo>
                    <a:pt x="14597" y="6715"/>
                    <a:pt x="14586" y="6489"/>
                    <a:pt x="14550" y="6275"/>
                  </a:cubicBezTo>
                  <a:cubicBezTo>
                    <a:pt x="14478" y="5977"/>
                    <a:pt x="14383" y="5691"/>
                    <a:pt x="14276" y="5418"/>
                  </a:cubicBezTo>
                  <a:cubicBezTo>
                    <a:pt x="14062" y="4918"/>
                    <a:pt x="13776" y="4453"/>
                    <a:pt x="13443" y="4025"/>
                  </a:cubicBezTo>
                  <a:cubicBezTo>
                    <a:pt x="12097" y="2322"/>
                    <a:pt x="10466" y="1000"/>
                    <a:pt x="8406" y="238"/>
                  </a:cubicBezTo>
                  <a:cubicBezTo>
                    <a:pt x="8049" y="107"/>
                    <a:pt x="7680" y="24"/>
                    <a:pt x="7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9" name="Google Shape;529;h385ac0cf3b32a4c_0_68"/>
          <p:cNvGrpSpPr/>
          <p:nvPr/>
        </p:nvGrpSpPr>
        <p:grpSpPr>
          <a:xfrm flipH="1">
            <a:off x="8453172" y="943157"/>
            <a:ext cx="716472" cy="716546"/>
            <a:chOff x="1224675" y="1263025"/>
            <a:chExt cx="735900" cy="735900"/>
          </a:xfrm>
        </p:grpSpPr>
        <p:sp>
          <p:nvSpPr>
            <p:cNvPr id="530" name="Google Shape;530;h385ac0cf3b32a4c_0_68"/>
            <p:cNvSpPr/>
            <p:nvPr/>
          </p:nvSpPr>
          <p:spPr>
            <a:xfrm>
              <a:off x="1224675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h385ac0cf3b32a4c_0_68"/>
            <p:cNvSpPr/>
            <p:nvPr/>
          </p:nvSpPr>
          <p:spPr>
            <a:xfrm>
              <a:off x="1285413" y="1327375"/>
              <a:ext cx="620050" cy="607600"/>
            </a:xfrm>
            <a:custGeom>
              <a:rect b="b" l="l" r="r" t="t"/>
              <a:pathLst>
                <a:path extrusionOk="0" h="24304" w="24802">
                  <a:moveTo>
                    <a:pt x="12392" y="1"/>
                  </a:moveTo>
                  <a:cubicBezTo>
                    <a:pt x="11610" y="1"/>
                    <a:pt x="10829" y="75"/>
                    <a:pt x="10061" y="223"/>
                  </a:cubicBezTo>
                  <a:cubicBezTo>
                    <a:pt x="9788" y="282"/>
                    <a:pt x="9514" y="342"/>
                    <a:pt x="9240" y="425"/>
                  </a:cubicBezTo>
                  <a:cubicBezTo>
                    <a:pt x="4870" y="1616"/>
                    <a:pt x="1513" y="5116"/>
                    <a:pt x="513" y="9545"/>
                  </a:cubicBezTo>
                  <a:cubicBezTo>
                    <a:pt x="1" y="11748"/>
                    <a:pt x="132" y="14058"/>
                    <a:pt x="894" y="16201"/>
                  </a:cubicBezTo>
                  <a:cubicBezTo>
                    <a:pt x="1953" y="19189"/>
                    <a:pt x="3882" y="21439"/>
                    <a:pt x="6656" y="22904"/>
                  </a:cubicBezTo>
                  <a:cubicBezTo>
                    <a:pt x="8391" y="23830"/>
                    <a:pt x="10316" y="24304"/>
                    <a:pt x="12255" y="24304"/>
                  </a:cubicBezTo>
                  <a:cubicBezTo>
                    <a:pt x="13058" y="24304"/>
                    <a:pt x="13863" y="24223"/>
                    <a:pt x="14657" y="24059"/>
                  </a:cubicBezTo>
                  <a:lnTo>
                    <a:pt x="14872" y="24011"/>
                  </a:lnTo>
                  <a:cubicBezTo>
                    <a:pt x="15503" y="23892"/>
                    <a:pt x="16134" y="23702"/>
                    <a:pt x="16741" y="23464"/>
                  </a:cubicBezTo>
                  <a:cubicBezTo>
                    <a:pt x="19539" y="22344"/>
                    <a:pt x="21658" y="20439"/>
                    <a:pt x="23063" y="17844"/>
                  </a:cubicBezTo>
                  <a:cubicBezTo>
                    <a:pt x="24373" y="15403"/>
                    <a:pt x="24801" y="12712"/>
                    <a:pt x="24313" y="9843"/>
                  </a:cubicBezTo>
                  <a:cubicBezTo>
                    <a:pt x="24194" y="9140"/>
                    <a:pt x="23992" y="8438"/>
                    <a:pt x="23718" y="7771"/>
                  </a:cubicBezTo>
                  <a:cubicBezTo>
                    <a:pt x="22837" y="5414"/>
                    <a:pt x="21230" y="3402"/>
                    <a:pt x="19122" y="2020"/>
                  </a:cubicBezTo>
                  <a:cubicBezTo>
                    <a:pt x="17753" y="1104"/>
                    <a:pt x="16217" y="485"/>
                    <a:pt x="14586" y="199"/>
                  </a:cubicBezTo>
                  <a:cubicBezTo>
                    <a:pt x="13860" y="66"/>
                    <a:pt x="13125" y="1"/>
                    <a:pt x="12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h385ac0cf3b32a4c_0_68"/>
            <p:cNvSpPr/>
            <p:nvPr/>
          </p:nvSpPr>
          <p:spPr>
            <a:xfrm>
              <a:off x="1308338" y="1349775"/>
              <a:ext cx="574200" cy="562675"/>
            </a:xfrm>
            <a:custGeom>
              <a:rect b="b" l="l" r="r" t="t"/>
              <a:pathLst>
                <a:path extrusionOk="0" h="22507" w="22968">
                  <a:moveTo>
                    <a:pt x="11486" y="0"/>
                  </a:moveTo>
                  <a:cubicBezTo>
                    <a:pt x="6294" y="0"/>
                    <a:pt x="1647" y="3598"/>
                    <a:pt x="477" y="8840"/>
                  </a:cubicBezTo>
                  <a:cubicBezTo>
                    <a:pt x="0" y="10888"/>
                    <a:pt x="120" y="13031"/>
                    <a:pt x="834" y="15007"/>
                  </a:cubicBezTo>
                  <a:cubicBezTo>
                    <a:pt x="1798" y="17757"/>
                    <a:pt x="3584" y="19841"/>
                    <a:pt x="6156" y="21210"/>
                  </a:cubicBezTo>
                  <a:cubicBezTo>
                    <a:pt x="7757" y="22065"/>
                    <a:pt x="9534" y="22507"/>
                    <a:pt x="11326" y="22507"/>
                  </a:cubicBezTo>
                  <a:cubicBezTo>
                    <a:pt x="12081" y="22507"/>
                    <a:pt x="12838" y="22429"/>
                    <a:pt x="13586" y="22270"/>
                  </a:cubicBezTo>
                  <a:cubicBezTo>
                    <a:pt x="14228" y="22151"/>
                    <a:pt x="14871" y="21972"/>
                    <a:pt x="15491" y="21722"/>
                  </a:cubicBezTo>
                  <a:cubicBezTo>
                    <a:pt x="18062" y="20686"/>
                    <a:pt x="20039" y="18960"/>
                    <a:pt x="21360" y="16519"/>
                  </a:cubicBezTo>
                  <a:cubicBezTo>
                    <a:pt x="22610" y="14186"/>
                    <a:pt x="22968" y="11697"/>
                    <a:pt x="22515" y="9102"/>
                  </a:cubicBezTo>
                  <a:cubicBezTo>
                    <a:pt x="22396" y="8447"/>
                    <a:pt x="22206" y="7816"/>
                    <a:pt x="21968" y="7197"/>
                  </a:cubicBezTo>
                  <a:cubicBezTo>
                    <a:pt x="21146" y="5018"/>
                    <a:pt x="19658" y="3148"/>
                    <a:pt x="17705" y="1863"/>
                  </a:cubicBezTo>
                  <a:cubicBezTo>
                    <a:pt x="16443" y="1017"/>
                    <a:pt x="15014" y="446"/>
                    <a:pt x="13514" y="184"/>
                  </a:cubicBezTo>
                  <a:cubicBezTo>
                    <a:pt x="12833" y="60"/>
                    <a:pt x="12155" y="0"/>
                    <a:pt x="11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h385ac0cf3b32a4c_0_68"/>
            <p:cNvSpPr/>
            <p:nvPr/>
          </p:nvSpPr>
          <p:spPr>
            <a:xfrm>
              <a:off x="1459238" y="1561000"/>
              <a:ext cx="47950" cy="91375"/>
            </a:xfrm>
            <a:custGeom>
              <a:rect b="b" l="l" r="r" t="t"/>
              <a:pathLst>
                <a:path extrusionOk="0" h="3655" w="1918">
                  <a:moveTo>
                    <a:pt x="653" y="0"/>
                  </a:moveTo>
                  <a:cubicBezTo>
                    <a:pt x="456" y="0"/>
                    <a:pt x="260" y="98"/>
                    <a:pt x="144" y="284"/>
                  </a:cubicBezTo>
                  <a:cubicBezTo>
                    <a:pt x="37" y="486"/>
                    <a:pt x="1" y="712"/>
                    <a:pt x="37" y="938"/>
                  </a:cubicBezTo>
                  <a:cubicBezTo>
                    <a:pt x="60" y="1141"/>
                    <a:pt x="96" y="1355"/>
                    <a:pt x="144" y="1557"/>
                  </a:cubicBezTo>
                  <a:cubicBezTo>
                    <a:pt x="263" y="2093"/>
                    <a:pt x="453" y="2617"/>
                    <a:pt x="703" y="3105"/>
                  </a:cubicBezTo>
                  <a:cubicBezTo>
                    <a:pt x="799" y="3296"/>
                    <a:pt x="942" y="3462"/>
                    <a:pt x="1108" y="3582"/>
                  </a:cubicBezTo>
                  <a:cubicBezTo>
                    <a:pt x="1186" y="3631"/>
                    <a:pt x="1273" y="3654"/>
                    <a:pt x="1359" y="3654"/>
                  </a:cubicBezTo>
                  <a:cubicBezTo>
                    <a:pt x="1524" y="3654"/>
                    <a:pt x="1685" y="3567"/>
                    <a:pt x="1763" y="3403"/>
                  </a:cubicBezTo>
                  <a:cubicBezTo>
                    <a:pt x="1823" y="3272"/>
                    <a:pt x="1870" y="3129"/>
                    <a:pt x="1882" y="2974"/>
                  </a:cubicBezTo>
                  <a:cubicBezTo>
                    <a:pt x="1918" y="2558"/>
                    <a:pt x="1894" y="2141"/>
                    <a:pt x="1811" y="1736"/>
                  </a:cubicBezTo>
                  <a:cubicBezTo>
                    <a:pt x="1751" y="1534"/>
                    <a:pt x="1668" y="1236"/>
                    <a:pt x="1549" y="962"/>
                  </a:cubicBezTo>
                  <a:cubicBezTo>
                    <a:pt x="1442" y="665"/>
                    <a:pt x="1275" y="403"/>
                    <a:pt x="1061" y="164"/>
                  </a:cubicBezTo>
                  <a:cubicBezTo>
                    <a:pt x="944" y="53"/>
                    <a:pt x="798" y="0"/>
                    <a:pt x="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h385ac0cf3b32a4c_0_68"/>
            <p:cNvSpPr/>
            <p:nvPr/>
          </p:nvSpPr>
          <p:spPr>
            <a:xfrm>
              <a:off x="1675038" y="1517375"/>
              <a:ext cx="42900" cy="92775"/>
            </a:xfrm>
            <a:custGeom>
              <a:rect b="b" l="l" r="r" t="t"/>
              <a:pathLst>
                <a:path extrusionOk="0" h="3711" w="1716">
                  <a:moveTo>
                    <a:pt x="781" y="0"/>
                  </a:moveTo>
                  <a:cubicBezTo>
                    <a:pt x="724" y="0"/>
                    <a:pt x="665" y="9"/>
                    <a:pt x="608" y="28"/>
                  </a:cubicBezTo>
                  <a:cubicBezTo>
                    <a:pt x="406" y="64"/>
                    <a:pt x="251" y="207"/>
                    <a:pt x="191" y="397"/>
                  </a:cubicBezTo>
                  <a:cubicBezTo>
                    <a:pt x="156" y="516"/>
                    <a:pt x="120" y="659"/>
                    <a:pt x="108" y="790"/>
                  </a:cubicBezTo>
                  <a:cubicBezTo>
                    <a:pt x="1" y="1576"/>
                    <a:pt x="132" y="2386"/>
                    <a:pt x="465" y="3112"/>
                  </a:cubicBezTo>
                  <a:cubicBezTo>
                    <a:pt x="525" y="3231"/>
                    <a:pt x="584" y="3350"/>
                    <a:pt x="668" y="3457"/>
                  </a:cubicBezTo>
                  <a:cubicBezTo>
                    <a:pt x="764" y="3618"/>
                    <a:pt x="928" y="3711"/>
                    <a:pt x="1107" y="3711"/>
                  </a:cubicBezTo>
                  <a:cubicBezTo>
                    <a:pt x="1127" y="3711"/>
                    <a:pt x="1147" y="3710"/>
                    <a:pt x="1168" y="3707"/>
                  </a:cubicBezTo>
                  <a:cubicBezTo>
                    <a:pt x="1382" y="3683"/>
                    <a:pt x="1549" y="3517"/>
                    <a:pt x="1596" y="3302"/>
                  </a:cubicBezTo>
                  <a:cubicBezTo>
                    <a:pt x="1644" y="3124"/>
                    <a:pt x="1668" y="2945"/>
                    <a:pt x="1692" y="2767"/>
                  </a:cubicBezTo>
                  <a:cubicBezTo>
                    <a:pt x="1715" y="2267"/>
                    <a:pt x="1680" y="1755"/>
                    <a:pt x="1573" y="1255"/>
                  </a:cubicBezTo>
                  <a:cubicBezTo>
                    <a:pt x="1537" y="1064"/>
                    <a:pt x="1513" y="862"/>
                    <a:pt x="1454" y="683"/>
                  </a:cubicBezTo>
                  <a:cubicBezTo>
                    <a:pt x="1418" y="540"/>
                    <a:pt x="1346" y="397"/>
                    <a:pt x="1263" y="278"/>
                  </a:cubicBezTo>
                  <a:cubicBezTo>
                    <a:pt x="1162" y="104"/>
                    <a:pt x="976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h385ac0cf3b32a4c_0_68"/>
            <p:cNvSpPr/>
            <p:nvPr/>
          </p:nvSpPr>
          <p:spPr>
            <a:xfrm>
              <a:off x="1513113" y="1752325"/>
              <a:ext cx="32475" cy="83075"/>
            </a:xfrm>
            <a:custGeom>
              <a:rect b="b" l="l" r="r" t="t"/>
              <a:pathLst>
                <a:path extrusionOk="0" h="3323" w="1299">
                  <a:moveTo>
                    <a:pt x="25" y="0"/>
                  </a:moveTo>
                  <a:lnTo>
                    <a:pt x="1" y="3322"/>
                  </a:lnTo>
                  <a:lnTo>
                    <a:pt x="1" y="3322"/>
                  </a:lnTo>
                  <a:lnTo>
                    <a:pt x="572" y="3203"/>
                  </a:lnTo>
                  <a:lnTo>
                    <a:pt x="1299" y="35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h385ac0cf3b32a4c_0_68"/>
            <p:cNvSpPr/>
            <p:nvPr/>
          </p:nvSpPr>
          <p:spPr>
            <a:xfrm>
              <a:off x="1433938" y="1716200"/>
              <a:ext cx="195300" cy="167875"/>
            </a:xfrm>
            <a:custGeom>
              <a:rect b="b" l="l" r="r" t="t"/>
              <a:pathLst>
                <a:path extrusionOk="0" h="6715" w="7812">
                  <a:moveTo>
                    <a:pt x="648" y="0"/>
                  </a:moveTo>
                  <a:cubicBezTo>
                    <a:pt x="588" y="0"/>
                    <a:pt x="525" y="25"/>
                    <a:pt x="489" y="76"/>
                  </a:cubicBezTo>
                  <a:cubicBezTo>
                    <a:pt x="453" y="124"/>
                    <a:pt x="418" y="171"/>
                    <a:pt x="406" y="231"/>
                  </a:cubicBezTo>
                  <a:cubicBezTo>
                    <a:pt x="346" y="386"/>
                    <a:pt x="287" y="541"/>
                    <a:pt x="251" y="707"/>
                  </a:cubicBezTo>
                  <a:cubicBezTo>
                    <a:pt x="13" y="1672"/>
                    <a:pt x="1" y="2672"/>
                    <a:pt x="227" y="3648"/>
                  </a:cubicBezTo>
                  <a:cubicBezTo>
                    <a:pt x="394" y="4374"/>
                    <a:pt x="739" y="5053"/>
                    <a:pt x="1239" y="5625"/>
                  </a:cubicBezTo>
                  <a:cubicBezTo>
                    <a:pt x="1846" y="6334"/>
                    <a:pt x="2719" y="6715"/>
                    <a:pt x="3610" y="6715"/>
                  </a:cubicBezTo>
                  <a:cubicBezTo>
                    <a:pt x="4064" y="6715"/>
                    <a:pt x="4523" y="6616"/>
                    <a:pt x="4954" y="6410"/>
                  </a:cubicBezTo>
                  <a:cubicBezTo>
                    <a:pt x="5775" y="6029"/>
                    <a:pt x="6466" y="5410"/>
                    <a:pt x="6930" y="4624"/>
                  </a:cubicBezTo>
                  <a:cubicBezTo>
                    <a:pt x="7335" y="3981"/>
                    <a:pt x="7621" y="3255"/>
                    <a:pt x="7752" y="2505"/>
                  </a:cubicBezTo>
                  <a:cubicBezTo>
                    <a:pt x="7776" y="2350"/>
                    <a:pt x="7800" y="2207"/>
                    <a:pt x="7811" y="2053"/>
                  </a:cubicBezTo>
                  <a:cubicBezTo>
                    <a:pt x="7811" y="1934"/>
                    <a:pt x="7740" y="1815"/>
                    <a:pt x="7609" y="1791"/>
                  </a:cubicBezTo>
                  <a:cubicBezTo>
                    <a:pt x="7569" y="1771"/>
                    <a:pt x="7527" y="1761"/>
                    <a:pt x="7485" y="1761"/>
                  </a:cubicBezTo>
                  <a:cubicBezTo>
                    <a:pt x="7426" y="1761"/>
                    <a:pt x="7367" y="1780"/>
                    <a:pt x="7311" y="1815"/>
                  </a:cubicBezTo>
                  <a:cubicBezTo>
                    <a:pt x="7172" y="1898"/>
                    <a:pt x="7012" y="1945"/>
                    <a:pt x="6852" y="1945"/>
                  </a:cubicBezTo>
                  <a:cubicBezTo>
                    <a:pt x="6806" y="1945"/>
                    <a:pt x="6761" y="1942"/>
                    <a:pt x="6716" y="1934"/>
                  </a:cubicBezTo>
                  <a:cubicBezTo>
                    <a:pt x="6609" y="1922"/>
                    <a:pt x="6502" y="1922"/>
                    <a:pt x="6395" y="1922"/>
                  </a:cubicBezTo>
                  <a:cubicBezTo>
                    <a:pt x="5692" y="1886"/>
                    <a:pt x="5002" y="1743"/>
                    <a:pt x="4311" y="1636"/>
                  </a:cubicBezTo>
                  <a:cubicBezTo>
                    <a:pt x="4252" y="1629"/>
                    <a:pt x="4197" y="1609"/>
                    <a:pt x="4138" y="1609"/>
                  </a:cubicBezTo>
                  <a:cubicBezTo>
                    <a:pt x="4089" y="1609"/>
                    <a:pt x="4037" y="1623"/>
                    <a:pt x="3978" y="1672"/>
                  </a:cubicBezTo>
                  <a:cubicBezTo>
                    <a:pt x="4109" y="1850"/>
                    <a:pt x="4073" y="2076"/>
                    <a:pt x="4037" y="2303"/>
                  </a:cubicBezTo>
                  <a:cubicBezTo>
                    <a:pt x="3954" y="2862"/>
                    <a:pt x="3835" y="3422"/>
                    <a:pt x="3692" y="3970"/>
                  </a:cubicBezTo>
                  <a:cubicBezTo>
                    <a:pt x="3644" y="4148"/>
                    <a:pt x="3585" y="4315"/>
                    <a:pt x="3513" y="4482"/>
                  </a:cubicBezTo>
                  <a:cubicBezTo>
                    <a:pt x="3476" y="4575"/>
                    <a:pt x="3424" y="4624"/>
                    <a:pt x="3369" y="4624"/>
                  </a:cubicBezTo>
                  <a:cubicBezTo>
                    <a:pt x="3354" y="4624"/>
                    <a:pt x="3338" y="4620"/>
                    <a:pt x="3323" y="4613"/>
                  </a:cubicBezTo>
                  <a:cubicBezTo>
                    <a:pt x="3251" y="4589"/>
                    <a:pt x="3216" y="4505"/>
                    <a:pt x="3228" y="4434"/>
                  </a:cubicBezTo>
                  <a:cubicBezTo>
                    <a:pt x="3239" y="4374"/>
                    <a:pt x="3239" y="4315"/>
                    <a:pt x="3239" y="4255"/>
                  </a:cubicBezTo>
                  <a:cubicBezTo>
                    <a:pt x="3299" y="3577"/>
                    <a:pt x="3370" y="2910"/>
                    <a:pt x="3442" y="2243"/>
                  </a:cubicBezTo>
                  <a:cubicBezTo>
                    <a:pt x="3442" y="2005"/>
                    <a:pt x="3513" y="1767"/>
                    <a:pt x="3656" y="1576"/>
                  </a:cubicBezTo>
                  <a:cubicBezTo>
                    <a:pt x="3561" y="1505"/>
                    <a:pt x="3454" y="1469"/>
                    <a:pt x="3347" y="1469"/>
                  </a:cubicBezTo>
                  <a:cubicBezTo>
                    <a:pt x="2954" y="1410"/>
                    <a:pt x="2585" y="1291"/>
                    <a:pt x="2227" y="1112"/>
                  </a:cubicBezTo>
                  <a:cubicBezTo>
                    <a:pt x="1870" y="945"/>
                    <a:pt x="1537" y="755"/>
                    <a:pt x="1192" y="576"/>
                  </a:cubicBezTo>
                  <a:cubicBezTo>
                    <a:pt x="1001" y="481"/>
                    <a:pt x="834" y="374"/>
                    <a:pt x="811" y="124"/>
                  </a:cubicBezTo>
                  <a:cubicBezTo>
                    <a:pt x="804" y="43"/>
                    <a:pt x="728" y="0"/>
                    <a:pt x="6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h385ac0cf3b32a4c_0_68"/>
            <p:cNvSpPr/>
            <p:nvPr/>
          </p:nvSpPr>
          <p:spPr>
            <a:xfrm>
              <a:off x="1386313" y="1552600"/>
              <a:ext cx="417950" cy="214925"/>
            </a:xfrm>
            <a:custGeom>
              <a:rect b="b" l="l" r="r" t="t"/>
              <a:pathLst>
                <a:path extrusionOk="0" h="8597" w="16718">
                  <a:moveTo>
                    <a:pt x="16372" y="0"/>
                  </a:moveTo>
                  <a:cubicBezTo>
                    <a:pt x="16301" y="24"/>
                    <a:pt x="16241" y="72"/>
                    <a:pt x="16217" y="143"/>
                  </a:cubicBezTo>
                  <a:cubicBezTo>
                    <a:pt x="16205" y="262"/>
                    <a:pt x="16217" y="381"/>
                    <a:pt x="16229" y="500"/>
                  </a:cubicBezTo>
                  <a:cubicBezTo>
                    <a:pt x="16324" y="1322"/>
                    <a:pt x="16205" y="2155"/>
                    <a:pt x="15896" y="2917"/>
                  </a:cubicBezTo>
                  <a:cubicBezTo>
                    <a:pt x="15705" y="3394"/>
                    <a:pt x="15467" y="3846"/>
                    <a:pt x="15181" y="4275"/>
                  </a:cubicBezTo>
                  <a:cubicBezTo>
                    <a:pt x="13550" y="6608"/>
                    <a:pt x="11288" y="7882"/>
                    <a:pt x="8478" y="8156"/>
                  </a:cubicBezTo>
                  <a:cubicBezTo>
                    <a:pt x="8218" y="8179"/>
                    <a:pt x="7958" y="8191"/>
                    <a:pt x="7699" y="8191"/>
                  </a:cubicBezTo>
                  <a:cubicBezTo>
                    <a:pt x="6367" y="8191"/>
                    <a:pt x="5053" y="7885"/>
                    <a:pt x="3847" y="7287"/>
                  </a:cubicBezTo>
                  <a:cubicBezTo>
                    <a:pt x="3108" y="6942"/>
                    <a:pt x="2442" y="6477"/>
                    <a:pt x="1858" y="5918"/>
                  </a:cubicBezTo>
                  <a:cubicBezTo>
                    <a:pt x="1168" y="5287"/>
                    <a:pt x="668" y="4465"/>
                    <a:pt x="430" y="3560"/>
                  </a:cubicBezTo>
                  <a:cubicBezTo>
                    <a:pt x="418" y="3477"/>
                    <a:pt x="382" y="3394"/>
                    <a:pt x="322" y="3322"/>
                  </a:cubicBezTo>
                  <a:cubicBezTo>
                    <a:pt x="283" y="3283"/>
                    <a:pt x="227" y="3260"/>
                    <a:pt x="169" y="3260"/>
                  </a:cubicBezTo>
                  <a:cubicBezTo>
                    <a:pt x="156" y="3260"/>
                    <a:pt x="144" y="3261"/>
                    <a:pt x="132" y="3263"/>
                  </a:cubicBezTo>
                  <a:cubicBezTo>
                    <a:pt x="72" y="3287"/>
                    <a:pt x="13" y="3334"/>
                    <a:pt x="1" y="3406"/>
                  </a:cubicBezTo>
                  <a:cubicBezTo>
                    <a:pt x="1" y="3560"/>
                    <a:pt x="25" y="3703"/>
                    <a:pt x="72" y="3858"/>
                  </a:cubicBezTo>
                  <a:cubicBezTo>
                    <a:pt x="203" y="4287"/>
                    <a:pt x="394" y="4691"/>
                    <a:pt x="632" y="5072"/>
                  </a:cubicBezTo>
                  <a:cubicBezTo>
                    <a:pt x="1215" y="5977"/>
                    <a:pt x="2001" y="6727"/>
                    <a:pt x="2930" y="7263"/>
                  </a:cubicBezTo>
                  <a:cubicBezTo>
                    <a:pt x="4442" y="8159"/>
                    <a:pt x="6037" y="8597"/>
                    <a:pt x="7757" y="8597"/>
                  </a:cubicBezTo>
                  <a:cubicBezTo>
                    <a:pt x="8392" y="8597"/>
                    <a:pt x="9045" y="8537"/>
                    <a:pt x="9716" y="8418"/>
                  </a:cubicBezTo>
                  <a:cubicBezTo>
                    <a:pt x="9978" y="8347"/>
                    <a:pt x="10359" y="8251"/>
                    <a:pt x="10728" y="8120"/>
                  </a:cubicBezTo>
                  <a:cubicBezTo>
                    <a:pt x="12538" y="7525"/>
                    <a:pt x="14122" y="6394"/>
                    <a:pt x="15265" y="4870"/>
                  </a:cubicBezTo>
                  <a:cubicBezTo>
                    <a:pt x="15943" y="4001"/>
                    <a:pt x="16408" y="2989"/>
                    <a:pt x="16610" y="1905"/>
                  </a:cubicBezTo>
                  <a:cubicBezTo>
                    <a:pt x="16705" y="1405"/>
                    <a:pt x="16717" y="881"/>
                    <a:pt x="16634" y="381"/>
                  </a:cubicBezTo>
                  <a:cubicBezTo>
                    <a:pt x="16622" y="274"/>
                    <a:pt x="16598" y="179"/>
                    <a:pt x="16551" y="84"/>
                  </a:cubicBezTo>
                  <a:cubicBezTo>
                    <a:pt x="16503" y="24"/>
                    <a:pt x="16432" y="0"/>
                    <a:pt x="16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8" name="Google Shape;538;h385ac0cf3b32a4c_0_68"/>
          <p:cNvGrpSpPr/>
          <p:nvPr/>
        </p:nvGrpSpPr>
        <p:grpSpPr>
          <a:xfrm rot="591477">
            <a:off x="8216069" y="3922787"/>
            <a:ext cx="735874" cy="735874"/>
            <a:chOff x="2214083" y="1263025"/>
            <a:chExt cx="735900" cy="735900"/>
          </a:xfrm>
        </p:grpSpPr>
        <p:sp>
          <p:nvSpPr>
            <p:cNvPr id="539" name="Google Shape;539;h385ac0cf3b32a4c_0_68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h385ac0cf3b32a4c_0_68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h385ac0cf3b32a4c_0_68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h385ac0cf3b32a4c_0_68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h385ac0cf3b32a4c_0_68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h385ac0cf3b32a4c_0_68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h385ac0cf3b32a4c_0_68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h385ac0cf3b32a4c_0_68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7" name="Google Shape;547;h385ac0cf3b32a4c_0_68"/>
          <p:cNvSpPr txBox="1"/>
          <p:nvPr>
            <p:ph type="title"/>
          </p:nvPr>
        </p:nvSpPr>
        <p:spPr>
          <a:xfrm>
            <a:off x="379200" y="5639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200"/>
              <a:t>After I finish school I …… my bag</a:t>
            </a:r>
            <a:endParaRPr i="1">
              <a:highlight>
                <a:schemeClr val="accent2"/>
              </a:highlight>
            </a:endParaRPr>
          </a:p>
        </p:txBody>
      </p:sp>
      <p:pic>
        <p:nvPicPr>
          <p:cNvPr id="548" name="Google Shape;548;h385ac0cf3b32a4c_0_68"/>
          <p:cNvPicPr preferRelativeResize="0"/>
          <p:nvPr/>
        </p:nvPicPr>
        <p:blipFill rotWithShape="1">
          <a:blip r:embed="rId3">
            <a:alphaModFix/>
          </a:blip>
          <a:srcRect b="0" l="0" r="0" t="12580"/>
          <a:stretch/>
        </p:blipFill>
        <p:spPr>
          <a:xfrm>
            <a:off x="2984375" y="1717623"/>
            <a:ext cx="2765537" cy="2417615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h385ac0cf3b32a4c_0_68"/>
          <p:cNvSpPr/>
          <p:nvPr/>
        </p:nvSpPr>
        <p:spPr>
          <a:xfrm>
            <a:off x="4803600" y="3734575"/>
            <a:ext cx="546900" cy="8511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7701"/>
          </a:solidFill>
          <a:ln cap="flat" cmpd="sng" w="9525">
            <a:solidFill>
              <a:srgbClr val="FF00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0"/>
          <p:cNvSpPr txBox="1"/>
          <p:nvPr>
            <p:ph type="title"/>
          </p:nvPr>
        </p:nvSpPr>
        <p:spPr>
          <a:xfrm>
            <a:off x="457200" y="1852884"/>
            <a:ext cx="5139268" cy="15336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/>
              <a:t>Thanks!</a:t>
            </a:r>
            <a:endParaRPr/>
          </a:p>
        </p:txBody>
      </p:sp>
      <p:grpSp>
        <p:nvGrpSpPr>
          <p:cNvPr id="555" name="Google Shape;555;p10"/>
          <p:cNvGrpSpPr/>
          <p:nvPr/>
        </p:nvGrpSpPr>
        <p:grpSpPr>
          <a:xfrm rot="477197">
            <a:off x="6448550" y="826146"/>
            <a:ext cx="1544498" cy="1544425"/>
            <a:chOff x="2214083" y="1263025"/>
            <a:chExt cx="735900" cy="735900"/>
          </a:xfrm>
        </p:grpSpPr>
        <p:sp>
          <p:nvSpPr>
            <p:cNvPr id="556" name="Google Shape;556;p10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10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10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10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10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10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10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10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4" name="Google Shape;564;p10"/>
          <p:cNvGrpSpPr/>
          <p:nvPr/>
        </p:nvGrpSpPr>
        <p:grpSpPr>
          <a:xfrm>
            <a:off x="6535763" y="2673516"/>
            <a:ext cx="1743274" cy="1743274"/>
            <a:chOff x="6171717" y="3078684"/>
            <a:chExt cx="735900" cy="735900"/>
          </a:xfrm>
        </p:grpSpPr>
        <p:sp>
          <p:nvSpPr>
            <p:cNvPr id="565" name="Google Shape;565;p10"/>
            <p:cNvSpPr/>
            <p:nvPr/>
          </p:nvSpPr>
          <p:spPr>
            <a:xfrm>
              <a:off x="6171717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10"/>
            <p:cNvSpPr/>
            <p:nvPr/>
          </p:nvSpPr>
          <p:spPr>
            <a:xfrm>
              <a:off x="6196738" y="3139650"/>
              <a:ext cx="674225" cy="607575"/>
            </a:xfrm>
            <a:custGeom>
              <a:rect b="b" l="l" r="r" t="t"/>
              <a:pathLst>
                <a:path extrusionOk="0" h="24303" w="26969">
                  <a:moveTo>
                    <a:pt x="13918" y="0"/>
                  </a:moveTo>
                  <a:cubicBezTo>
                    <a:pt x="13231" y="0"/>
                    <a:pt x="12535" y="59"/>
                    <a:pt x="11836" y="181"/>
                  </a:cubicBezTo>
                  <a:lnTo>
                    <a:pt x="11788" y="193"/>
                  </a:lnTo>
                  <a:cubicBezTo>
                    <a:pt x="8621" y="741"/>
                    <a:pt x="5811" y="2515"/>
                    <a:pt x="3954" y="5122"/>
                  </a:cubicBezTo>
                  <a:cubicBezTo>
                    <a:pt x="1" y="10647"/>
                    <a:pt x="1346" y="18338"/>
                    <a:pt x="6930" y="22196"/>
                  </a:cubicBezTo>
                  <a:cubicBezTo>
                    <a:pt x="8955" y="23576"/>
                    <a:pt x="11328" y="24302"/>
                    <a:pt x="13742" y="24302"/>
                  </a:cubicBezTo>
                  <a:cubicBezTo>
                    <a:pt x="14451" y="24302"/>
                    <a:pt x="15164" y="24240"/>
                    <a:pt x="15872" y="24112"/>
                  </a:cubicBezTo>
                  <a:lnTo>
                    <a:pt x="15896" y="24112"/>
                  </a:lnTo>
                  <a:cubicBezTo>
                    <a:pt x="22527" y="22934"/>
                    <a:pt x="26968" y="16612"/>
                    <a:pt x="25802" y="10016"/>
                  </a:cubicBezTo>
                  <a:cubicBezTo>
                    <a:pt x="24780" y="4143"/>
                    <a:pt x="19681" y="0"/>
                    <a:pt x="13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10"/>
            <p:cNvSpPr/>
            <p:nvPr/>
          </p:nvSpPr>
          <p:spPr>
            <a:xfrm>
              <a:off x="6237513" y="3162400"/>
              <a:ext cx="609350" cy="562300"/>
            </a:xfrm>
            <a:custGeom>
              <a:rect b="b" l="l" r="r" t="t"/>
              <a:pathLst>
                <a:path extrusionOk="0" h="22492" w="24374">
                  <a:moveTo>
                    <a:pt x="12266" y="0"/>
                  </a:moveTo>
                  <a:cubicBezTo>
                    <a:pt x="11636" y="0"/>
                    <a:pt x="10999" y="54"/>
                    <a:pt x="10359" y="164"/>
                  </a:cubicBezTo>
                  <a:cubicBezTo>
                    <a:pt x="4347" y="1200"/>
                    <a:pt x="1" y="6915"/>
                    <a:pt x="1132" y="13273"/>
                  </a:cubicBezTo>
                  <a:cubicBezTo>
                    <a:pt x="2128" y="18876"/>
                    <a:pt x="6921" y="22491"/>
                    <a:pt x="12134" y="22491"/>
                  </a:cubicBezTo>
                  <a:cubicBezTo>
                    <a:pt x="12780" y="22491"/>
                    <a:pt x="13433" y="22436"/>
                    <a:pt x="14086" y="22321"/>
                  </a:cubicBezTo>
                  <a:cubicBezTo>
                    <a:pt x="20206" y="21238"/>
                    <a:pt x="24373" y="15380"/>
                    <a:pt x="23290" y="9260"/>
                  </a:cubicBezTo>
                  <a:cubicBezTo>
                    <a:pt x="22343" y="3770"/>
                    <a:pt x="17563" y="0"/>
                    <a:pt x="122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10"/>
            <p:cNvSpPr/>
            <p:nvPr/>
          </p:nvSpPr>
          <p:spPr>
            <a:xfrm>
              <a:off x="6527138" y="3478625"/>
              <a:ext cx="51225" cy="120825"/>
            </a:xfrm>
            <a:custGeom>
              <a:rect b="b" l="l" r="r" t="t"/>
              <a:pathLst>
                <a:path extrusionOk="0" h="4833" w="2049">
                  <a:moveTo>
                    <a:pt x="870" y="636"/>
                  </a:moveTo>
                  <a:cubicBezTo>
                    <a:pt x="1394" y="1529"/>
                    <a:pt x="1668" y="2433"/>
                    <a:pt x="1608" y="3410"/>
                  </a:cubicBezTo>
                  <a:cubicBezTo>
                    <a:pt x="1584" y="3636"/>
                    <a:pt x="1537" y="3850"/>
                    <a:pt x="1465" y="4065"/>
                  </a:cubicBezTo>
                  <a:cubicBezTo>
                    <a:pt x="1430" y="4160"/>
                    <a:pt x="1370" y="4243"/>
                    <a:pt x="1299" y="4327"/>
                  </a:cubicBezTo>
                  <a:cubicBezTo>
                    <a:pt x="1249" y="4376"/>
                    <a:pt x="1178" y="4405"/>
                    <a:pt x="1107" y="4405"/>
                  </a:cubicBezTo>
                  <a:cubicBezTo>
                    <a:pt x="1058" y="4405"/>
                    <a:pt x="1009" y="4391"/>
                    <a:pt x="965" y="4362"/>
                  </a:cubicBezTo>
                  <a:cubicBezTo>
                    <a:pt x="751" y="4231"/>
                    <a:pt x="584" y="4017"/>
                    <a:pt x="525" y="3767"/>
                  </a:cubicBezTo>
                  <a:cubicBezTo>
                    <a:pt x="477" y="3576"/>
                    <a:pt x="441" y="3386"/>
                    <a:pt x="441" y="3195"/>
                  </a:cubicBezTo>
                  <a:cubicBezTo>
                    <a:pt x="453" y="2386"/>
                    <a:pt x="560" y="1588"/>
                    <a:pt x="787" y="814"/>
                  </a:cubicBezTo>
                  <a:cubicBezTo>
                    <a:pt x="810" y="743"/>
                    <a:pt x="834" y="683"/>
                    <a:pt x="870" y="636"/>
                  </a:cubicBezTo>
                  <a:close/>
                  <a:moveTo>
                    <a:pt x="818" y="1"/>
                  </a:moveTo>
                  <a:cubicBezTo>
                    <a:pt x="800" y="1"/>
                    <a:pt x="782" y="2"/>
                    <a:pt x="763" y="5"/>
                  </a:cubicBezTo>
                  <a:cubicBezTo>
                    <a:pt x="608" y="40"/>
                    <a:pt x="560" y="171"/>
                    <a:pt x="525" y="302"/>
                  </a:cubicBezTo>
                  <a:cubicBezTo>
                    <a:pt x="406" y="767"/>
                    <a:pt x="263" y="1219"/>
                    <a:pt x="167" y="1683"/>
                  </a:cubicBezTo>
                  <a:cubicBezTo>
                    <a:pt x="48" y="2279"/>
                    <a:pt x="1" y="2874"/>
                    <a:pt x="48" y="3469"/>
                  </a:cubicBezTo>
                  <a:cubicBezTo>
                    <a:pt x="60" y="3922"/>
                    <a:pt x="275" y="4350"/>
                    <a:pt x="632" y="4636"/>
                  </a:cubicBezTo>
                  <a:cubicBezTo>
                    <a:pt x="799" y="4768"/>
                    <a:pt x="966" y="4833"/>
                    <a:pt x="1126" y="4833"/>
                  </a:cubicBezTo>
                  <a:cubicBezTo>
                    <a:pt x="1342" y="4833"/>
                    <a:pt x="1544" y="4714"/>
                    <a:pt x="1715" y="4481"/>
                  </a:cubicBezTo>
                  <a:cubicBezTo>
                    <a:pt x="1846" y="4267"/>
                    <a:pt x="1941" y="4017"/>
                    <a:pt x="1977" y="3767"/>
                  </a:cubicBezTo>
                  <a:cubicBezTo>
                    <a:pt x="2049" y="3267"/>
                    <a:pt x="2037" y="2755"/>
                    <a:pt x="1941" y="2255"/>
                  </a:cubicBezTo>
                  <a:cubicBezTo>
                    <a:pt x="1811" y="1517"/>
                    <a:pt x="1489" y="862"/>
                    <a:pt x="1132" y="219"/>
                  </a:cubicBezTo>
                  <a:cubicBezTo>
                    <a:pt x="1079" y="82"/>
                    <a:pt x="961" y="1"/>
                    <a:pt x="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10"/>
            <p:cNvSpPr/>
            <p:nvPr/>
          </p:nvSpPr>
          <p:spPr>
            <a:xfrm>
              <a:off x="6707813" y="3457250"/>
              <a:ext cx="70875" cy="64250"/>
            </a:xfrm>
            <a:custGeom>
              <a:rect b="b" l="l" r="r" t="t"/>
              <a:pathLst>
                <a:path extrusionOk="0" h="2570" w="2835">
                  <a:moveTo>
                    <a:pt x="2642" y="1"/>
                  </a:moveTo>
                  <a:cubicBezTo>
                    <a:pt x="2602" y="1"/>
                    <a:pt x="2561" y="13"/>
                    <a:pt x="2525" y="38"/>
                  </a:cubicBezTo>
                  <a:cubicBezTo>
                    <a:pt x="2156" y="348"/>
                    <a:pt x="1799" y="669"/>
                    <a:pt x="1442" y="991"/>
                  </a:cubicBezTo>
                  <a:cubicBezTo>
                    <a:pt x="1025" y="1360"/>
                    <a:pt x="620" y="1729"/>
                    <a:pt x="227" y="2110"/>
                  </a:cubicBezTo>
                  <a:cubicBezTo>
                    <a:pt x="132" y="2193"/>
                    <a:pt x="72" y="2288"/>
                    <a:pt x="25" y="2395"/>
                  </a:cubicBezTo>
                  <a:cubicBezTo>
                    <a:pt x="1" y="2419"/>
                    <a:pt x="37" y="2515"/>
                    <a:pt x="72" y="2538"/>
                  </a:cubicBezTo>
                  <a:cubicBezTo>
                    <a:pt x="102" y="2561"/>
                    <a:pt x="137" y="2569"/>
                    <a:pt x="174" y="2569"/>
                  </a:cubicBezTo>
                  <a:cubicBezTo>
                    <a:pt x="195" y="2569"/>
                    <a:pt x="217" y="2567"/>
                    <a:pt x="239" y="2562"/>
                  </a:cubicBezTo>
                  <a:cubicBezTo>
                    <a:pt x="299" y="2538"/>
                    <a:pt x="346" y="2503"/>
                    <a:pt x="382" y="2467"/>
                  </a:cubicBezTo>
                  <a:lnTo>
                    <a:pt x="2585" y="550"/>
                  </a:lnTo>
                  <a:cubicBezTo>
                    <a:pt x="2656" y="490"/>
                    <a:pt x="2715" y="431"/>
                    <a:pt x="2775" y="360"/>
                  </a:cubicBezTo>
                  <a:cubicBezTo>
                    <a:pt x="2799" y="312"/>
                    <a:pt x="2823" y="252"/>
                    <a:pt x="2835" y="193"/>
                  </a:cubicBezTo>
                  <a:cubicBezTo>
                    <a:pt x="2826" y="68"/>
                    <a:pt x="2736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10"/>
            <p:cNvSpPr/>
            <p:nvPr/>
          </p:nvSpPr>
          <p:spPr>
            <a:xfrm>
              <a:off x="6310738" y="3490075"/>
              <a:ext cx="61050" cy="68875"/>
            </a:xfrm>
            <a:custGeom>
              <a:rect b="b" l="l" r="r" t="t"/>
              <a:pathLst>
                <a:path extrusionOk="0" h="2755" w="2442">
                  <a:moveTo>
                    <a:pt x="2250" y="0"/>
                  </a:moveTo>
                  <a:cubicBezTo>
                    <a:pt x="2225" y="0"/>
                    <a:pt x="2200" y="7"/>
                    <a:pt x="2180" y="23"/>
                  </a:cubicBezTo>
                  <a:cubicBezTo>
                    <a:pt x="2085" y="70"/>
                    <a:pt x="2001" y="142"/>
                    <a:pt x="1930" y="213"/>
                  </a:cubicBezTo>
                  <a:cubicBezTo>
                    <a:pt x="1739" y="440"/>
                    <a:pt x="1537" y="666"/>
                    <a:pt x="1334" y="892"/>
                  </a:cubicBezTo>
                  <a:cubicBezTo>
                    <a:pt x="953" y="1344"/>
                    <a:pt x="572" y="1809"/>
                    <a:pt x="191" y="2273"/>
                  </a:cubicBezTo>
                  <a:cubicBezTo>
                    <a:pt x="108" y="2368"/>
                    <a:pt x="49" y="2464"/>
                    <a:pt x="1" y="2571"/>
                  </a:cubicBezTo>
                  <a:cubicBezTo>
                    <a:pt x="1" y="2630"/>
                    <a:pt x="13" y="2678"/>
                    <a:pt x="60" y="2726"/>
                  </a:cubicBezTo>
                  <a:cubicBezTo>
                    <a:pt x="95" y="2743"/>
                    <a:pt x="137" y="2754"/>
                    <a:pt x="175" y="2754"/>
                  </a:cubicBezTo>
                  <a:cubicBezTo>
                    <a:pt x="189" y="2754"/>
                    <a:pt x="202" y="2753"/>
                    <a:pt x="215" y="2749"/>
                  </a:cubicBezTo>
                  <a:cubicBezTo>
                    <a:pt x="299" y="2702"/>
                    <a:pt x="358" y="2642"/>
                    <a:pt x="418" y="2571"/>
                  </a:cubicBezTo>
                  <a:cubicBezTo>
                    <a:pt x="787" y="2154"/>
                    <a:pt x="1144" y="1725"/>
                    <a:pt x="1513" y="1309"/>
                  </a:cubicBezTo>
                  <a:cubicBezTo>
                    <a:pt x="1787" y="999"/>
                    <a:pt x="2073" y="690"/>
                    <a:pt x="2346" y="368"/>
                  </a:cubicBezTo>
                  <a:cubicBezTo>
                    <a:pt x="2382" y="320"/>
                    <a:pt x="2418" y="273"/>
                    <a:pt x="2442" y="213"/>
                  </a:cubicBezTo>
                  <a:cubicBezTo>
                    <a:pt x="2442" y="92"/>
                    <a:pt x="2340" y="0"/>
                    <a:pt x="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10"/>
            <p:cNvSpPr/>
            <p:nvPr/>
          </p:nvSpPr>
          <p:spPr>
            <a:xfrm>
              <a:off x="6336388" y="3504500"/>
              <a:ext cx="59525" cy="64175"/>
            </a:xfrm>
            <a:custGeom>
              <a:rect b="b" l="l" r="r" t="t"/>
              <a:pathLst>
                <a:path extrusionOk="0" h="2567" w="2381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32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35" y="2339"/>
                  </a:cubicBezTo>
                  <a:cubicBezTo>
                    <a:pt x="1" y="2463"/>
                    <a:pt x="95" y="2566"/>
                    <a:pt x="207" y="2566"/>
                  </a:cubicBezTo>
                  <a:cubicBezTo>
                    <a:pt x="213" y="2566"/>
                    <a:pt x="219" y="2566"/>
                    <a:pt x="225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0" y="1125"/>
                    <a:pt x="2166" y="458"/>
                  </a:cubicBezTo>
                  <a:cubicBezTo>
                    <a:pt x="2225" y="386"/>
                    <a:pt x="2285" y="315"/>
                    <a:pt x="2332" y="244"/>
                  </a:cubicBezTo>
                  <a:cubicBezTo>
                    <a:pt x="2380" y="184"/>
                    <a:pt x="2368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10"/>
            <p:cNvSpPr/>
            <p:nvPr/>
          </p:nvSpPr>
          <p:spPr>
            <a:xfrm>
              <a:off x="6679538" y="3451050"/>
              <a:ext cx="61050" cy="59450"/>
            </a:xfrm>
            <a:custGeom>
              <a:rect b="b" l="l" r="r" t="t"/>
              <a:pathLst>
                <a:path extrusionOk="0" h="2378" w="2442">
                  <a:moveTo>
                    <a:pt x="2192" y="0"/>
                  </a:moveTo>
                  <a:cubicBezTo>
                    <a:pt x="2144" y="0"/>
                    <a:pt x="2084" y="48"/>
                    <a:pt x="2049" y="96"/>
                  </a:cubicBezTo>
                  <a:cubicBezTo>
                    <a:pt x="1406" y="715"/>
                    <a:pt x="763" y="1346"/>
                    <a:pt x="120" y="1977"/>
                  </a:cubicBezTo>
                  <a:cubicBezTo>
                    <a:pt x="60" y="2036"/>
                    <a:pt x="25" y="2096"/>
                    <a:pt x="1" y="2167"/>
                  </a:cubicBezTo>
                  <a:cubicBezTo>
                    <a:pt x="1" y="2239"/>
                    <a:pt x="25" y="2310"/>
                    <a:pt x="72" y="2358"/>
                  </a:cubicBezTo>
                  <a:cubicBezTo>
                    <a:pt x="82" y="2373"/>
                    <a:pt x="104" y="2377"/>
                    <a:pt x="129" y="2377"/>
                  </a:cubicBezTo>
                  <a:cubicBezTo>
                    <a:pt x="163" y="2377"/>
                    <a:pt x="205" y="2370"/>
                    <a:pt x="239" y="2370"/>
                  </a:cubicBezTo>
                  <a:cubicBezTo>
                    <a:pt x="263" y="2370"/>
                    <a:pt x="287" y="2334"/>
                    <a:pt x="310" y="2322"/>
                  </a:cubicBezTo>
                  <a:cubicBezTo>
                    <a:pt x="953" y="1715"/>
                    <a:pt x="1584" y="1096"/>
                    <a:pt x="2227" y="488"/>
                  </a:cubicBezTo>
                  <a:cubicBezTo>
                    <a:pt x="2299" y="429"/>
                    <a:pt x="2346" y="357"/>
                    <a:pt x="2394" y="286"/>
                  </a:cubicBezTo>
                  <a:cubicBezTo>
                    <a:pt x="2418" y="227"/>
                    <a:pt x="2442" y="155"/>
                    <a:pt x="2442" y="96"/>
                  </a:cubicBezTo>
                  <a:cubicBezTo>
                    <a:pt x="2370" y="48"/>
                    <a:pt x="2287" y="24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10"/>
            <p:cNvSpPr/>
            <p:nvPr/>
          </p:nvSpPr>
          <p:spPr>
            <a:xfrm>
              <a:off x="6564063" y="3295075"/>
              <a:ext cx="195575" cy="169175"/>
            </a:xfrm>
            <a:custGeom>
              <a:rect b="b" l="l" r="r" t="t"/>
              <a:pathLst>
                <a:path extrusionOk="0" h="6767" w="7823">
                  <a:moveTo>
                    <a:pt x="6045" y="1"/>
                  </a:moveTo>
                  <a:cubicBezTo>
                    <a:pt x="5980" y="1"/>
                    <a:pt x="5913" y="4"/>
                    <a:pt x="5846" y="12"/>
                  </a:cubicBezTo>
                  <a:cubicBezTo>
                    <a:pt x="5263" y="48"/>
                    <a:pt x="4739" y="370"/>
                    <a:pt x="4453" y="881"/>
                  </a:cubicBezTo>
                  <a:cubicBezTo>
                    <a:pt x="4310" y="1143"/>
                    <a:pt x="4203" y="1417"/>
                    <a:pt x="4036" y="1763"/>
                  </a:cubicBezTo>
                  <a:cubicBezTo>
                    <a:pt x="3941" y="1608"/>
                    <a:pt x="3882" y="1513"/>
                    <a:pt x="3810" y="1417"/>
                  </a:cubicBezTo>
                  <a:cubicBezTo>
                    <a:pt x="3691" y="1251"/>
                    <a:pt x="3572" y="1072"/>
                    <a:pt x="3441" y="905"/>
                  </a:cubicBezTo>
                  <a:cubicBezTo>
                    <a:pt x="3167" y="565"/>
                    <a:pt x="2587" y="294"/>
                    <a:pt x="1999" y="294"/>
                  </a:cubicBezTo>
                  <a:cubicBezTo>
                    <a:pt x="1743" y="294"/>
                    <a:pt x="1485" y="346"/>
                    <a:pt x="1250" y="465"/>
                  </a:cubicBezTo>
                  <a:cubicBezTo>
                    <a:pt x="488" y="858"/>
                    <a:pt x="119" y="1501"/>
                    <a:pt x="36" y="2334"/>
                  </a:cubicBezTo>
                  <a:cubicBezTo>
                    <a:pt x="0" y="2810"/>
                    <a:pt x="167" y="3275"/>
                    <a:pt x="500" y="3608"/>
                  </a:cubicBezTo>
                  <a:cubicBezTo>
                    <a:pt x="750" y="3882"/>
                    <a:pt x="1060" y="4108"/>
                    <a:pt x="1405" y="4275"/>
                  </a:cubicBezTo>
                  <a:cubicBezTo>
                    <a:pt x="1679" y="4406"/>
                    <a:pt x="1977" y="4537"/>
                    <a:pt x="2250" y="4680"/>
                  </a:cubicBezTo>
                  <a:cubicBezTo>
                    <a:pt x="2774" y="4930"/>
                    <a:pt x="3167" y="5382"/>
                    <a:pt x="3346" y="5930"/>
                  </a:cubicBezTo>
                  <a:cubicBezTo>
                    <a:pt x="3417" y="6132"/>
                    <a:pt x="3477" y="6335"/>
                    <a:pt x="3560" y="6525"/>
                  </a:cubicBezTo>
                  <a:cubicBezTo>
                    <a:pt x="3623" y="6697"/>
                    <a:pt x="3680" y="6767"/>
                    <a:pt x="3801" y="6767"/>
                  </a:cubicBezTo>
                  <a:cubicBezTo>
                    <a:pt x="3863" y="6767"/>
                    <a:pt x="3942" y="6748"/>
                    <a:pt x="4048" y="6716"/>
                  </a:cubicBezTo>
                  <a:cubicBezTo>
                    <a:pt x="4132" y="6513"/>
                    <a:pt x="4203" y="6299"/>
                    <a:pt x="4298" y="6096"/>
                  </a:cubicBezTo>
                  <a:cubicBezTo>
                    <a:pt x="4584" y="5525"/>
                    <a:pt x="5001" y="5037"/>
                    <a:pt x="5513" y="4668"/>
                  </a:cubicBezTo>
                  <a:cubicBezTo>
                    <a:pt x="5787" y="4453"/>
                    <a:pt x="6060" y="4251"/>
                    <a:pt x="6334" y="4049"/>
                  </a:cubicBezTo>
                  <a:cubicBezTo>
                    <a:pt x="6680" y="3799"/>
                    <a:pt x="6989" y="3501"/>
                    <a:pt x="7251" y="3179"/>
                  </a:cubicBezTo>
                  <a:cubicBezTo>
                    <a:pt x="7656" y="2703"/>
                    <a:pt x="7823" y="2072"/>
                    <a:pt x="7715" y="1465"/>
                  </a:cubicBezTo>
                  <a:cubicBezTo>
                    <a:pt x="7594" y="615"/>
                    <a:pt x="6879" y="1"/>
                    <a:pt x="6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10"/>
            <p:cNvSpPr/>
            <p:nvPr/>
          </p:nvSpPr>
          <p:spPr>
            <a:xfrm>
              <a:off x="6298063" y="3332900"/>
              <a:ext cx="199650" cy="175100"/>
            </a:xfrm>
            <a:custGeom>
              <a:rect b="b" l="l" r="r" t="t"/>
              <a:pathLst>
                <a:path extrusionOk="0" h="7004" w="7986">
                  <a:moveTo>
                    <a:pt x="6348" y="0"/>
                  </a:moveTo>
                  <a:cubicBezTo>
                    <a:pt x="6224" y="0"/>
                    <a:pt x="6091" y="15"/>
                    <a:pt x="5949" y="47"/>
                  </a:cubicBezTo>
                  <a:cubicBezTo>
                    <a:pt x="5616" y="119"/>
                    <a:pt x="5294" y="285"/>
                    <a:pt x="5044" y="523"/>
                  </a:cubicBezTo>
                  <a:cubicBezTo>
                    <a:pt x="4675" y="881"/>
                    <a:pt x="4389" y="1309"/>
                    <a:pt x="4235" y="1797"/>
                  </a:cubicBezTo>
                  <a:lnTo>
                    <a:pt x="4104" y="2155"/>
                  </a:lnTo>
                  <a:cubicBezTo>
                    <a:pt x="3985" y="2047"/>
                    <a:pt x="3889" y="1952"/>
                    <a:pt x="3794" y="1857"/>
                  </a:cubicBezTo>
                  <a:cubicBezTo>
                    <a:pt x="3389" y="1488"/>
                    <a:pt x="2889" y="1262"/>
                    <a:pt x="2341" y="1214"/>
                  </a:cubicBezTo>
                  <a:cubicBezTo>
                    <a:pt x="2276" y="1207"/>
                    <a:pt x="2212" y="1204"/>
                    <a:pt x="2148" y="1204"/>
                  </a:cubicBezTo>
                  <a:cubicBezTo>
                    <a:pt x="931" y="1204"/>
                    <a:pt x="0" y="2362"/>
                    <a:pt x="306" y="3583"/>
                  </a:cubicBezTo>
                  <a:cubicBezTo>
                    <a:pt x="460" y="4250"/>
                    <a:pt x="889" y="4691"/>
                    <a:pt x="1591" y="4798"/>
                  </a:cubicBezTo>
                  <a:cubicBezTo>
                    <a:pt x="1865" y="4833"/>
                    <a:pt x="2127" y="4857"/>
                    <a:pt x="2401" y="4881"/>
                  </a:cubicBezTo>
                  <a:cubicBezTo>
                    <a:pt x="2592" y="4893"/>
                    <a:pt x="2794" y="4893"/>
                    <a:pt x="2984" y="4917"/>
                  </a:cubicBezTo>
                  <a:cubicBezTo>
                    <a:pt x="3627" y="4964"/>
                    <a:pt x="4127" y="5250"/>
                    <a:pt x="4449" y="5822"/>
                  </a:cubicBezTo>
                  <a:cubicBezTo>
                    <a:pt x="4592" y="6096"/>
                    <a:pt x="4723" y="6381"/>
                    <a:pt x="4854" y="6667"/>
                  </a:cubicBezTo>
                  <a:cubicBezTo>
                    <a:pt x="4889" y="6762"/>
                    <a:pt x="4949" y="6858"/>
                    <a:pt x="5008" y="6941"/>
                  </a:cubicBezTo>
                  <a:cubicBezTo>
                    <a:pt x="5046" y="6983"/>
                    <a:pt x="5097" y="7003"/>
                    <a:pt x="5147" y="7003"/>
                  </a:cubicBezTo>
                  <a:cubicBezTo>
                    <a:pt x="5224" y="7003"/>
                    <a:pt x="5301" y="6956"/>
                    <a:pt x="5330" y="6869"/>
                  </a:cubicBezTo>
                  <a:cubicBezTo>
                    <a:pt x="5354" y="6750"/>
                    <a:pt x="5366" y="6631"/>
                    <a:pt x="5378" y="6512"/>
                  </a:cubicBezTo>
                  <a:cubicBezTo>
                    <a:pt x="5401" y="6167"/>
                    <a:pt x="5413" y="5822"/>
                    <a:pt x="5461" y="5476"/>
                  </a:cubicBezTo>
                  <a:cubicBezTo>
                    <a:pt x="5497" y="5060"/>
                    <a:pt x="5687" y="4667"/>
                    <a:pt x="5985" y="4369"/>
                  </a:cubicBezTo>
                  <a:cubicBezTo>
                    <a:pt x="6199" y="4155"/>
                    <a:pt x="6437" y="3964"/>
                    <a:pt x="6652" y="3762"/>
                  </a:cubicBezTo>
                  <a:cubicBezTo>
                    <a:pt x="6913" y="3536"/>
                    <a:pt x="7164" y="3298"/>
                    <a:pt x="7402" y="3036"/>
                  </a:cubicBezTo>
                  <a:cubicBezTo>
                    <a:pt x="7973" y="2333"/>
                    <a:pt x="7985" y="1333"/>
                    <a:pt x="7449" y="607"/>
                  </a:cubicBezTo>
                  <a:cubicBezTo>
                    <a:pt x="7184" y="228"/>
                    <a:pt x="6829" y="0"/>
                    <a:pt x="6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10"/>
            <p:cNvSpPr/>
            <p:nvPr/>
          </p:nvSpPr>
          <p:spPr>
            <a:xfrm>
              <a:off x="6537863" y="3494500"/>
              <a:ext cx="30975" cy="94475"/>
            </a:xfrm>
            <a:custGeom>
              <a:rect b="b" l="l" r="r" t="t"/>
              <a:pathLst>
                <a:path extrusionOk="0" h="3779" w="1239">
                  <a:moveTo>
                    <a:pt x="441" y="1"/>
                  </a:moveTo>
                  <a:cubicBezTo>
                    <a:pt x="405" y="60"/>
                    <a:pt x="369" y="120"/>
                    <a:pt x="334" y="179"/>
                  </a:cubicBezTo>
                  <a:cubicBezTo>
                    <a:pt x="119" y="953"/>
                    <a:pt x="0" y="1751"/>
                    <a:pt x="0" y="2560"/>
                  </a:cubicBezTo>
                  <a:cubicBezTo>
                    <a:pt x="0" y="2751"/>
                    <a:pt x="24" y="2953"/>
                    <a:pt x="84" y="3132"/>
                  </a:cubicBezTo>
                  <a:cubicBezTo>
                    <a:pt x="143" y="3382"/>
                    <a:pt x="310" y="3596"/>
                    <a:pt x="524" y="3727"/>
                  </a:cubicBezTo>
                  <a:cubicBezTo>
                    <a:pt x="569" y="3762"/>
                    <a:pt x="620" y="3778"/>
                    <a:pt x="670" y="3778"/>
                  </a:cubicBezTo>
                  <a:cubicBezTo>
                    <a:pt x="740" y="3778"/>
                    <a:pt x="809" y="3747"/>
                    <a:pt x="858" y="3692"/>
                  </a:cubicBezTo>
                  <a:cubicBezTo>
                    <a:pt x="929" y="3620"/>
                    <a:pt x="989" y="3537"/>
                    <a:pt x="1024" y="3430"/>
                  </a:cubicBezTo>
                  <a:cubicBezTo>
                    <a:pt x="1096" y="3227"/>
                    <a:pt x="1143" y="3001"/>
                    <a:pt x="1167" y="2787"/>
                  </a:cubicBezTo>
                  <a:cubicBezTo>
                    <a:pt x="1239" y="1798"/>
                    <a:pt x="965" y="894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6" name="Google Shape;576;p10"/>
          <p:cNvGrpSpPr/>
          <p:nvPr/>
        </p:nvGrpSpPr>
        <p:grpSpPr>
          <a:xfrm rot="-1030716">
            <a:off x="5577848" y="1731435"/>
            <a:ext cx="1544299" cy="1544299"/>
            <a:chOff x="5182308" y="2185314"/>
            <a:chExt cx="735900" cy="735900"/>
          </a:xfrm>
        </p:grpSpPr>
        <p:sp>
          <p:nvSpPr>
            <p:cNvPr id="577" name="Google Shape;577;p10"/>
            <p:cNvSpPr/>
            <p:nvPr/>
          </p:nvSpPr>
          <p:spPr>
            <a:xfrm>
              <a:off x="5182308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10"/>
            <p:cNvSpPr/>
            <p:nvPr/>
          </p:nvSpPr>
          <p:spPr>
            <a:xfrm>
              <a:off x="5238888" y="2248225"/>
              <a:ext cx="618250" cy="606650"/>
            </a:xfrm>
            <a:custGeom>
              <a:rect b="b" l="l" r="r" t="t"/>
              <a:pathLst>
                <a:path extrusionOk="0" h="24266" w="24730">
                  <a:moveTo>
                    <a:pt x="12740" y="0"/>
                  </a:moveTo>
                  <a:cubicBezTo>
                    <a:pt x="12121" y="0"/>
                    <a:pt x="11502" y="36"/>
                    <a:pt x="10895" y="131"/>
                  </a:cubicBezTo>
                  <a:cubicBezTo>
                    <a:pt x="7799" y="512"/>
                    <a:pt x="5001" y="2108"/>
                    <a:pt x="3096" y="4572"/>
                  </a:cubicBezTo>
                  <a:cubicBezTo>
                    <a:pt x="858" y="7394"/>
                    <a:pt x="1" y="10585"/>
                    <a:pt x="560" y="14050"/>
                  </a:cubicBezTo>
                  <a:cubicBezTo>
                    <a:pt x="1215" y="18086"/>
                    <a:pt x="3418" y="21086"/>
                    <a:pt x="7097" y="22979"/>
                  </a:cubicBezTo>
                  <a:cubicBezTo>
                    <a:pt x="8718" y="23825"/>
                    <a:pt x="10513" y="24265"/>
                    <a:pt x="12334" y="24265"/>
                  </a:cubicBezTo>
                  <a:cubicBezTo>
                    <a:pt x="12358" y="24265"/>
                    <a:pt x="12383" y="24265"/>
                    <a:pt x="12407" y="24265"/>
                  </a:cubicBezTo>
                  <a:cubicBezTo>
                    <a:pt x="12871" y="24265"/>
                    <a:pt x="13336" y="24241"/>
                    <a:pt x="13800" y="24194"/>
                  </a:cubicBezTo>
                  <a:cubicBezTo>
                    <a:pt x="16276" y="23944"/>
                    <a:pt x="18610" y="22932"/>
                    <a:pt x="20479" y="21300"/>
                  </a:cubicBezTo>
                  <a:cubicBezTo>
                    <a:pt x="23230" y="18895"/>
                    <a:pt x="24658" y="15800"/>
                    <a:pt x="24718" y="12073"/>
                  </a:cubicBezTo>
                  <a:cubicBezTo>
                    <a:pt x="24730" y="11418"/>
                    <a:pt x="24682" y="10752"/>
                    <a:pt x="24563" y="10109"/>
                  </a:cubicBezTo>
                  <a:cubicBezTo>
                    <a:pt x="24063" y="7263"/>
                    <a:pt x="22753" y="4882"/>
                    <a:pt x="20670" y="3048"/>
                  </a:cubicBezTo>
                  <a:cubicBezTo>
                    <a:pt x="18360" y="1024"/>
                    <a:pt x="15693" y="0"/>
                    <a:pt x="127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10"/>
            <p:cNvSpPr/>
            <p:nvPr/>
          </p:nvSpPr>
          <p:spPr>
            <a:xfrm>
              <a:off x="5261813" y="2270550"/>
              <a:ext cx="573000" cy="562075"/>
            </a:xfrm>
            <a:custGeom>
              <a:rect b="b" l="l" r="r" t="t"/>
              <a:pathLst>
                <a:path extrusionOk="0" h="22483" w="22920">
                  <a:moveTo>
                    <a:pt x="11818" y="0"/>
                  </a:moveTo>
                  <a:cubicBezTo>
                    <a:pt x="11256" y="0"/>
                    <a:pt x="10682" y="40"/>
                    <a:pt x="10097" y="119"/>
                  </a:cubicBezTo>
                  <a:cubicBezTo>
                    <a:pt x="7251" y="476"/>
                    <a:pt x="4656" y="1953"/>
                    <a:pt x="2882" y="4227"/>
                  </a:cubicBezTo>
                  <a:cubicBezTo>
                    <a:pt x="846" y="6811"/>
                    <a:pt x="0" y="9751"/>
                    <a:pt x="536" y="13014"/>
                  </a:cubicBezTo>
                  <a:cubicBezTo>
                    <a:pt x="1143" y="16776"/>
                    <a:pt x="3203" y="19550"/>
                    <a:pt x="6584" y="21289"/>
                  </a:cubicBezTo>
                  <a:cubicBezTo>
                    <a:pt x="8120" y="22080"/>
                    <a:pt x="9809" y="22482"/>
                    <a:pt x="11515" y="22482"/>
                  </a:cubicBezTo>
                  <a:cubicBezTo>
                    <a:pt x="11939" y="22482"/>
                    <a:pt x="12364" y="22457"/>
                    <a:pt x="12788" y="22408"/>
                  </a:cubicBezTo>
                  <a:cubicBezTo>
                    <a:pt x="15086" y="22170"/>
                    <a:pt x="17241" y="21241"/>
                    <a:pt x="18979" y="19729"/>
                  </a:cubicBezTo>
                  <a:cubicBezTo>
                    <a:pt x="21574" y="17467"/>
                    <a:pt x="22860" y="14585"/>
                    <a:pt x="22908" y="11168"/>
                  </a:cubicBezTo>
                  <a:cubicBezTo>
                    <a:pt x="22920" y="10561"/>
                    <a:pt x="22872" y="9954"/>
                    <a:pt x="22765" y="9358"/>
                  </a:cubicBezTo>
                  <a:cubicBezTo>
                    <a:pt x="22313" y="6775"/>
                    <a:pt x="21146" y="4572"/>
                    <a:pt x="19157" y="2834"/>
                  </a:cubicBezTo>
                  <a:cubicBezTo>
                    <a:pt x="17005" y="938"/>
                    <a:pt x="14549" y="0"/>
                    <a:pt x="118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10"/>
            <p:cNvSpPr/>
            <p:nvPr/>
          </p:nvSpPr>
          <p:spPr>
            <a:xfrm>
              <a:off x="5332063" y="2563900"/>
              <a:ext cx="450675" cy="189725"/>
            </a:xfrm>
            <a:custGeom>
              <a:rect b="b" l="l" r="r" t="t"/>
              <a:pathLst>
                <a:path extrusionOk="0" h="7589" w="18027">
                  <a:moveTo>
                    <a:pt x="1418" y="437"/>
                  </a:moveTo>
                  <a:cubicBezTo>
                    <a:pt x="1582" y="437"/>
                    <a:pt x="1750" y="497"/>
                    <a:pt x="1905" y="625"/>
                  </a:cubicBezTo>
                  <a:cubicBezTo>
                    <a:pt x="2024" y="720"/>
                    <a:pt x="2131" y="827"/>
                    <a:pt x="2227" y="934"/>
                  </a:cubicBezTo>
                  <a:cubicBezTo>
                    <a:pt x="2334" y="1065"/>
                    <a:pt x="2441" y="1196"/>
                    <a:pt x="2536" y="1327"/>
                  </a:cubicBezTo>
                  <a:cubicBezTo>
                    <a:pt x="3203" y="2196"/>
                    <a:pt x="4072" y="2899"/>
                    <a:pt x="5060" y="3363"/>
                  </a:cubicBezTo>
                  <a:cubicBezTo>
                    <a:pt x="5727" y="3673"/>
                    <a:pt x="6430" y="3911"/>
                    <a:pt x="7144" y="4090"/>
                  </a:cubicBezTo>
                  <a:cubicBezTo>
                    <a:pt x="7720" y="4234"/>
                    <a:pt x="8297" y="4275"/>
                    <a:pt x="8873" y="4275"/>
                  </a:cubicBezTo>
                  <a:cubicBezTo>
                    <a:pt x="9297" y="4275"/>
                    <a:pt x="9721" y="4253"/>
                    <a:pt x="10144" y="4232"/>
                  </a:cubicBezTo>
                  <a:cubicBezTo>
                    <a:pt x="11633" y="3947"/>
                    <a:pt x="13049" y="3482"/>
                    <a:pt x="14264" y="2518"/>
                  </a:cubicBezTo>
                  <a:cubicBezTo>
                    <a:pt x="14704" y="2161"/>
                    <a:pt x="15109" y="1756"/>
                    <a:pt x="15454" y="1315"/>
                  </a:cubicBezTo>
                  <a:cubicBezTo>
                    <a:pt x="15609" y="1125"/>
                    <a:pt x="15752" y="934"/>
                    <a:pt x="15919" y="756"/>
                  </a:cubicBezTo>
                  <a:cubicBezTo>
                    <a:pt x="16129" y="533"/>
                    <a:pt x="16351" y="440"/>
                    <a:pt x="16561" y="440"/>
                  </a:cubicBezTo>
                  <a:cubicBezTo>
                    <a:pt x="16921" y="440"/>
                    <a:pt x="17240" y="716"/>
                    <a:pt x="17383" y="1077"/>
                  </a:cubicBezTo>
                  <a:cubicBezTo>
                    <a:pt x="17502" y="1387"/>
                    <a:pt x="17526" y="1720"/>
                    <a:pt x="17455" y="2054"/>
                  </a:cubicBezTo>
                  <a:cubicBezTo>
                    <a:pt x="17371" y="2411"/>
                    <a:pt x="17217" y="2756"/>
                    <a:pt x="17002" y="3066"/>
                  </a:cubicBezTo>
                  <a:cubicBezTo>
                    <a:pt x="16967" y="3101"/>
                    <a:pt x="16895" y="3113"/>
                    <a:pt x="16848" y="3137"/>
                  </a:cubicBezTo>
                  <a:cubicBezTo>
                    <a:pt x="16907" y="3244"/>
                    <a:pt x="16836" y="3304"/>
                    <a:pt x="16764" y="3375"/>
                  </a:cubicBezTo>
                  <a:cubicBezTo>
                    <a:pt x="15824" y="4816"/>
                    <a:pt x="14514" y="5804"/>
                    <a:pt x="12930" y="6435"/>
                  </a:cubicBezTo>
                  <a:cubicBezTo>
                    <a:pt x="12406" y="6638"/>
                    <a:pt x="11883" y="6792"/>
                    <a:pt x="11335" y="6911"/>
                  </a:cubicBezTo>
                  <a:cubicBezTo>
                    <a:pt x="11216" y="6935"/>
                    <a:pt x="11097" y="6935"/>
                    <a:pt x="10966" y="6959"/>
                  </a:cubicBezTo>
                  <a:lnTo>
                    <a:pt x="10966" y="5911"/>
                  </a:lnTo>
                  <a:cubicBezTo>
                    <a:pt x="11002" y="5887"/>
                    <a:pt x="11049" y="5852"/>
                    <a:pt x="11097" y="5840"/>
                  </a:cubicBezTo>
                  <a:cubicBezTo>
                    <a:pt x="11454" y="5733"/>
                    <a:pt x="11811" y="5637"/>
                    <a:pt x="12156" y="5542"/>
                  </a:cubicBezTo>
                  <a:cubicBezTo>
                    <a:pt x="12287" y="5685"/>
                    <a:pt x="12240" y="5840"/>
                    <a:pt x="12276" y="5983"/>
                  </a:cubicBezTo>
                  <a:cubicBezTo>
                    <a:pt x="12299" y="6090"/>
                    <a:pt x="12323" y="6185"/>
                    <a:pt x="12371" y="6280"/>
                  </a:cubicBezTo>
                  <a:cubicBezTo>
                    <a:pt x="12406" y="6328"/>
                    <a:pt x="12466" y="6340"/>
                    <a:pt x="12514" y="6340"/>
                  </a:cubicBezTo>
                  <a:cubicBezTo>
                    <a:pt x="12573" y="6316"/>
                    <a:pt x="12621" y="6280"/>
                    <a:pt x="12645" y="6233"/>
                  </a:cubicBezTo>
                  <a:cubicBezTo>
                    <a:pt x="12657" y="6161"/>
                    <a:pt x="12657" y="6078"/>
                    <a:pt x="12645" y="6006"/>
                  </a:cubicBezTo>
                  <a:cubicBezTo>
                    <a:pt x="12633" y="5804"/>
                    <a:pt x="12609" y="5590"/>
                    <a:pt x="12597" y="5375"/>
                  </a:cubicBezTo>
                  <a:lnTo>
                    <a:pt x="13597" y="4887"/>
                  </a:lnTo>
                  <a:cubicBezTo>
                    <a:pt x="13716" y="4971"/>
                    <a:pt x="13680" y="5066"/>
                    <a:pt x="13704" y="5149"/>
                  </a:cubicBezTo>
                  <a:cubicBezTo>
                    <a:pt x="13716" y="5280"/>
                    <a:pt x="13728" y="5411"/>
                    <a:pt x="13764" y="5542"/>
                  </a:cubicBezTo>
                  <a:cubicBezTo>
                    <a:pt x="13764" y="5630"/>
                    <a:pt x="13846" y="5698"/>
                    <a:pt x="13933" y="5698"/>
                  </a:cubicBezTo>
                  <a:cubicBezTo>
                    <a:pt x="13940" y="5698"/>
                    <a:pt x="13947" y="5698"/>
                    <a:pt x="13954" y="5697"/>
                  </a:cubicBezTo>
                  <a:cubicBezTo>
                    <a:pt x="14050" y="5673"/>
                    <a:pt x="14109" y="5590"/>
                    <a:pt x="14109" y="5495"/>
                  </a:cubicBezTo>
                  <a:cubicBezTo>
                    <a:pt x="14097" y="5411"/>
                    <a:pt x="14097" y="5316"/>
                    <a:pt x="14085" y="5233"/>
                  </a:cubicBezTo>
                  <a:cubicBezTo>
                    <a:pt x="14073" y="5042"/>
                    <a:pt x="14073" y="4852"/>
                    <a:pt x="14061" y="4637"/>
                  </a:cubicBezTo>
                  <a:cubicBezTo>
                    <a:pt x="14228" y="4506"/>
                    <a:pt x="14395" y="4375"/>
                    <a:pt x="14562" y="4268"/>
                  </a:cubicBezTo>
                  <a:cubicBezTo>
                    <a:pt x="14740" y="4161"/>
                    <a:pt x="14871" y="3994"/>
                    <a:pt x="15109" y="3899"/>
                  </a:cubicBezTo>
                  <a:cubicBezTo>
                    <a:pt x="15121" y="4042"/>
                    <a:pt x="15133" y="4161"/>
                    <a:pt x="15157" y="4268"/>
                  </a:cubicBezTo>
                  <a:cubicBezTo>
                    <a:pt x="15169" y="4363"/>
                    <a:pt x="15193" y="4471"/>
                    <a:pt x="15216" y="4566"/>
                  </a:cubicBezTo>
                  <a:cubicBezTo>
                    <a:pt x="15236" y="4624"/>
                    <a:pt x="15287" y="4682"/>
                    <a:pt x="15350" y="4682"/>
                  </a:cubicBezTo>
                  <a:cubicBezTo>
                    <a:pt x="15365" y="4682"/>
                    <a:pt x="15380" y="4680"/>
                    <a:pt x="15395" y="4673"/>
                  </a:cubicBezTo>
                  <a:cubicBezTo>
                    <a:pt x="15454" y="4637"/>
                    <a:pt x="15514" y="4590"/>
                    <a:pt x="15538" y="4518"/>
                  </a:cubicBezTo>
                  <a:cubicBezTo>
                    <a:pt x="15550" y="4435"/>
                    <a:pt x="15550" y="4340"/>
                    <a:pt x="15538" y="4256"/>
                  </a:cubicBezTo>
                  <a:cubicBezTo>
                    <a:pt x="15526" y="3994"/>
                    <a:pt x="15514" y="3744"/>
                    <a:pt x="15502" y="3494"/>
                  </a:cubicBezTo>
                  <a:lnTo>
                    <a:pt x="16371" y="2506"/>
                  </a:lnTo>
                  <a:cubicBezTo>
                    <a:pt x="16407" y="2577"/>
                    <a:pt x="16443" y="2649"/>
                    <a:pt x="16467" y="2720"/>
                  </a:cubicBezTo>
                  <a:cubicBezTo>
                    <a:pt x="16490" y="2804"/>
                    <a:pt x="16490" y="2899"/>
                    <a:pt x="16502" y="2982"/>
                  </a:cubicBezTo>
                  <a:cubicBezTo>
                    <a:pt x="16531" y="3125"/>
                    <a:pt x="16567" y="3169"/>
                    <a:pt x="16707" y="3169"/>
                  </a:cubicBezTo>
                  <a:cubicBezTo>
                    <a:pt x="16742" y="3169"/>
                    <a:pt x="16785" y="3166"/>
                    <a:pt x="16836" y="3161"/>
                  </a:cubicBezTo>
                  <a:cubicBezTo>
                    <a:pt x="16848" y="2923"/>
                    <a:pt x="16836" y="2685"/>
                    <a:pt x="16824" y="2447"/>
                  </a:cubicBezTo>
                  <a:cubicBezTo>
                    <a:pt x="16788" y="2149"/>
                    <a:pt x="16776" y="1875"/>
                    <a:pt x="16967" y="1613"/>
                  </a:cubicBezTo>
                  <a:cubicBezTo>
                    <a:pt x="16788" y="1434"/>
                    <a:pt x="16681" y="1184"/>
                    <a:pt x="16669" y="934"/>
                  </a:cubicBezTo>
                  <a:cubicBezTo>
                    <a:pt x="16669" y="887"/>
                    <a:pt x="16657" y="839"/>
                    <a:pt x="16621" y="815"/>
                  </a:cubicBezTo>
                  <a:cubicBezTo>
                    <a:pt x="16562" y="768"/>
                    <a:pt x="16490" y="744"/>
                    <a:pt x="16419" y="744"/>
                  </a:cubicBezTo>
                  <a:cubicBezTo>
                    <a:pt x="16371" y="768"/>
                    <a:pt x="16324" y="803"/>
                    <a:pt x="16312" y="863"/>
                  </a:cubicBezTo>
                  <a:cubicBezTo>
                    <a:pt x="16288" y="1006"/>
                    <a:pt x="16288" y="1161"/>
                    <a:pt x="16324" y="1304"/>
                  </a:cubicBezTo>
                  <a:cubicBezTo>
                    <a:pt x="16431" y="1732"/>
                    <a:pt x="16276" y="2054"/>
                    <a:pt x="15978" y="2351"/>
                  </a:cubicBezTo>
                  <a:cubicBezTo>
                    <a:pt x="15835" y="2482"/>
                    <a:pt x="15728" y="2673"/>
                    <a:pt x="15514" y="2792"/>
                  </a:cubicBezTo>
                  <a:cubicBezTo>
                    <a:pt x="15502" y="2685"/>
                    <a:pt x="15490" y="2637"/>
                    <a:pt x="15478" y="2542"/>
                  </a:cubicBezTo>
                  <a:cubicBezTo>
                    <a:pt x="15478" y="2458"/>
                    <a:pt x="15478" y="2363"/>
                    <a:pt x="15454" y="2280"/>
                  </a:cubicBezTo>
                  <a:cubicBezTo>
                    <a:pt x="15431" y="2149"/>
                    <a:pt x="15359" y="2077"/>
                    <a:pt x="15252" y="2077"/>
                  </a:cubicBezTo>
                  <a:cubicBezTo>
                    <a:pt x="15145" y="2077"/>
                    <a:pt x="15062" y="2173"/>
                    <a:pt x="15062" y="2280"/>
                  </a:cubicBezTo>
                  <a:lnTo>
                    <a:pt x="15062" y="2685"/>
                  </a:lnTo>
                  <a:cubicBezTo>
                    <a:pt x="15073" y="2851"/>
                    <a:pt x="15085" y="3018"/>
                    <a:pt x="15085" y="3185"/>
                  </a:cubicBezTo>
                  <a:cubicBezTo>
                    <a:pt x="15073" y="3220"/>
                    <a:pt x="15062" y="3268"/>
                    <a:pt x="15062" y="3304"/>
                  </a:cubicBezTo>
                  <a:cubicBezTo>
                    <a:pt x="14776" y="3566"/>
                    <a:pt x="14490" y="3863"/>
                    <a:pt x="14073" y="4054"/>
                  </a:cubicBezTo>
                  <a:cubicBezTo>
                    <a:pt x="14061" y="3840"/>
                    <a:pt x="14050" y="3673"/>
                    <a:pt x="14038" y="3482"/>
                  </a:cubicBezTo>
                  <a:cubicBezTo>
                    <a:pt x="14027" y="3320"/>
                    <a:pt x="13938" y="3217"/>
                    <a:pt x="13832" y="3217"/>
                  </a:cubicBezTo>
                  <a:cubicBezTo>
                    <a:pt x="13822" y="3217"/>
                    <a:pt x="13811" y="3218"/>
                    <a:pt x="13800" y="3220"/>
                  </a:cubicBezTo>
                  <a:cubicBezTo>
                    <a:pt x="13692" y="3244"/>
                    <a:pt x="13621" y="3328"/>
                    <a:pt x="13621" y="3494"/>
                  </a:cubicBezTo>
                  <a:lnTo>
                    <a:pt x="13621" y="4352"/>
                  </a:lnTo>
                  <a:cubicBezTo>
                    <a:pt x="13323" y="4602"/>
                    <a:pt x="12966" y="4768"/>
                    <a:pt x="12585" y="4863"/>
                  </a:cubicBezTo>
                  <a:lnTo>
                    <a:pt x="12537" y="4518"/>
                  </a:lnTo>
                  <a:cubicBezTo>
                    <a:pt x="12514" y="4375"/>
                    <a:pt x="12490" y="4209"/>
                    <a:pt x="12466" y="4078"/>
                  </a:cubicBezTo>
                  <a:cubicBezTo>
                    <a:pt x="12445" y="3963"/>
                    <a:pt x="12370" y="3895"/>
                    <a:pt x="12288" y="3895"/>
                  </a:cubicBezTo>
                  <a:cubicBezTo>
                    <a:pt x="12276" y="3895"/>
                    <a:pt x="12264" y="3896"/>
                    <a:pt x="12252" y="3899"/>
                  </a:cubicBezTo>
                  <a:cubicBezTo>
                    <a:pt x="12145" y="3923"/>
                    <a:pt x="12073" y="4030"/>
                    <a:pt x="12085" y="4137"/>
                  </a:cubicBezTo>
                  <a:cubicBezTo>
                    <a:pt x="12097" y="4280"/>
                    <a:pt x="12109" y="4435"/>
                    <a:pt x="12121" y="4578"/>
                  </a:cubicBezTo>
                  <a:cubicBezTo>
                    <a:pt x="12145" y="4733"/>
                    <a:pt x="12156" y="4875"/>
                    <a:pt x="12180" y="5042"/>
                  </a:cubicBezTo>
                  <a:cubicBezTo>
                    <a:pt x="11799" y="5268"/>
                    <a:pt x="11383" y="5316"/>
                    <a:pt x="10990" y="5423"/>
                  </a:cubicBezTo>
                  <a:cubicBezTo>
                    <a:pt x="10930" y="5221"/>
                    <a:pt x="10906" y="5018"/>
                    <a:pt x="10930" y="4804"/>
                  </a:cubicBezTo>
                  <a:cubicBezTo>
                    <a:pt x="10918" y="4685"/>
                    <a:pt x="10918" y="4566"/>
                    <a:pt x="10894" y="4447"/>
                  </a:cubicBezTo>
                  <a:cubicBezTo>
                    <a:pt x="10884" y="4366"/>
                    <a:pt x="10814" y="4311"/>
                    <a:pt x="10734" y="4311"/>
                  </a:cubicBezTo>
                  <a:cubicBezTo>
                    <a:pt x="10720" y="4311"/>
                    <a:pt x="10706" y="4312"/>
                    <a:pt x="10692" y="4316"/>
                  </a:cubicBezTo>
                  <a:cubicBezTo>
                    <a:pt x="10632" y="4340"/>
                    <a:pt x="10561" y="4399"/>
                    <a:pt x="10549" y="4459"/>
                  </a:cubicBezTo>
                  <a:cubicBezTo>
                    <a:pt x="10525" y="4602"/>
                    <a:pt x="10525" y="4756"/>
                    <a:pt x="10525" y="4899"/>
                  </a:cubicBezTo>
                  <a:cubicBezTo>
                    <a:pt x="10525" y="5090"/>
                    <a:pt x="10573" y="5280"/>
                    <a:pt x="10513" y="5495"/>
                  </a:cubicBezTo>
                  <a:cubicBezTo>
                    <a:pt x="10109" y="5625"/>
                    <a:pt x="9692" y="5614"/>
                    <a:pt x="9263" y="5673"/>
                  </a:cubicBezTo>
                  <a:cubicBezTo>
                    <a:pt x="9228" y="5590"/>
                    <a:pt x="9204" y="5495"/>
                    <a:pt x="9192" y="5399"/>
                  </a:cubicBezTo>
                  <a:lnTo>
                    <a:pt x="9192" y="4863"/>
                  </a:lnTo>
                  <a:cubicBezTo>
                    <a:pt x="9192" y="4792"/>
                    <a:pt x="9180" y="4721"/>
                    <a:pt x="9144" y="4649"/>
                  </a:cubicBezTo>
                  <a:cubicBezTo>
                    <a:pt x="9097" y="4590"/>
                    <a:pt x="9037" y="4554"/>
                    <a:pt x="8966" y="4542"/>
                  </a:cubicBezTo>
                  <a:cubicBezTo>
                    <a:pt x="8894" y="4554"/>
                    <a:pt x="8823" y="4602"/>
                    <a:pt x="8787" y="4661"/>
                  </a:cubicBezTo>
                  <a:cubicBezTo>
                    <a:pt x="8763" y="4744"/>
                    <a:pt x="8751" y="4840"/>
                    <a:pt x="8763" y="4923"/>
                  </a:cubicBezTo>
                  <a:lnTo>
                    <a:pt x="8763" y="5625"/>
                  </a:lnTo>
                  <a:cubicBezTo>
                    <a:pt x="8660" y="5641"/>
                    <a:pt x="8560" y="5648"/>
                    <a:pt x="8462" y="5648"/>
                  </a:cubicBezTo>
                  <a:cubicBezTo>
                    <a:pt x="8116" y="5648"/>
                    <a:pt x="7795" y="5567"/>
                    <a:pt x="7489" y="5530"/>
                  </a:cubicBezTo>
                  <a:cubicBezTo>
                    <a:pt x="7370" y="5364"/>
                    <a:pt x="7418" y="5233"/>
                    <a:pt x="7418" y="5102"/>
                  </a:cubicBezTo>
                  <a:cubicBezTo>
                    <a:pt x="7406" y="4887"/>
                    <a:pt x="7418" y="4685"/>
                    <a:pt x="7406" y="4471"/>
                  </a:cubicBezTo>
                  <a:cubicBezTo>
                    <a:pt x="7406" y="4375"/>
                    <a:pt x="7323" y="4304"/>
                    <a:pt x="7227" y="4304"/>
                  </a:cubicBezTo>
                  <a:cubicBezTo>
                    <a:pt x="7132" y="4304"/>
                    <a:pt x="7049" y="4375"/>
                    <a:pt x="7049" y="4471"/>
                  </a:cubicBezTo>
                  <a:cubicBezTo>
                    <a:pt x="7025" y="4590"/>
                    <a:pt x="7025" y="4709"/>
                    <a:pt x="7013" y="4828"/>
                  </a:cubicBezTo>
                  <a:cubicBezTo>
                    <a:pt x="7013" y="5006"/>
                    <a:pt x="7001" y="5185"/>
                    <a:pt x="6989" y="5387"/>
                  </a:cubicBezTo>
                  <a:cubicBezTo>
                    <a:pt x="6584" y="5340"/>
                    <a:pt x="6191" y="5244"/>
                    <a:pt x="5810" y="5090"/>
                  </a:cubicBezTo>
                  <a:cubicBezTo>
                    <a:pt x="5775" y="4852"/>
                    <a:pt x="5787" y="4625"/>
                    <a:pt x="5834" y="4399"/>
                  </a:cubicBezTo>
                  <a:cubicBezTo>
                    <a:pt x="5846" y="4280"/>
                    <a:pt x="5858" y="4161"/>
                    <a:pt x="5846" y="4042"/>
                  </a:cubicBezTo>
                  <a:cubicBezTo>
                    <a:pt x="5846" y="3971"/>
                    <a:pt x="5760" y="3891"/>
                    <a:pt x="5690" y="3891"/>
                  </a:cubicBezTo>
                  <a:cubicBezTo>
                    <a:pt x="5678" y="3891"/>
                    <a:pt x="5666" y="3894"/>
                    <a:pt x="5656" y="3899"/>
                  </a:cubicBezTo>
                  <a:cubicBezTo>
                    <a:pt x="5584" y="3911"/>
                    <a:pt x="5525" y="3959"/>
                    <a:pt x="5489" y="4018"/>
                  </a:cubicBezTo>
                  <a:cubicBezTo>
                    <a:pt x="5453" y="4137"/>
                    <a:pt x="5441" y="4256"/>
                    <a:pt x="5429" y="4375"/>
                  </a:cubicBezTo>
                  <a:cubicBezTo>
                    <a:pt x="5429" y="4530"/>
                    <a:pt x="5406" y="4697"/>
                    <a:pt x="5346" y="4852"/>
                  </a:cubicBezTo>
                  <a:cubicBezTo>
                    <a:pt x="4989" y="4780"/>
                    <a:pt x="4703" y="4637"/>
                    <a:pt x="4275" y="4328"/>
                  </a:cubicBezTo>
                  <a:cubicBezTo>
                    <a:pt x="4286" y="4137"/>
                    <a:pt x="4298" y="3935"/>
                    <a:pt x="4310" y="3732"/>
                  </a:cubicBezTo>
                  <a:cubicBezTo>
                    <a:pt x="4310" y="3625"/>
                    <a:pt x="4310" y="3518"/>
                    <a:pt x="4310" y="3411"/>
                  </a:cubicBezTo>
                  <a:cubicBezTo>
                    <a:pt x="4298" y="3304"/>
                    <a:pt x="4203" y="3220"/>
                    <a:pt x="4096" y="3220"/>
                  </a:cubicBezTo>
                  <a:cubicBezTo>
                    <a:pt x="4001" y="3232"/>
                    <a:pt x="3929" y="3304"/>
                    <a:pt x="3917" y="3399"/>
                  </a:cubicBezTo>
                  <a:cubicBezTo>
                    <a:pt x="3894" y="3530"/>
                    <a:pt x="3894" y="3661"/>
                    <a:pt x="3894" y="3804"/>
                  </a:cubicBezTo>
                  <a:cubicBezTo>
                    <a:pt x="3894" y="3875"/>
                    <a:pt x="3882" y="3947"/>
                    <a:pt x="3870" y="4054"/>
                  </a:cubicBezTo>
                  <a:cubicBezTo>
                    <a:pt x="3798" y="4030"/>
                    <a:pt x="3727" y="3994"/>
                    <a:pt x="3655" y="3959"/>
                  </a:cubicBezTo>
                  <a:cubicBezTo>
                    <a:pt x="3441" y="3780"/>
                    <a:pt x="3215" y="3601"/>
                    <a:pt x="2989" y="3423"/>
                  </a:cubicBezTo>
                  <a:cubicBezTo>
                    <a:pt x="2881" y="3339"/>
                    <a:pt x="2822" y="3209"/>
                    <a:pt x="2846" y="3066"/>
                  </a:cubicBezTo>
                  <a:cubicBezTo>
                    <a:pt x="2858" y="2887"/>
                    <a:pt x="2881" y="2708"/>
                    <a:pt x="2881" y="2530"/>
                  </a:cubicBezTo>
                  <a:cubicBezTo>
                    <a:pt x="2881" y="2423"/>
                    <a:pt x="2870" y="2316"/>
                    <a:pt x="2846" y="2220"/>
                  </a:cubicBezTo>
                  <a:cubicBezTo>
                    <a:pt x="2822" y="2149"/>
                    <a:pt x="2762" y="2101"/>
                    <a:pt x="2703" y="2077"/>
                  </a:cubicBezTo>
                  <a:cubicBezTo>
                    <a:pt x="2690" y="2074"/>
                    <a:pt x="2678" y="2073"/>
                    <a:pt x="2667" y="2073"/>
                  </a:cubicBezTo>
                  <a:cubicBezTo>
                    <a:pt x="2589" y="2073"/>
                    <a:pt x="2531" y="2138"/>
                    <a:pt x="2500" y="2220"/>
                  </a:cubicBezTo>
                  <a:cubicBezTo>
                    <a:pt x="2477" y="2268"/>
                    <a:pt x="2465" y="2327"/>
                    <a:pt x="2465" y="2387"/>
                  </a:cubicBezTo>
                  <a:cubicBezTo>
                    <a:pt x="2453" y="2506"/>
                    <a:pt x="2453" y="2625"/>
                    <a:pt x="2453" y="2744"/>
                  </a:cubicBezTo>
                  <a:cubicBezTo>
                    <a:pt x="2428" y="2755"/>
                    <a:pt x="2406" y="2760"/>
                    <a:pt x="2387" y="2760"/>
                  </a:cubicBezTo>
                  <a:cubicBezTo>
                    <a:pt x="2324" y="2760"/>
                    <a:pt x="2287" y="2709"/>
                    <a:pt x="2250" y="2673"/>
                  </a:cubicBezTo>
                  <a:cubicBezTo>
                    <a:pt x="2167" y="2577"/>
                    <a:pt x="2096" y="2482"/>
                    <a:pt x="2000" y="2399"/>
                  </a:cubicBezTo>
                  <a:cubicBezTo>
                    <a:pt x="1667" y="2077"/>
                    <a:pt x="1488" y="1720"/>
                    <a:pt x="1631" y="1244"/>
                  </a:cubicBezTo>
                  <a:cubicBezTo>
                    <a:pt x="1655" y="1125"/>
                    <a:pt x="1667" y="1006"/>
                    <a:pt x="1643" y="887"/>
                  </a:cubicBezTo>
                  <a:cubicBezTo>
                    <a:pt x="1643" y="803"/>
                    <a:pt x="1584" y="744"/>
                    <a:pt x="1512" y="732"/>
                  </a:cubicBezTo>
                  <a:cubicBezTo>
                    <a:pt x="1503" y="731"/>
                    <a:pt x="1493" y="730"/>
                    <a:pt x="1483" y="730"/>
                  </a:cubicBezTo>
                  <a:cubicBezTo>
                    <a:pt x="1398" y="730"/>
                    <a:pt x="1319" y="777"/>
                    <a:pt x="1298" y="863"/>
                  </a:cubicBezTo>
                  <a:cubicBezTo>
                    <a:pt x="1274" y="911"/>
                    <a:pt x="1262" y="970"/>
                    <a:pt x="1250" y="1030"/>
                  </a:cubicBezTo>
                  <a:cubicBezTo>
                    <a:pt x="1227" y="1196"/>
                    <a:pt x="1227" y="1387"/>
                    <a:pt x="1060" y="1506"/>
                  </a:cubicBezTo>
                  <a:cubicBezTo>
                    <a:pt x="1012" y="1554"/>
                    <a:pt x="1012" y="1613"/>
                    <a:pt x="1036" y="1673"/>
                  </a:cubicBezTo>
                  <a:cubicBezTo>
                    <a:pt x="1203" y="1958"/>
                    <a:pt x="1131" y="2256"/>
                    <a:pt x="1119" y="2554"/>
                  </a:cubicBezTo>
                  <a:cubicBezTo>
                    <a:pt x="1107" y="2697"/>
                    <a:pt x="1096" y="2851"/>
                    <a:pt x="1096" y="2994"/>
                  </a:cubicBezTo>
                  <a:cubicBezTo>
                    <a:pt x="1084" y="3078"/>
                    <a:pt x="1131" y="3149"/>
                    <a:pt x="1203" y="3173"/>
                  </a:cubicBezTo>
                  <a:cubicBezTo>
                    <a:pt x="1217" y="3176"/>
                    <a:pt x="1231" y="3178"/>
                    <a:pt x="1246" y="3178"/>
                  </a:cubicBezTo>
                  <a:cubicBezTo>
                    <a:pt x="1325" y="3178"/>
                    <a:pt x="1397" y="3124"/>
                    <a:pt x="1417" y="3054"/>
                  </a:cubicBezTo>
                  <a:cubicBezTo>
                    <a:pt x="1441" y="2970"/>
                    <a:pt x="1453" y="2875"/>
                    <a:pt x="1477" y="2792"/>
                  </a:cubicBezTo>
                  <a:cubicBezTo>
                    <a:pt x="1488" y="2720"/>
                    <a:pt x="1488" y="2637"/>
                    <a:pt x="1512" y="2566"/>
                  </a:cubicBezTo>
                  <a:cubicBezTo>
                    <a:pt x="1512" y="2554"/>
                    <a:pt x="1524" y="2554"/>
                    <a:pt x="1560" y="2518"/>
                  </a:cubicBezTo>
                  <a:cubicBezTo>
                    <a:pt x="1893" y="2792"/>
                    <a:pt x="2119" y="3185"/>
                    <a:pt x="2453" y="3447"/>
                  </a:cubicBezTo>
                  <a:cubicBezTo>
                    <a:pt x="2441" y="3768"/>
                    <a:pt x="2417" y="4066"/>
                    <a:pt x="2405" y="4363"/>
                  </a:cubicBezTo>
                  <a:cubicBezTo>
                    <a:pt x="2393" y="4554"/>
                    <a:pt x="2489" y="4661"/>
                    <a:pt x="2584" y="4661"/>
                  </a:cubicBezTo>
                  <a:cubicBezTo>
                    <a:pt x="2679" y="4661"/>
                    <a:pt x="2739" y="4578"/>
                    <a:pt x="2774" y="4399"/>
                  </a:cubicBezTo>
                  <a:cubicBezTo>
                    <a:pt x="2798" y="4232"/>
                    <a:pt x="2810" y="4066"/>
                    <a:pt x="2846" y="3863"/>
                  </a:cubicBezTo>
                  <a:cubicBezTo>
                    <a:pt x="3215" y="4113"/>
                    <a:pt x="3536" y="4387"/>
                    <a:pt x="3882" y="4613"/>
                  </a:cubicBezTo>
                  <a:cubicBezTo>
                    <a:pt x="3882" y="4780"/>
                    <a:pt x="3870" y="4947"/>
                    <a:pt x="3858" y="5078"/>
                  </a:cubicBezTo>
                  <a:cubicBezTo>
                    <a:pt x="3846" y="5221"/>
                    <a:pt x="3834" y="5352"/>
                    <a:pt x="3834" y="5483"/>
                  </a:cubicBezTo>
                  <a:cubicBezTo>
                    <a:pt x="3822" y="5578"/>
                    <a:pt x="3894" y="5661"/>
                    <a:pt x="3989" y="5685"/>
                  </a:cubicBezTo>
                  <a:cubicBezTo>
                    <a:pt x="4001" y="5688"/>
                    <a:pt x="4013" y="5690"/>
                    <a:pt x="4024" y="5690"/>
                  </a:cubicBezTo>
                  <a:cubicBezTo>
                    <a:pt x="4104" y="5690"/>
                    <a:pt x="4170" y="5619"/>
                    <a:pt x="4191" y="5495"/>
                  </a:cubicBezTo>
                  <a:cubicBezTo>
                    <a:pt x="4227" y="5316"/>
                    <a:pt x="4251" y="5125"/>
                    <a:pt x="4275" y="4899"/>
                  </a:cubicBezTo>
                  <a:cubicBezTo>
                    <a:pt x="4489" y="4911"/>
                    <a:pt x="4644" y="5054"/>
                    <a:pt x="4810" y="5125"/>
                  </a:cubicBezTo>
                  <a:cubicBezTo>
                    <a:pt x="4977" y="5197"/>
                    <a:pt x="5132" y="5268"/>
                    <a:pt x="5310" y="5352"/>
                  </a:cubicBezTo>
                  <a:cubicBezTo>
                    <a:pt x="5370" y="5530"/>
                    <a:pt x="5322" y="5709"/>
                    <a:pt x="5310" y="5876"/>
                  </a:cubicBezTo>
                  <a:cubicBezTo>
                    <a:pt x="5287" y="5983"/>
                    <a:pt x="5287" y="6090"/>
                    <a:pt x="5287" y="6197"/>
                  </a:cubicBezTo>
                  <a:cubicBezTo>
                    <a:pt x="5310" y="6257"/>
                    <a:pt x="5358" y="6316"/>
                    <a:pt x="5429" y="6328"/>
                  </a:cubicBezTo>
                  <a:cubicBezTo>
                    <a:pt x="5501" y="6328"/>
                    <a:pt x="5560" y="6292"/>
                    <a:pt x="5608" y="6233"/>
                  </a:cubicBezTo>
                  <a:cubicBezTo>
                    <a:pt x="5644" y="6149"/>
                    <a:pt x="5668" y="6042"/>
                    <a:pt x="5679" y="5935"/>
                  </a:cubicBezTo>
                  <a:cubicBezTo>
                    <a:pt x="5703" y="5828"/>
                    <a:pt x="5715" y="5709"/>
                    <a:pt x="5739" y="5554"/>
                  </a:cubicBezTo>
                  <a:cubicBezTo>
                    <a:pt x="6156" y="5625"/>
                    <a:pt x="6549" y="5768"/>
                    <a:pt x="6942" y="5864"/>
                  </a:cubicBezTo>
                  <a:cubicBezTo>
                    <a:pt x="7061" y="6221"/>
                    <a:pt x="6918" y="6566"/>
                    <a:pt x="7025" y="6935"/>
                  </a:cubicBezTo>
                  <a:cubicBezTo>
                    <a:pt x="6930" y="6947"/>
                    <a:pt x="6846" y="6947"/>
                    <a:pt x="6763" y="6947"/>
                  </a:cubicBezTo>
                  <a:cubicBezTo>
                    <a:pt x="4775" y="6542"/>
                    <a:pt x="3036" y="5661"/>
                    <a:pt x="1703" y="4078"/>
                  </a:cubicBezTo>
                  <a:cubicBezTo>
                    <a:pt x="1334" y="3637"/>
                    <a:pt x="1012" y="3173"/>
                    <a:pt x="750" y="2661"/>
                  </a:cubicBezTo>
                  <a:cubicBezTo>
                    <a:pt x="572" y="2351"/>
                    <a:pt x="476" y="1982"/>
                    <a:pt x="488" y="1625"/>
                  </a:cubicBezTo>
                  <a:cubicBezTo>
                    <a:pt x="488" y="1351"/>
                    <a:pt x="572" y="1089"/>
                    <a:pt x="715" y="863"/>
                  </a:cubicBezTo>
                  <a:cubicBezTo>
                    <a:pt x="898" y="591"/>
                    <a:pt x="1154" y="437"/>
                    <a:pt x="1418" y="437"/>
                  </a:cubicBezTo>
                  <a:close/>
                  <a:moveTo>
                    <a:pt x="10429" y="5971"/>
                  </a:moveTo>
                  <a:cubicBezTo>
                    <a:pt x="10468" y="5971"/>
                    <a:pt x="10508" y="5975"/>
                    <a:pt x="10549" y="5983"/>
                  </a:cubicBezTo>
                  <a:cubicBezTo>
                    <a:pt x="10632" y="6316"/>
                    <a:pt x="10537" y="6685"/>
                    <a:pt x="10787" y="6995"/>
                  </a:cubicBezTo>
                  <a:cubicBezTo>
                    <a:pt x="10327" y="7089"/>
                    <a:pt x="9867" y="7128"/>
                    <a:pt x="9398" y="7128"/>
                  </a:cubicBezTo>
                  <a:cubicBezTo>
                    <a:pt x="9334" y="7128"/>
                    <a:pt x="9269" y="7127"/>
                    <a:pt x="9204" y="7126"/>
                  </a:cubicBezTo>
                  <a:lnTo>
                    <a:pt x="9204" y="6161"/>
                  </a:lnTo>
                  <a:cubicBezTo>
                    <a:pt x="9430" y="6042"/>
                    <a:pt x="9656" y="6078"/>
                    <a:pt x="9882" y="6066"/>
                  </a:cubicBezTo>
                  <a:cubicBezTo>
                    <a:pt x="10061" y="6056"/>
                    <a:pt x="10232" y="5971"/>
                    <a:pt x="10429" y="5971"/>
                  </a:cubicBezTo>
                  <a:close/>
                  <a:moveTo>
                    <a:pt x="7566" y="5970"/>
                  </a:moveTo>
                  <a:cubicBezTo>
                    <a:pt x="7747" y="5970"/>
                    <a:pt x="7916" y="6066"/>
                    <a:pt x="8085" y="6066"/>
                  </a:cubicBezTo>
                  <a:cubicBezTo>
                    <a:pt x="8287" y="6066"/>
                    <a:pt x="8501" y="6090"/>
                    <a:pt x="8727" y="6102"/>
                  </a:cubicBezTo>
                  <a:cubicBezTo>
                    <a:pt x="8811" y="6447"/>
                    <a:pt x="8704" y="6780"/>
                    <a:pt x="8799" y="7114"/>
                  </a:cubicBezTo>
                  <a:cubicBezTo>
                    <a:pt x="8687" y="7129"/>
                    <a:pt x="8577" y="7135"/>
                    <a:pt x="8466" y="7135"/>
                  </a:cubicBezTo>
                  <a:cubicBezTo>
                    <a:pt x="8047" y="7135"/>
                    <a:pt x="7632" y="7047"/>
                    <a:pt x="7180" y="7019"/>
                  </a:cubicBezTo>
                  <a:cubicBezTo>
                    <a:pt x="7418" y="6673"/>
                    <a:pt x="7323" y="6316"/>
                    <a:pt x="7418" y="5995"/>
                  </a:cubicBezTo>
                  <a:cubicBezTo>
                    <a:pt x="7468" y="5977"/>
                    <a:pt x="7518" y="5970"/>
                    <a:pt x="7566" y="5970"/>
                  </a:cubicBezTo>
                  <a:close/>
                  <a:moveTo>
                    <a:pt x="1390" y="1"/>
                  </a:moveTo>
                  <a:cubicBezTo>
                    <a:pt x="1027" y="1"/>
                    <a:pt x="668" y="175"/>
                    <a:pt x="453" y="506"/>
                  </a:cubicBezTo>
                  <a:cubicBezTo>
                    <a:pt x="131" y="934"/>
                    <a:pt x="0" y="1470"/>
                    <a:pt x="84" y="1994"/>
                  </a:cubicBezTo>
                  <a:cubicBezTo>
                    <a:pt x="143" y="2351"/>
                    <a:pt x="262" y="2697"/>
                    <a:pt x="453" y="3006"/>
                  </a:cubicBezTo>
                  <a:cubicBezTo>
                    <a:pt x="810" y="3613"/>
                    <a:pt x="1238" y="4173"/>
                    <a:pt x="1715" y="4697"/>
                  </a:cubicBezTo>
                  <a:cubicBezTo>
                    <a:pt x="2370" y="5399"/>
                    <a:pt x="3143" y="5983"/>
                    <a:pt x="3989" y="6423"/>
                  </a:cubicBezTo>
                  <a:cubicBezTo>
                    <a:pt x="5560" y="7245"/>
                    <a:pt x="7239" y="7530"/>
                    <a:pt x="8977" y="7578"/>
                  </a:cubicBezTo>
                  <a:cubicBezTo>
                    <a:pt x="9069" y="7585"/>
                    <a:pt x="9160" y="7588"/>
                    <a:pt x="9252" y="7588"/>
                  </a:cubicBezTo>
                  <a:cubicBezTo>
                    <a:pt x="9777" y="7588"/>
                    <a:pt x="10295" y="7484"/>
                    <a:pt x="10823" y="7423"/>
                  </a:cubicBezTo>
                  <a:cubicBezTo>
                    <a:pt x="12240" y="7233"/>
                    <a:pt x="13597" y="6733"/>
                    <a:pt x="14800" y="5959"/>
                  </a:cubicBezTo>
                  <a:cubicBezTo>
                    <a:pt x="15490" y="5483"/>
                    <a:pt x="16121" y="4923"/>
                    <a:pt x="16657" y="4268"/>
                  </a:cubicBezTo>
                  <a:cubicBezTo>
                    <a:pt x="16990" y="3851"/>
                    <a:pt x="17300" y="3399"/>
                    <a:pt x="17562" y="2935"/>
                  </a:cubicBezTo>
                  <a:cubicBezTo>
                    <a:pt x="17669" y="2744"/>
                    <a:pt x="17764" y="2530"/>
                    <a:pt x="17824" y="2316"/>
                  </a:cubicBezTo>
                  <a:cubicBezTo>
                    <a:pt x="18026" y="1685"/>
                    <a:pt x="17907" y="994"/>
                    <a:pt x="17502" y="482"/>
                  </a:cubicBezTo>
                  <a:cubicBezTo>
                    <a:pt x="17286" y="171"/>
                    <a:pt x="16942" y="5"/>
                    <a:pt x="16593" y="5"/>
                  </a:cubicBezTo>
                  <a:cubicBezTo>
                    <a:pt x="16367" y="5"/>
                    <a:pt x="16139" y="75"/>
                    <a:pt x="15943" y="220"/>
                  </a:cubicBezTo>
                  <a:cubicBezTo>
                    <a:pt x="15764" y="339"/>
                    <a:pt x="15609" y="482"/>
                    <a:pt x="15466" y="637"/>
                  </a:cubicBezTo>
                  <a:cubicBezTo>
                    <a:pt x="15335" y="780"/>
                    <a:pt x="15216" y="923"/>
                    <a:pt x="15097" y="1077"/>
                  </a:cubicBezTo>
                  <a:cubicBezTo>
                    <a:pt x="14764" y="1530"/>
                    <a:pt x="14371" y="1923"/>
                    <a:pt x="13930" y="2256"/>
                  </a:cubicBezTo>
                  <a:cubicBezTo>
                    <a:pt x="12740" y="3161"/>
                    <a:pt x="11371" y="3625"/>
                    <a:pt x="9906" y="3816"/>
                  </a:cubicBezTo>
                  <a:cubicBezTo>
                    <a:pt x="9608" y="3848"/>
                    <a:pt x="9309" y="3864"/>
                    <a:pt x="9010" y="3864"/>
                  </a:cubicBezTo>
                  <a:cubicBezTo>
                    <a:pt x="8425" y="3864"/>
                    <a:pt x="7842" y="3803"/>
                    <a:pt x="7275" y="3685"/>
                  </a:cubicBezTo>
                  <a:cubicBezTo>
                    <a:pt x="6310" y="3494"/>
                    <a:pt x="5394" y="3137"/>
                    <a:pt x="4572" y="2613"/>
                  </a:cubicBezTo>
                  <a:cubicBezTo>
                    <a:pt x="3917" y="2208"/>
                    <a:pt x="3334" y="1696"/>
                    <a:pt x="2870" y="1077"/>
                  </a:cubicBezTo>
                  <a:cubicBezTo>
                    <a:pt x="2762" y="923"/>
                    <a:pt x="2631" y="768"/>
                    <a:pt x="2500" y="625"/>
                  </a:cubicBezTo>
                  <a:cubicBezTo>
                    <a:pt x="2370" y="482"/>
                    <a:pt x="2227" y="351"/>
                    <a:pt x="2072" y="232"/>
                  </a:cubicBezTo>
                  <a:cubicBezTo>
                    <a:pt x="1869" y="76"/>
                    <a:pt x="1628" y="1"/>
                    <a:pt x="13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10"/>
            <p:cNvSpPr/>
            <p:nvPr/>
          </p:nvSpPr>
          <p:spPr>
            <a:xfrm>
              <a:off x="5382963" y="2441800"/>
              <a:ext cx="117000" cy="114525"/>
            </a:xfrm>
            <a:custGeom>
              <a:rect b="b" l="l" r="r" t="t"/>
              <a:pathLst>
                <a:path extrusionOk="0" h="4581" w="4680">
                  <a:moveTo>
                    <a:pt x="2150" y="0"/>
                  </a:moveTo>
                  <a:cubicBezTo>
                    <a:pt x="2032" y="0"/>
                    <a:pt x="1914" y="15"/>
                    <a:pt x="1798" y="44"/>
                  </a:cubicBezTo>
                  <a:cubicBezTo>
                    <a:pt x="1536" y="127"/>
                    <a:pt x="1298" y="270"/>
                    <a:pt x="1119" y="473"/>
                  </a:cubicBezTo>
                  <a:cubicBezTo>
                    <a:pt x="810" y="782"/>
                    <a:pt x="584" y="1163"/>
                    <a:pt x="429" y="1568"/>
                  </a:cubicBezTo>
                  <a:cubicBezTo>
                    <a:pt x="179" y="2270"/>
                    <a:pt x="36" y="2997"/>
                    <a:pt x="0" y="3747"/>
                  </a:cubicBezTo>
                  <a:cubicBezTo>
                    <a:pt x="0" y="3842"/>
                    <a:pt x="0" y="3937"/>
                    <a:pt x="12" y="4032"/>
                  </a:cubicBezTo>
                  <a:cubicBezTo>
                    <a:pt x="23" y="4121"/>
                    <a:pt x="95" y="4189"/>
                    <a:pt x="182" y="4189"/>
                  </a:cubicBezTo>
                  <a:cubicBezTo>
                    <a:pt x="189" y="4189"/>
                    <a:pt x="196" y="4188"/>
                    <a:pt x="203" y="4187"/>
                  </a:cubicBezTo>
                  <a:cubicBezTo>
                    <a:pt x="298" y="4187"/>
                    <a:pt x="381" y="4128"/>
                    <a:pt x="393" y="4032"/>
                  </a:cubicBezTo>
                  <a:cubicBezTo>
                    <a:pt x="405" y="3937"/>
                    <a:pt x="417" y="3854"/>
                    <a:pt x="417" y="3759"/>
                  </a:cubicBezTo>
                  <a:cubicBezTo>
                    <a:pt x="453" y="3437"/>
                    <a:pt x="476" y="3104"/>
                    <a:pt x="524" y="2782"/>
                  </a:cubicBezTo>
                  <a:cubicBezTo>
                    <a:pt x="595" y="2270"/>
                    <a:pt x="750" y="1782"/>
                    <a:pt x="988" y="1330"/>
                  </a:cubicBezTo>
                  <a:cubicBezTo>
                    <a:pt x="1119" y="1056"/>
                    <a:pt x="1310" y="818"/>
                    <a:pt x="1536" y="627"/>
                  </a:cubicBezTo>
                  <a:cubicBezTo>
                    <a:pt x="1708" y="482"/>
                    <a:pt x="1923" y="406"/>
                    <a:pt x="2138" y="406"/>
                  </a:cubicBezTo>
                  <a:cubicBezTo>
                    <a:pt x="2311" y="406"/>
                    <a:pt x="2483" y="455"/>
                    <a:pt x="2631" y="556"/>
                  </a:cubicBezTo>
                  <a:cubicBezTo>
                    <a:pt x="2750" y="615"/>
                    <a:pt x="2858" y="699"/>
                    <a:pt x="2953" y="806"/>
                  </a:cubicBezTo>
                  <a:cubicBezTo>
                    <a:pt x="3143" y="1008"/>
                    <a:pt x="3310" y="1235"/>
                    <a:pt x="3465" y="1473"/>
                  </a:cubicBezTo>
                  <a:cubicBezTo>
                    <a:pt x="3727" y="1913"/>
                    <a:pt x="3917" y="2389"/>
                    <a:pt x="4024" y="2889"/>
                  </a:cubicBezTo>
                  <a:cubicBezTo>
                    <a:pt x="4120" y="3318"/>
                    <a:pt x="4179" y="3747"/>
                    <a:pt x="4251" y="4175"/>
                  </a:cubicBezTo>
                  <a:cubicBezTo>
                    <a:pt x="4274" y="4294"/>
                    <a:pt x="4298" y="4413"/>
                    <a:pt x="4346" y="4521"/>
                  </a:cubicBezTo>
                  <a:cubicBezTo>
                    <a:pt x="4358" y="4556"/>
                    <a:pt x="4441" y="4580"/>
                    <a:pt x="4489" y="4580"/>
                  </a:cubicBezTo>
                  <a:cubicBezTo>
                    <a:pt x="4548" y="4580"/>
                    <a:pt x="4608" y="4544"/>
                    <a:pt x="4644" y="4497"/>
                  </a:cubicBezTo>
                  <a:cubicBezTo>
                    <a:pt x="4667" y="4413"/>
                    <a:pt x="4679" y="4318"/>
                    <a:pt x="4667" y="4235"/>
                  </a:cubicBezTo>
                  <a:cubicBezTo>
                    <a:pt x="4608" y="3771"/>
                    <a:pt x="4548" y="3306"/>
                    <a:pt x="4441" y="2854"/>
                  </a:cubicBezTo>
                  <a:cubicBezTo>
                    <a:pt x="4310" y="2211"/>
                    <a:pt x="4048" y="1592"/>
                    <a:pt x="3691" y="1044"/>
                  </a:cubicBezTo>
                  <a:cubicBezTo>
                    <a:pt x="3489" y="723"/>
                    <a:pt x="3227" y="449"/>
                    <a:pt x="2917" y="234"/>
                  </a:cubicBezTo>
                  <a:cubicBezTo>
                    <a:pt x="2685" y="77"/>
                    <a:pt x="2419" y="0"/>
                    <a:pt x="2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10"/>
            <p:cNvSpPr/>
            <p:nvPr/>
          </p:nvSpPr>
          <p:spPr>
            <a:xfrm>
              <a:off x="5613938" y="2441925"/>
              <a:ext cx="116100" cy="114700"/>
            </a:xfrm>
            <a:custGeom>
              <a:rect b="b" l="l" r="r" t="t"/>
              <a:pathLst>
                <a:path extrusionOk="0" h="4588" w="4644">
                  <a:moveTo>
                    <a:pt x="2540" y="0"/>
                  </a:moveTo>
                  <a:cubicBezTo>
                    <a:pt x="2408" y="0"/>
                    <a:pt x="2274" y="20"/>
                    <a:pt x="2144" y="63"/>
                  </a:cubicBezTo>
                  <a:cubicBezTo>
                    <a:pt x="1893" y="134"/>
                    <a:pt x="1667" y="265"/>
                    <a:pt x="1489" y="444"/>
                  </a:cubicBezTo>
                  <a:cubicBezTo>
                    <a:pt x="1227" y="682"/>
                    <a:pt x="1012" y="956"/>
                    <a:pt x="846" y="1253"/>
                  </a:cubicBezTo>
                  <a:cubicBezTo>
                    <a:pt x="346" y="2182"/>
                    <a:pt x="60" y="3206"/>
                    <a:pt x="0" y="4254"/>
                  </a:cubicBezTo>
                  <a:cubicBezTo>
                    <a:pt x="0" y="4337"/>
                    <a:pt x="12" y="4408"/>
                    <a:pt x="36" y="4480"/>
                  </a:cubicBezTo>
                  <a:cubicBezTo>
                    <a:pt x="48" y="4528"/>
                    <a:pt x="119" y="4587"/>
                    <a:pt x="155" y="4587"/>
                  </a:cubicBezTo>
                  <a:cubicBezTo>
                    <a:pt x="239" y="4575"/>
                    <a:pt x="298" y="4551"/>
                    <a:pt x="346" y="4492"/>
                  </a:cubicBezTo>
                  <a:cubicBezTo>
                    <a:pt x="381" y="4408"/>
                    <a:pt x="405" y="4325"/>
                    <a:pt x="405" y="4230"/>
                  </a:cubicBezTo>
                  <a:cubicBezTo>
                    <a:pt x="465" y="3563"/>
                    <a:pt x="608" y="2896"/>
                    <a:pt x="834" y="2265"/>
                  </a:cubicBezTo>
                  <a:cubicBezTo>
                    <a:pt x="989" y="1837"/>
                    <a:pt x="1191" y="1432"/>
                    <a:pt x="1465" y="1075"/>
                  </a:cubicBezTo>
                  <a:cubicBezTo>
                    <a:pt x="1620" y="849"/>
                    <a:pt x="1822" y="670"/>
                    <a:pt x="2060" y="539"/>
                  </a:cubicBezTo>
                  <a:cubicBezTo>
                    <a:pt x="2206" y="445"/>
                    <a:pt x="2368" y="399"/>
                    <a:pt x="2529" y="399"/>
                  </a:cubicBezTo>
                  <a:cubicBezTo>
                    <a:pt x="2736" y="399"/>
                    <a:pt x="2941" y="475"/>
                    <a:pt x="3108" y="622"/>
                  </a:cubicBezTo>
                  <a:cubicBezTo>
                    <a:pt x="3287" y="777"/>
                    <a:pt x="3441" y="956"/>
                    <a:pt x="3572" y="1158"/>
                  </a:cubicBezTo>
                  <a:cubicBezTo>
                    <a:pt x="3763" y="1444"/>
                    <a:pt x="3894" y="1765"/>
                    <a:pt x="3989" y="2099"/>
                  </a:cubicBezTo>
                  <a:cubicBezTo>
                    <a:pt x="4132" y="2623"/>
                    <a:pt x="4215" y="3158"/>
                    <a:pt x="4251" y="3694"/>
                  </a:cubicBezTo>
                  <a:cubicBezTo>
                    <a:pt x="4251" y="3813"/>
                    <a:pt x="4263" y="3932"/>
                    <a:pt x="4287" y="4051"/>
                  </a:cubicBezTo>
                  <a:cubicBezTo>
                    <a:pt x="4322" y="4111"/>
                    <a:pt x="4370" y="4158"/>
                    <a:pt x="4441" y="4182"/>
                  </a:cubicBezTo>
                  <a:cubicBezTo>
                    <a:pt x="4454" y="4185"/>
                    <a:pt x="4466" y="4187"/>
                    <a:pt x="4479" y="4187"/>
                  </a:cubicBezTo>
                  <a:cubicBezTo>
                    <a:pt x="4560" y="4187"/>
                    <a:pt x="4633" y="4122"/>
                    <a:pt x="4644" y="4039"/>
                  </a:cubicBezTo>
                  <a:cubicBezTo>
                    <a:pt x="4644" y="3897"/>
                    <a:pt x="4644" y="3742"/>
                    <a:pt x="4644" y="3551"/>
                  </a:cubicBezTo>
                  <a:cubicBezTo>
                    <a:pt x="4632" y="3444"/>
                    <a:pt x="4632" y="3301"/>
                    <a:pt x="4620" y="3146"/>
                  </a:cubicBezTo>
                  <a:cubicBezTo>
                    <a:pt x="4560" y="2456"/>
                    <a:pt x="4370" y="1789"/>
                    <a:pt x="4060" y="1170"/>
                  </a:cubicBezTo>
                  <a:cubicBezTo>
                    <a:pt x="3906" y="849"/>
                    <a:pt x="3679" y="551"/>
                    <a:pt x="3406" y="325"/>
                  </a:cubicBezTo>
                  <a:cubicBezTo>
                    <a:pt x="3163" y="115"/>
                    <a:pt x="2855" y="0"/>
                    <a:pt x="25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10"/>
            <p:cNvSpPr/>
            <p:nvPr/>
          </p:nvSpPr>
          <p:spPr>
            <a:xfrm>
              <a:off x="5344263" y="2574625"/>
              <a:ext cx="426550" cy="162975"/>
            </a:xfrm>
            <a:custGeom>
              <a:rect b="b" l="l" r="r" t="t"/>
              <a:pathLst>
                <a:path extrusionOk="0" h="6519" w="17062">
                  <a:moveTo>
                    <a:pt x="16372" y="2708"/>
                  </a:moveTo>
                  <a:lnTo>
                    <a:pt x="16372" y="2708"/>
                  </a:lnTo>
                  <a:cubicBezTo>
                    <a:pt x="16372" y="2708"/>
                    <a:pt x="16372" y="2708"/>
                    <a:pt x="16371" y="2708"/>
                  </a:cubicBezTo>
                  <a:lnTo>
                    <a:pt x="16371" y="2720"/>
                  </a:lnTo>
                  <a:cubicBezTo>
                    <a:pt x="16372" y="2716"/>
                    <a:pt x="16372" y="2712"/>
                    <a:pt x="16372" y="2708"/>
                  </a:cubicBezTo>
                  <a:close/>
                  <a:moveTo>
                    <a:pt x="950" y="0"/>
                  </a:moveTo>
                  <a:cubicBezTo>
                    <a:pt x="687" y="0"/>
                    <a:pt x="433" y="157"/>
                    <a:pt x="250" y="434"/>
                  </a:cubicBezTo>
                  <a:cubicBezTo>
                    <a:pt x="96" y="660"/>
                    <a:pt x="12" y="922"/>
                    <a:pt x="12" y="1196"/>
                  </a:cubicBezTo>
                  <a:cubicBezTo>
                    <a:pt x="0" y="1553"/>
                    <a:pt x="96" y="1922"/>
                    <a:pt x="274" y="2232"/>
                  </a:cubicBezTo>
                  <a:cubicBezTo>
                    <a:pt x="548" y="2732"/>
                    <a:pt x="858" y="3208"/>
                    <a:pt x="1227" y="3649"/>
                  </a:cubicBezTo>
                  <a:cubicBezTo>
                    <a:pt x="2548" y="5232"/>
                    <a:pt x="4287" y="6113"/>
                    <a:pt x="6287" y="6518"/>
                  </a:cubicBezTo>
                  <a:cubicBezTo>
                    <a:pt x="6382" y="6518"/>
                    <a:pt x="6465" y="6518"/>
                    <a:pt x="6549" y="6506"/>
                  </a:cubicBezTo>
                  <a:cubicBezTo>
                    <a:pt x="6442" y="6137"/>
                    <a:pt x="6584" y="5792"/>
                    <a:pt x="6477" y="5435"/>
                  </a:cubicBezTo>
                  <a:cubicBezTo>
                    <a:pt x="6073" y="5339"/>
                    <a:pt x="5692" y="5196"/>
                    <a:pt x="5263" y="5125"/>
                  </a:cubicBezTo>
                  <a:cubicBezTo>
                    <a:pt x="5239" y="5280"/>
                    <a:pt x="5227" y="5399"/>
                    <a:pt x="5215" y="5506"/>
                  </a:cubicBezTo>
                  <a:cubicBezTo>
                    <a:pt x="5203" y="5613"/>
                    <a:pt x="5168" y="5708"/>
                    <a:pt x="5132" y="5804"/>
                  </a:cubicBezTo>
                  <a:cubicBezTo>
                    <a:pt x="5096" y="5863"/>
                    <a:pt x="5025" y="5899"/>
                    <a:pt x="4953" y="5899"/>
                  </a:cubicBezTo>
                  <a:cubicBezTo>
                    <a:pt x="4894" y="5887"/>
                    <a:pt x="4834" y="5828"/>
                    <a:pt x="4822" y="5768"/>
                  </a:cubicBezTo>
                  <a:cubicBezTo>
                    <a:pt x="4810" y="5661"/>
                    <a:pt x="4822" y="5554"/>
                    <a:pt x="4834" y="5447"/>
                  </a:cubicBezTo>
                  <a:cubicBezTo>
                    <a:pt x="4858" y="5280"/>
                    <a:pt x="4906" y="5101"/>
                    <a:pt x="4834" y="4923"/>
                  </a:cubicBezTo>
                  <a:cubicBezTo>
                    <a:pt x="4668" y="4839"/>
                    <a:pt x="4501" y="4768"/>
                    <a:pt x="4334" y="4696"/>
                  </a:cubicBezTo>
                  <a:cubicBezTo>
                    <a:pt x="4168" y="4625"/>
                    <a:pt x="4025" y="4482"/>
                    <a:pt x="3810" y="4470"/>
                  </a:cubicBezTo>
                  <a:cubicBezTo>
                    <a:pt x="3775" y="4685"/>
                    <a:pt x="3751" y="4875"/>
                    <a:pt x="3715" y="5066"/>
                  </a:cubicBezTo>
                  <a:cubicBezTo>
                    <a:pt x="3694" y="5190"/>
                    <a:pt x="3628" y="5261"/>
                    <a:pt x="3548" y="5261"/>
                  </a:cubicBezTo>
                  <a:cubicBezTo>
                    <a:pt x="3537" y="5261"/>
                    <a:pt x="3525" y="5259"/>
                    <a:pt x="3513" y="5256"/>
                  </a:cubicBezTo>
                  <a:cubicBezTo>
                    <a:pt x="3417" y="5232"/>
                    <a:pt x="3358" y="5149"/>
                    <a:pt x="3358" y="5054"/>
                  </a:cubicBezTo>
                  <a:cubicBezTo>
                    <a:pt x="3358" y="4923"/>
                    <a:pt x="3370" y="4804"/>
                    <a:pt x="3382" y="4649"/>
                  </a:cubicBezTo>
                  <a:cubicBezTo>
                    <a:pt x="3394" y="4506"/>
                    <a:pt x="3406" y="4351"/>
                    <a:pt x="3417" y="4184"/>
                  </a:cubicBezTo>
                  <a:cubicBezTo>
                    <a:pt x="3072" y="3946"/>
                    <a:pt x="2751" y="3684"/>
                    <a:pt x="2370" y="3434"/>
                  </a:cubicBezTo>
                  <a:cubicBezTo>
                    <a:pt x="2346" y="3637"/>
                    <a:pt x="2322" y="3803"/>
                    <a:pt x="2298" y="3970"/>
                  </a:cubicBezTo>
                  <a:cubicBezTo>
                    <a:pt x="2263" y="4149"/>
                    <a:pt x="2227" y="4220"/>
                    <a:pt x="2108" y="4232"/>
                  </a:cubicBezTo>
                  <a:cubicBezTo>
                    <a:pt x="2102" y="4233"/>
                    <a:pt x="2097" y="4233"/>
                    <a:pt x="2092" y="4233"/>
                  </a:cubicBezTo>
                  <a:cubicBezTo>
                    <a:pt x="1982" y="4233"/>
                    <a:pt x="1918" y="4116"/>
                    <a:pt x="1929" y="3934"/>
                  </a:cubicBezTo>
                  <a:cubicBezTo>
                    <a:pt x="1941" y="3637"/>
                    <a:pt x="1965" y="3339"/>
                    <a:pt x="1989" y="3018"/>
                  </a:cubicBezTo>
                  <a:cubicBezTo>
                    <a:pt x="1631" y="2756"/>
                    <a:pt x="1417" y="2363"/>
                    <a:pt x="1096" y="2089"/>
                  </a:cubicBezTo>
                  <a:cubicBezTo>
                    <a:pt x="1060" y="2125"/>
                    <a:pt x="1036" y="2125"/>
                    <a:pt x="1036" y="2137"/>
                  </a:cubicBezTo>
                  <a:cubicBezTo>
                    <a:pt x="1024" y="2208"/>
                    <a:pt x="1012" y="2291"/>
                    <a:pt x="1000" y="2363"/>
                  </a:cubicBezTo>
                  <a:cubicBezTo>
                    <a:pt x="989" y="2446"/>
                    <a:pt x="965" y="2529"/>
                    <a:pt x="941" y="2625"/>
                  </a:cubicBezTo>
                  <a:cubicBezTo>
                    <a:pt x="921" y="2695"/>
                    <a:pt x="849" y="2749"/>
                    <a:pt x="770" y="2749"/>
                  </a:cubicBezTo>
                  <a:cubicBezTo>
                    <a:pt x="755" y="2749"/>
                    <a:pt x="741" y="2747"/>
                    <a:pt x="727" y="2744"/>
                  </a:cubicBezTo>
                  <a:cubicBezTo>
                    <a:pt x="655" y="2720"/>
                    <a:pt x="608" y="2649"/>
                    <a:pt x="619" y="2565"/>
                  </a:cubicBezTo>
                  <a:cubicBezTo>
                    <a:pt x="619" y="2422"/>
                    <a:pt x="643" y="2268"/>
                    <a:pt x="643" y="2125"/>
                  </a:cubicBezTo>
                  <a:cubicBezTo>
                    <a:pt x="655" y="1827"/>
                    <a:pt x="739" y="1529"/>
                    <a:pt x="560" y="1244"/>
                  </a:cubicBezTo>
                  <a:cubicBezTo>
                    <a:pt x="536" y="1184"/>
                    <a:pt x="548" y="1125"/>
                    <a:pt x="584" y="1077"/>
                  </a:cubicBezTo>
                  <a:cubicBezTo>
                    <a:pt x="750" y="958"/>
                    <a:pt x="750" y="767"/>
                    <a:pt x="786" y="601"/>
                  </a:cubicBezTo>
                  <a:cubicBezTo>
                    <a:pt x="786" y="541"/>
                    <a:pt x="810" y="482"/>
                    <a:pt x="822" y="422"/>
                  </a:cubicBezTo>
                  <a:cubicBezTo>
                    <a:pt x="852" y="351"/>
                    <a:pt x="925" y="298"/>
                    <a:pt x="998" y="298"/>
                  </a:cubicBezTo>
                  <a:cubicBezTo>
                    <a:pt x="1011" y="298"/>
                    <a:pt x="1024" y="299"/>
                    <a:pt x="1036" y="303"/>
                  </a:cubicBezTo>
                  <a:cubicBezTo>
                    <a:pt x="1120" y="303"/>
                    <a:pt x="1179" y="374"/>
                    <a:pt x="1179" y="458"/>
                  </a:cubicBezTo>
                  <a:cubicBezTo>
                    <a:pt x="1203" y="565"/>
                    <a:pt x="1191" y="696"/>
                    <a:pt x="1167" y="815"/>
                  </a:cubicBezTo>
                  <a:cubicBezTo>
                    <a:pt x="1012" y="1291"/>
                    <a:pt x="1203" y="1648"/>
                    <a:pt x="1536" y="1970"/>
                  </a:cubicBezTo>
                  <a:cubicBezTo>
                    <a:pt x="1631" y="2053"/>
                    <a:pt x="1703" y="2148"/>
                    <a:pt x="1786" y="2232"/>
                  </a:cubicBezTo>
                  <a:cubicBezTo>
                    <a:pt x="1822" y="2276"/>
                    <a:pt x="1857" y="2321"/>
                    <a:pt x="1912" y="2321"/>
                  </a:cubicBezTo>
                  <a:cubicBezTo>
                    <a:pt x="1931" y="2321"/>
                    <a:pt x="1953" y="2315"/>
                    <a:pt x="1977" y="2303"/>
                  </a:cubicBezTo>
                  <a:cubicBezTo>
                    <a:pt x="1989" y="2196"/>
                    <a:pt x="1989" y="2077"/>
                    <a:pt x="2001" y="1958"/>
                  </a:cubicBezTo>
                  <a:cubicBezTo>
                    <a:pt x="2001" y="1898"/>
                    <a:pt x="2012" y="1839"/>
                    <a:pt x="2036" y="1779"/>
                  </a:cubicBezTo>
                  <a:cubicBezTo>
                    <a:pt x="2067" y="1707"/>
                    <a:pt x="2125" y="1644"/>
                    <a:pt x="2202" y="1644"/>
                  </a:cubicBezTo>
                  <a:cubicBezTo>
                    <a:pt x="2214" y="1644"/>
                    <a:pt x="2226" y="1645"/>
                    <a:pt x="2239" y="1648"/>
                  </a:cubicBezTo>
                  <a:cubicBezTo>
                    <a:pt x="2298" y="1672"/>
                    <a:pt x="2358" y="1720"/>
                    <a:pt x="2382" y="1779"/>
                  </a:cubicBezTo>
                  <a:cubicBezTo>
                    <a:pt x="2405" y="1887"/>
                    <a:pt x="2417" y="1994"/>
                    <a:pt x="2405" y="2101"/>
                  </a:cubicBezTo>
                  <a:cubicBezTo>
                    <a:pt x="2405" y="2279"/>
                    <a:pt x="2393" y="2458"/>
                    <a:pt x="2382" y="2637"/>
                  </a:cubicBezTo>
                  <a:cubicBezTo>
                    <a:pt x="2358" y="2768"/>
                    <a:pt x="2417" y="2910"/>
                    <a:pt x="2524" y="2994"/>
                  </a:cubicBezTo>
                  <a:cubicBezTo>
                    <a:pt x="2751" y="3172"/>
                    <a:pt x="2965" y="3351"/>
                    <a:pt x="3191" y="3530"/>
                  </a:cubicBezTo>
                  <a:cubicBezTo>
                    <a:pt x="3263" y="3565"/>
                    <a:pt x="3334" y="3601"/>
                    <a:pt x="3406" y="3625"/>
                  </a:cubicBezTo>
                  <a:cubicBezTo>
                    <a:pt x="3417" y="3518"/>
                    <a:pt x="3429" y="3434"/>
                    <a:pt x="3429" y="3363"/>
                  </a:cubicBezTo>
                  <a:cubicBezTo>
                    <a:pt x="3429" y="3232"/>
                    <a:pt x="3429" y="3101"/>
                    <a:pt x="3453" y="2958"/>
                  </a:cubicBezTo>
                  <a:cubicBezTo>
                    <a:pt x="3465" y="2863"/>
                    <a:pt x="3536" y="2791"/>
                    <a:pt x="3632" y="2791"/>
                  </a:cubicBezTo>
                  <a:cubicBezTo>
                    <a:pt x="3639" y="2791"/>
                    <a:pt x="3645" y="2790"/>
                    <a:pt x="3652" y="2790"/>
                  </a:cubicBezTo>
                  <a:cubicBezTo>
                    <a:pt x="3751" y="2790"/>
                    <a:pt x="3835" y="2870"/>
                    <a:pt x="3846" y="2982"/>
                  </a:cubicBezTo>
                  <a:cubicBezTo>
                    <a:pt x="3846" y="3089"/>
                    <a:pt x="3846" y="3184"/>
                    <a:pt x="3846" y="3291"/>
                  </a:cubicBezTo>
                  <a:cubicBezTo>
                    <a:pt x="3834" y="3494"/>
                    <a:pt x="3822" y="3708"/>
                    <a:pt x="3810" y="3887"/>
                  </a:cubicBezTo>
                  <a:cubicBezTo>
                    <a:pt x="4239" y="4208"/>
                    <a:pt x="4525" y="4339"/>
                    <a:pt x="4882" y="4423"/>
                  </a:cubicBezTo>
                  <a:cubicBezTo>
                    <a:pt x="4941" y="4268"/>
                    <a:pt x="4965" y="4101"/>
                    <a:pt x="4965" y="3946"/>
                  </a:cubicBezTo>
                  <a:cubicBezTo>
                    <a:pt x="4977" y="3827"/>
                    <a:pt x="4989" y="3708"/>
                    <a:pt x="5025" y="3589"/>
                  </a:cubicBezTo>
                  <a:cubicBezTo>
                    <a:pt x="5060" y="3530"/>
                    <a:pt x="5120" y="3482"/>
                    <a:pt x="5191" y="3458"/>
                  </a:cubicBezTo>
                  <a:cubicBezTo>
                    <a:pt x="5200" y="3455"/>
                    <a:pt x="5209" y="3454"/>
                    <a:pt x="5218" y="3454"/>
                  </a:cubicBezTo>
                  <a:cubicBezTo>
                    <a:pt x="5289" y="3454"/>
                    <a:pt x="5382" y="3529"/>
                    <a:pt x="5382" y="3613"/>
                  </a:cubicBezTo>
                  <a:cubicBezTo>
                    <a:pt x="5394" y="3732"/>
                    <a:pt x="5382" y="3851"/>
                    <a:pt x="5370" y="3970"/>
                  </a:cubicBezTo>
                  <a:cubicBezTo>
                    <a:pt x="5322" y="4196"/>
                    <a:pt x="5311" y="4423"/>
                    <a:pt x="5346" y="4649"/>
                  </a:cubicBezTo>
                  <a:cubicBezTo>
                    <a:pt x="5727" y="4804"/>
                    <a:pt x="6120" y="4911"/>
                    <a:pt x="6525" y="4958"/>
                  </a:cubicBezTo>
                  <a:cubicBezTo>
                    <a:pt x="6537" y="4756"/>
                    <a:pt x="6549" y="4577"/>
                    <a:pt x="6549" y="4399"/>
                  </a:cubicBezTo>
                  <a:cubicBezTo>
                    <a:pt x="6561" y="4280"/>
                    <a:pt x="6561" y="4161"/>
                    <a:pt x="6584" y="4042"/>
                  </a:cubicBezTo>
                  <a:cubicBezTo>
                    <a:pt x="6584" y="3946"/>
                    <a:pt x="6668" y="3875"/>
                    <a:pt x="6763" y="3875"/>
                  </a:cubicBezTo>
                  <a:cubicBezTo>
                    <a:pt x="6858" y="3875"/>
                    <a:pt x="6942" y="3946"/>
                    <a:pt x="6942" y="4042"/>
                  </a:cubicBezTo>
                  <a:cubicBezTo>
                    <a:pt x="6954" y="4244"/>
                    <a:pt x="6954" y="4458"/>
                    <a:pt x="6954" y="4673"/>
                  </a:cubicBezTo>
                  <a:cubicBezTo>
                    <a:pt x="6954" y="4804"/>
                    <a:pt x="6906" y="4935"/>
                    <a:pt x="7025" y="5101"/>
                  </a:cubicBezTo>
                  <a:cubicBezTo>
                    <a:pt x="7330" y="5129"/>
                    <a:pt x="7642" y="5207"/>
                    <a:pt x="7990" y="5207"/>
                  </a:cubicBezTo>
                  <a:cubicBezTo>
                    <a:pt x="8090" y="5207"/>
                    <a:pt x="8193" y="5201"/>
                    <a:pt x="8299" y="5185"/>
                  </a:cubicBezTo>
                  <a:lnTo>
                    <a:pt x="8299" y="4494"/>
                  </a:lnTo>
                  <a:cubicBezTo>
                    <a:pt x="8287" y="4411"/>
                    <a:pt x="8299" y="4315"/>
                    <a:pt x="8323" y="4232"/>
                  </a:cubicBezTo>
                  <a:cubicBezTo>
                    <a:pt x="8359" y="4173"/>
                    <a:pt x="8430" y="4125"/>
                    <a:pt x="8501" y="4113"/>
                  </a:cubicBezTo>
                  <a:cubicBezTo>
                    <a:pt x="8573" y="4125"/>
                    <a:pt x="8632" y="4161"/>
                    <a:pt x="8680" y="4220"/>
                  </a:cubicBezTo>
                  <a:cubicBezTo>
                    <a:pt x="8716" y="4280"/>
                    <a:pt x="8728" y="4351"/>
                    <a:pt x="8728" y="4434"/>
                  </a:cubicBezTo>
                  <a:cubicBezTo>
                    <a:pt x="8728" y="4613"/>
                    <a:pt x="8716" y="4792"/>
                    <a:pt x="8728" y="4970"/>
                  </a:cubicBezTo>
                  <a:cubicBezTo>
                    <a:pt x="8740" y="5066"/>
                    <a:pt x="8763" y="5161"/>
                    <a:pt x="8799" y="5244"/>
                  </a:cubicBezTo>
                  <a:cubicBezTo>
                    <a:pt x="9228" y="5185"/>
                    <a:pt x="9644" y="5196"/>
                    <a:pt x="10049" y="5066"/>
                  </a:cubicBezTo>
                  <a:cubicBezTo>
                    <a:pt x="10109" y="4851"/>
                    <a:pt x="10061" y="4661"/>
                    <a:pt x="10061" y="4470"/>
                  </a:cubicBezTo>
                  <a:cubicBezTo>
                    <a:pt x="10061" y="4315"/>
                    <a:pt x="10061" y="4173"/>
                    <a:pt x="10085" y="4018"/>
                  </a:cubicBezTo>
                  <a:cubicBezTo>
                    <a:pt x="10097" y="3970"/>
                    <a:pt x="10168" y="3911"/>
                    <a:pt x="10228" y="3875"/>
                  </a:cubicBezTo>
                  <a:cubicBezTo>
                    <a:pt x="10236" y="3874"/>
                    <a:pt x="10244" y="3873"/>
                    <a:pt x="10252" y="3873"/>
                  </a:cubicBezTo>
                  <a:cubicBezTo>
                    <a:pt x="10339" y="3873"/>
                    <a:pt x="10419" y="3931"/>
                    <a:pt x="10430" y="4018"/>
                  </a:cubicBezTo>
                  <a:cubicBezTo>
                    <a:pt x="10454" y="4137"/>
                    <a:pt x="10466" y="4256"/>
                    <a:pt x="10466" y="4375"/>
                  </a:cubicBezTo>
                  <a:cubicBezTo>
                    <a:pt x="10442" y="4577"/>
                    <a:pt x="10466" y="4792"/>
                    <a:pt x="10525" y="4994"/>
                  </a:cubicBezTo>
                  <a:cubicBezTo>
                    <a:pt x="10918" y="4887"/>
                    <a:pt x="11335" y="4827"/>
                    <a:pt x="11716" y="4613"/>
                  </a:cubicBezTo>
                  <a:cubicBezTo>
                    <a:pt x="11692" y="4446"/>
                    <a:pt x="11680" y="4304"/>
                    <a:pt x="11657" y="4149"/>
                  </a:cubicBezTo>
                  <a:cubicBezTo>
                    <a:pt x="11645" y="4006"/>
                    <a:pt x="11621" y="3851"/>
                    <a:pt x="11621" y="3708"/>
                  </a:cubicBezTo>
                  <a:cubicBezTo>
                    <a:pt x="11609" y="3589"/>
                    <a:pt x="11680" y="3494"/>
                    <a:pt x="11788" y="3470"/>
                  </a:cubicBezTo>
                  <a:cubicBezTo>
                    <a:pt x="11803" y="3466"/>
                    <a:pt x="11818" y="3464"/>
                    <a:pt x="11833" y="3464"/>
                  </a:cubicBezTo>
                  <a:cubicBezTo>
                    <a:pt x="11909" y="3464"/>
                    <a:pt x="11972" y="3517"/>
                    <a:pt x="12002" y="3637"/>
                  </a:cubicBezTo>
                  <a:cubicBezTo>
                    <a:pt x="12038" y="3792"/>
                    <a:pt x="12049" y="3934"/>
                    <a:pt x="12073" y="4089"/>
                  </a:cubicBezTo>
                  <a:lnTo>
                    <a:pt x="12121" y="4423"/>
                  </a:lnTo>
                  <a:cubicBezTo>
                    <a:pt x="12502" y="4339"/>
                    <a:pt x="12859" y="4161"/>
                    <a:pt x="13157" y="3923"/>
                  </a:cubicBezTo>
                  <a:lnTo>
                    <a:pt x="13157" y="3065"/>
                  </a:lnTo>
                  <a:cubicBezTo>
                    <a:pt x="13157" y="2899"/>
                    <a:pt x="13216" y="2803"/>
                    <a:pt x="13335" y="2791"/>
                  </a:cubicBezTo>
                  <a:cubicBezTo>
                    <a:pt x="13346" y="2789"/>
                    <a:pt x="13357" y="2788"/>
                    <a:pt x="13368" y="2788"/>
                  </a:cubicBezTo>
                  <a:cubicBezTo>
                    <a:pt x="13473" y="2788"/>
                    <a:pt x="13563" y="2891"/>
                    <a:pt x="13573" y="3053"/>
                  </a:cubicBezTo>
                  <a:cubicBezTo>
                    <a:pt x="13585" y="3232"/>
                    <a:pt x="13597" y="3411"/>
                    <a:pt x="13609" y="3625"/>
                  </a:cubicBezTo>
                  <a:cubicBezTo>
                    <a:pt x="14026" y="3434"/>
                    <a:pt x="14312" y="3137"/>
                    <a:pt x="14597" y="2875"/>
                  </a:cubicBezTo>
                  <a:cubicBezTo>
                    <a:pt x="14597" y="2827"/>
                    <a:pt x="14609" y="2791"/>
                    <a:pt x="14621" y="2756"/>
                  </a:cubicBezTo>
                  <a:cubicBezTo>
                    <a:pt x="14609" y="2589"/>
                    <a:pt x="14597" y="2422"/>
                    <a:pt x="14597" y="2256"/>
                  </a:cubicBezTo>
                  <a:lnTo>
                    <a:pt x="14597" y="1851"/>
                  </a:lnTo>
                  <a:cubicBezTo>
                    <a:pt x="14597" y="1744"/>
                    <a:pt x="14681" y="1648"/>
                    <a:pt x="14788" y="1637"/>
                  </a:cubicBezTo>
                  <a:cubicBezTo>
                    <a:pt x="14895" y="1637"/>
                    <a:pt x="14966" y="1708"/>
                    <a:pt x="14990" y="1839"/>
                  </a:cubicBezTo>
                  <a:cubicBezTo>
                    <a:pt x="15014" y="1934"/>
                    <a:pt x="15014" y="2041"/>
                    <a:pt x="15014" y="2113"/>
                  </a:cubicBezTo>
                  <a:cubicBezTo>
                    <a:pt x="15026" y="2184"/>
                    <a:pt x="15038" y="2256"/>
                    <a:pt x="15050" y="2363"/>
                  </a:cubicBezTo>
                  <a:cubicBezTo>
                    <a:pt x="15264" y="2244"/>
                    <a:pt x="15371" y="2053"/>
                    <a:pt x="15514" y="1910"/>
                  </a:cubicBezTo>
                  <a:cubicBezTo>
                    <a:pt x="15812" y="1625"/>
                    <a:pt x="15967" y="1303"/>
                    <a:pt x="15859" y="875"/>
                  </a:cubicBezTo>
                  <a:cubicBezTo>
                    <a:pt x="15824" y="732"/>
                    <a:pt x="15824" y="577"/>
                    <a:pt x="15848" y="422"/>
                  </a:cubicBezTo>
                  <a:cubicBezTo>
                    <a:pt x="15859" y="374"/>
                    <a:pt x="15907" y="327"/>
                    <a:pt x="15955" y="315"/>
                  </a:cubicBezTo>
                  <a:cubicBezTo>
                    <a:pt x="16026" y="315"/>
                    <a:pt x="16098" y="339"/>
                    <a:pt x="16157" y="374"/>
                  </a:cubicBezTo>
                  <a:cubicBezTo>
                    <a:pt x="16193" y="410"/>
                    <a:pt x="16205" y="458"/>
                    <a:pt x="16205" y="494"/>
                  </a:cubicBezTo>
                  <a:cubicBezTo>
                    <a:pt x="16217" y="755"/>
                    <a:pt x="16324" y="1005"/>
                    <a:pt x="16502" y="1184"/>
                  </a:cubicBezTo>
                  <a:cubicBezTo>
                    <a:pt x="16312" y="1446"/>
                    <a:pt x="16312" y="1708"/>
                    <a:pt x="16360" y="2006"/>
                  </a:cubicBezTo>
                  <a:cubicBezTo>
                    <a:pt x="16371" y="2240"/>
                    <a:pt x="16383" y="2474"/>
                    <a:pt x="16372" y="2708"/>
                  </a:cubicBezTo>
                  <a:lnTo>
                    <a:pt x="16372" y="2708"/>
                  </a:lnTo>
                  <a:cubicBezTo>
                    <a:pt x="16431" y="2684"/>
                    <a:pt x="16502" y="2672"/>
                    <a:pt x="16526" y="2637"/>
                  </a:cubicBezTo>
                  <a:cubicBezTo>
                    <a:pt x="16741" y="2327"/>
                    <a:pt x="16907" y="1982"/>
                    <a:pt x="16991" y="1613"/>
                  </a:cubicBezTo>
                  <a:cubicBezTo>
                    <a:pt x="17062" y="1291"/>
                    <a:pt x="17026" y="958"/>
                    <a:pt x="16907" y="648"/>
                  </a:cubicBezTo>
                  <a:cubicBezTo>
                    <a:pt x="16764" y="287"/>
                    <a:pt x="16449" y="11"/>
                    <a:pt x="16090" y="11"/>
                  </a:cubicBezTo>
                  <a:cubicBezTo>
                    <a:pt x="15881" y="11"/>
                    <a:pt x="15657" y="104"/>
                    <a:pt x="15443" y="327"/>
                  </a:cubicBezTo>
                  <a:cubicBezTo>
                    <a:pt x="15276" y="494"/>
                    <a:pt x="15133" y="696"/>
                    <a:pt x="14978" y="875"/>
                  </a:cubicBezTo>
                  <a:cubicBezTo>
                    <a:pt x="14633" y="1327"/>
                    <a:pt x="14228" y="1732"/>
                    <a:pt x="13788" y="2089"/>
                  </a:cubicBezTo>
                  <a:cubicBezTo>
                    <a:pt x="12573" y="3053"/>
                    <a:pt x="11168" y="3518"/>
                    <a:pt x="9680" y="3803"/>
                  </a:cubicBezTo>
                  <a:cubicBezTo>
                    <a:pt x="9251" y="3824"/>
                    <a:pt x="8825" y="3846"/>
                    <a:pt x="8400" y="3846"/>
                  </a:cubicBezTo>
                  <a:cubicBezTo>
                    <a:pt x="7823" y="3846"/>
                    <a:pt x="7249" y="3805"/>
                    <a:pt x="6680" y="3661"/>
                  </a:cubicBezTo>
                  <a:cubicBezTo>
                    <a:pt x="5953" y="3482"/>
                    <a:pt x="5263" y="3244"/>
                    <a:pt x="4596" y="2934"/>
                  </a:cubicBezTo>
                  <a:cubicBezTo>
                    <a:pt x="3596" y="2470"/>
                    <a:pt x="2727" y="1767"/>
                    <a:pt x="2060" y="898"/>
                  </a:cubicBezTo>
                  <a:cubicBezTo>
                    <a:pt x="1965" y="767"/>
                    <a:pt x="1870" y="624"/>
                    <a:pt x="1751" y="505"/>
                  </a:cubicBezTo>
                  <a:cubicBezTo>
                    <a:pt x="1655" y="398"/>
                    <a:pt x="1548" y="291"/>
                    <a:pt x="1441" y="196"/>
                  </a:cubicBezTo>
                  <a:cubicBezTo>
                    <a:pt x="1284" y="62"/>
                    <a:pt x="1115" y="0"/>
                    <a:pt x="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10"/>
            <p:cNvSpPr/>
            <p:nvPr/>
          </p:nvSpPr>
          <p:spPr>
            <a:xfrm>
              <a:off x="5606488" y="2626825"/>
              <a:ext cx="148000" cy="111350"/>
            </a:xfrm>
            <a:custGeom>
              <a:rect b="b" l="l" r="r" t="t"/>
              <a:pathLst>
                <a:path extrusionOk="0" h="4454" w="5920">
                  <a:moveTo>
                    <a:pt x="5871" y="620"/>
                  </a:moveTo>
                  <a:lnTo>
                    <a:pt x="5879" y="638"/>
                  </a:lnTo>
                  <a:lnTo>
                    <a:pt x="5879" y="638"/>
                  </a:lnTo>
                  <a:cubicBezTo>
                    <a:pt x="5877" y="632"/>
                    <a:pt x="5874" y="626"/>
                    <a:pt x="5871" y="620"/>
                  </a:cubicBezTo>
                  <a:close/>
                  <a:moveTo>
                    <a:pt x="5879" y="638"/>
                  </a:moveTo>
                  <a:cubicBezTo>
                    <a:pt x="5880" y="640"/>
                    <a:pt x="5881" y="642"/>
                    <a:pt x="5882" y="644"/>
                  </a:cubicBezTo>
                  <a:lnTo>
                    <a:pt x="5882" y="644"/>
                  </a:lnTo>
                  <a:cubicBezTo>
                    <a:pt x="5882" y="644"/>
                    <a:pt x="5882" y="644"/>
                    <a:pt x="5882" y="644"/>
                  </a:cubicBezTo>
                  <a:lnTo>
                    <a:pt x="5879" y="638"/>
                  </a:lnTo>
                  <a:close/>
                  <a:moveTo>
                    <a:pt x="5418" y="1"/>
                  </a:moveTo>
                  <a:lnTo>
                    <a:pt x="4549" y="989"/>
                  </a:lnTo>
                  <a:cubicBezTo>
                    <a:pt x="4561" y="1227"/>
                    <a:pt x="4573" y="1489"/>
                    <a:pt x="4585" y="1739"/>
                  </a:cubicBezTo>
                  <a:cubicBezTo>
                    <a:pt x="4597" y="1835"/>
                    <a:pt x="4597" y="1918"/>
                    <a:pt x="4585" y="2013"/>
                  </a:cubicBezTo>
                  <a:cubicBezTo>
                    <a:pt x="4549" y="2073"/>
                    <a:pt x="4501" y="2132"/>
                    <a:pt x="4430" y="2156"/>
                  </a:cubicBezTo>
                  <a:cubicBezTo>
                    <a:pt x="4415" y="2163"/>
                    <a:pt x="4400" y="2167"/>
                    <a:pt x="4386" y="2167"/>
                  </a:cubicBezTo>
                  <a:cubicBezTo>
                    <a:pt x="4331" y="2167"/>
                    <a:pt x="4282" y="2117"/>
                    <a:pt x="4263" y="2061"/>
                  </a:cubicBezTo>
                  <a:cubicBezTo>
                    <a:pt x="4227" y="1954"/>
                    <a:pt x="4216" y="1858"/>
                    <a:pt x="4192" y="1763"/>
                  </a:cubicBezTo>
                  <a:cubicBezTo>
                    <a:pt x="4180" y="1644"/>
                    <a:pt x="4168" y="1537"/>
                    <a:pt x="4144" y="1382"/>
                  </a:cubicBezTo>
                  <a:cubicBezTo>
                    <a:pt x="3918" y="1477"/>
                    <a:pt x="3787" y="1644"/>
                    <a:pt x="3608" y="1763"/>
                  </a:cubicBezTo>
                  <a:cubicBezTo>
                    <a:pt x="3442" y="1870"/>
                    <a:pt x="3275" y="2001"/>
                    <a:pt x="3096" y="2120"/>
                  </a:cubicBezTo>
                  <a:cubicBezTo>
                    <a:pt x="3108" y="2335"/>
                    <a:pt x="3120" y="2525"/>
                    <a:pt x="3132" y="2716"/>
                  </a:cubicBezTo>
                  <a:cubicBezTo>
                    <a:pt x="3144" y="2811"/>
                    <a:pt x="3144" y="2894"/>
                    <a:pt x="3144" y="2989"/>
                  </a:cubicBezTo>
                  <a:cubicBezTo>
                    <a:pt x="3156" y="3085"/>
                    <a:pt x="3096" y="3168"/>
                    <a:pt x="3001" y="3180"/>
                  </a:cubicBezTo>
                  <a:cubicBezTo>
                    <a:pt x="2989" y="3183"/>
                    <a:pt x="2976" y="3185"/>
                    <a:pt x="2964" y="3185"/>
                  </a:cubicBezTo>
                  <a:cubicBezTo>
                    <a:pt x="2882" y="3185"/>
                    <a:pt x="2809" y="3120"/>
                    <a:pt x="2799" y="3037"/>
                  </a:cubicBezTo>
                  <a:cubicBezTo>
                    <a:pt x="2775" y="2906"/>
                    <a:pt x="2763" y="2763"/>
                    <a:pt x="2739" y="2632"/>
                  </a:cubicBezTo>
                  <a:cubicBezTo>
                    <a:pt x="2727" y="2549"/>
                    <a:pt x="2763" y="2454"/>
                    <a:pt x="2644" y="2382"/>
                  </a:cubicBezTo>
                  <a:lnTo>
                    <a:pt x="1644" y="2858"/>
                  </a:lnTo>
                  <a:cubicBezTo>
                    <a:pt x="1656" y="3085"/>
                    <a:pt x="1680" y="3287"/>
                    <a:pt x="1691" y="3501"/>
                  </a:cubicBezTo>
                  <a:cubicBezTo>
                    <a:pt x="1703" y="3573"/>
                    <a:pt x="1703" y="3644"/>
                    <a:pt x="1691" y="3716"/>
                  </a:cubicBezTo>
                  <a:cubicBezTo>
                    <a:pt x="1668" y="3775"/>
                    <a:pt x="1620" y="3811"/>
                    <a:pt x="1560" y="3823"/>
                  </a:cubicBezTo>
                  <a:cubicBezTo>
                    <a:pt x="1552" y="3825"/>
                    <a:pt x="1543" y="3826"/>
                    <a:pt x="1534" y="3826"/>
                  </a:cubicBezTo>
                  <a:cubicBezTo>
                    <a:pt x="1492" y="3826"/>
                    <a:pt x="1447" y="3805"/>
                    <a:pt x="1418" y="3775"/>
                  </a:cubicBezTo>
                  <a:cubicBezTo>
                    <a:pt x="1370" y="3680"/>
                    <a:pt x="1334" y="3585"/>
                    <a:pt x="1322" y="3478"/>
                  </a:cubicBezTo>
                  <a:cubicBezTo>
                    <a:pt x="1287" y="3323"/>
                    <a:pt x="1334" y="3180"/>
                    <a:pt x="1203" y="3025"/>
                  </a:cubicBezTo>
                  <a:cubicBezTo>
                    <a:pt x="858" y="3132"/>
                    <a:pt x="501" y="3228"/>
                    <a:pt x="144" y="3323"/>
                  </a:cubicBezTo>
                  <a:cubicBezTo>
                    <a:pt x="96" y="3347"/>
                    <a:pt x="48" y="3370"/>
                    <a:pt x="1" y="3406"/>
                  </a:cubicBezTo>
                  <a:lnTo>
                    <a:pt x="1" y="4454"/>
                  </a:lnTo>
                  <a:cubicBezTo>
                    <a:pt x="144" y="4430"/>
                    <a:pt x="263" y="4418"/>
                    <a:pt x="382" y="4394"/>
                  </a:cubicBezTo>
                  <a:cubicBezTo>
                    <a:pt x="918" y="4287"/>
                    <a:pt x="1453" y="4121"/>
                    <a:pt x="1965" y="3918"/>
                  </a:cubicBezTo>
                  <a:cubicBezTo>
                    <a:pt x="3561" y="3287"/>
                    <a:pt x="4870" y="2311"/>
                    <a:pt x="5811" y="870"/>
                  </a:cubicBezTo>
                  <a:cubicBezTo>
                    <a:pt x="5855" y="793"/>
                    <a:pt x="5919" y="737"/>
                    <a:pt x="5882" y="644"/>
                  </a:cubicBezTo>
                  <a:lnTo>
                    <a:pt x="5882" y="644"/>
                  </a:lnTo>
                  <a:cubicBezTo>
                    <a:pt x="5830" y="649"/>
                    <a:pt x="5787" y="652"/>
                    <a:pt x="5751" y="652"/>
                  </a:cubicBezTo>
                  <a:cubicBezTo>
                    <a:pt x="5613" y="652"/>
                    <a:pt x="5577" y="609"/>
                    <a:pt x="5549" y="477"/>
                  </a:cubicBezTo>
                  <a:cubicBezTo>
                    <a:pt x="5525" y="394"/>
                    <a:pt x="5537" y="299"/>
                    <a:pt x="5513" y="215"/>
                  </a:cubicBezTo>
                  <a:cubicBezTo>
                    <a:pt x="5490" y="132"/>
                    <a:pt x="5454" y="72"/>
                    <a:pt x="54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10"/>
            <p:cNvSpPr/>
            <p:nvPr/>
          </p:nvSpPr>
          <p:spPr>
            <a:xfrm>
              <a:off x="5511538" y="2713125"/>
              <a:ext cx="40800" cy="29150"/>
            </a:xfrm>
            <a:custGeom>
              <a:rect b="b" l="l" r="r" t="t"/>
              <a:pathLst>
                <a:path extrusionOk="0" h="1166" w="1632">
                  <a:moveTo>
                    <a:pt x="386" y="1"/>
                  </a:moveTo>
                  <a:cubicBezTo>
                    <a:pt x="338" y="1"/>
                    <a:pt x="289" y="8"/>
                    <a:pt x="239" y="26"/>
                  </a:cubicBezTo>
                  <a:cubicBezTo>
                    <a:pt x="144" y="347"/>
                    <a:pt x="239" y="704"/>
                    <a:pt x="1" y="1050"/>
                  </a:cubicBezTo>
                  <a:cubicBezTo>
                    <a:pt x="453" y="1078"/>
                    <a:pt x="868" y="1166"/>
                    <a:pt x="1287" y="1166"/>
                  </a:cubicBezTo>
                  <a:cubicBezTo>
                    <a:pt x="1398" y="1166"/>
                    <a:pt x="1508" y="1160"/>
                    <a:pt x="1620" y="1145"/>
                  </a:cubicBezTo>
                  <a:cubicBezTo>
                    <a:pt x="1525" y="811"/>
                    <a:pt x="1632" y="478"/>
                    <a:pt x="1537" y="133"/>
                  </a:cubicBezTo>
                  <a:cubicBezTo>
                    <a:pt x="1310" y="121"/>
                    <a:pt x="1120" y="97"/>
                    <a:pt x="906" y="97"/>
                  </a:cubicBezTo>
                  <a:cubicBezTo>
                    <a:pt x="727" y="97"/>
                    <a:pt x="564" y="1"/>
                    <a:pt x="3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10"/>
            <p:cNvSpPr/>
            <p:nvPr/>
          </p:nvSpPr>
          <p:spPr>
            <a:xfrm>
              <a:off x="5562138" y="2713175"/>
              <a:ext cx="39625" cy="28925"/>
            </a:xfrm>
            <a:custGeom>
              <a:rect b="b" l="l" r="r" t="t"/>
              <a:pathLst>
                <a:path extrusionOk="0" h="1157" w="1585">
                  <a:moveTo>
                    <a:pt x="1226" y="0"/>
                  </a:moveTo>
                  <a:cubicBezTo>
                    <a:pt x="1029" y="0"/>
                    <a:pt x="858" y="85"/>
                    <a:pt x="679" y="95"/>
                  </a:cubicBezTo>
                  <a:cubicBezTo>
                    <a:pt x="465" y="107"/>
                    <a:pt x="227" y="71"/>
                    <a:pt x="1" y="190"/>
                  </a:cubicBezTo>
                  <a:lnTo>
                    <a:pt x="1" y="1155"/>
                  </a:lnTo>
                  <a:cubicBezTo>
                    <a:pt x="66" y="1156"/>
                    <a:pt x="131" y="1157"/>
                    <a:pt x="195" y="1157"/>
                  </a:cubicBezTo>
                  <a:cubicBezTo>
                    <a:pt x="664" y="1157"/>
                    <a:pt x="1124" y="1118"/>
                    <a:pt x="1584" y="1024"/>
                  </a:cubicBezTo>
                  <a:cubicBezTo>
                    <a:pt x="1334" y="714"/>
                    <a:pt x="1429" y="345"/>
                    <a:pt x="1346" y="12"/>
                  </a:cubicBezTo>
                  <a:cubicBezTo>
                    <a:pt x="1305" y="4"/>
                    <a:pt x="1265" y="0"/>
                    <a:pt x="12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7" name="Google Shape;587;p10"/>
          <p:cNvSpPr/>
          <p:nvPr/>
        </p:nvSpPr>
        <p:spPr>
          <a:xfrm>
            <a:off x="914400" y="3811218"/>
            <a:ext cx="5183880" cy="6655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rammar Subject for Elementary - 4th Grade: Frequently Confused Words by Slidesgo">
  <a:themeElements>
    <a:clrScheme name="Simple Light">
      <a:dk1>
        <a:srgbClr val="191919"/>
      </a:dk1>
      <a:lt1>
        <a:srgbClr val="FFFFFF"/>
      </a:lt1>
      <a:dk2>
        <a:srgbClr val="FF0022"/>
      </a:dk2>
      <a:lt2>
        <a:srgbClr val="FF7701"/>
      </a:lt2>
      <a:accent1>
        <a:srgbClr val="FFC000"/>
      </a:accent1>
      <a:accent2>
        <a:srgbClr val="64DEBF"/>
      </a:accent2>
      <a:accent3>
        <a:srgbClr val="A4DED2"/>
      </a:accent3>
      <a:accent4>
        <a:srgbClr val="8CA6DE"/>
      </a:accent4>
      <a:accent5>
        <a:srgbClr val="4A6EFF"/>
      </a:accent5>
      <a:accent6>
        <a:srgbClr val="FF89DA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2026-04-22T13:30:00Z</dcterms:created>
  <dc:creator>So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4A786618D676455C9C6326BAAF9BF5E0_12</vt:lpwstr>
  </property>
  <property fmtid="{D5CDD505-2E9C-101B-9397-08002B2CF9AE}" pid="3" name="KSOProductBuildVer">
    <vt:lpwstr>1033-12.1.0.25242</vt:lpwstr>
  </property>
</Properties>
</file>